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3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31D0AE-536E-4749-A907-2E68367DFB41}" type="datetimeFigureOut">
              <a:rPr lang="it-IT" smtClean="0"/>
              <a:t>20/11/2016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06A86D-2B7E-4A72-9C84-BED4E7341A7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8559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75BAC-F4CF-44E1-A999-E27524083D22}" type="datetime1">
              <a:rPr lang="it-IT" smtClean="0"/>
              <a:t>20/11/2016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Cattaruzzi Simone, Clementin Emilio, Dibarbora Mattia, Pastoricchio Dana.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CFE41-DBCE-4B64-ACDB-06248726186E}" type="slidenum">
              <a:rPr lang="it-IT" smtClean="0"/>
              <a:t>‹N›</a:t>
            </a:fld>
            <a:endParaRPr lang="it-IT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762A9-DCF4-465E-899E-8269A4969381}" type="datetime1">
              <a:rPr lang="it-IT" smtClean="0"/>
              <a:t>20/11/2016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Cattaruzzi Simone, Clementin Emilio, Dibarbora Mattia, Pastoricchio Dana.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CFE41-DBCE-4B64-ACDB-06248726186E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5CE42-D10A-4498-AF2A-AE256D0109F3}" type="datetime1">
              <a:rPr lang="it-IT" smtClean="0"/>
              <a:t>20/11/2016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Cattaruzzi Simone, Clementin Emilio, Dibarbora Mattia, Pastoricchio Dana.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CFE41-DBCE-4B64-ACDB-06248726186E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C9E3E-9B15-4E0F-951C-ADEEF5EE0040}" type="datetime1">
              <a:rPr lang="it-IT" smtClean="0"/>
              <a:t>20/11/2016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Cattaruzzi Simone, Clementin Emilio, Dibarbora Mattia, Pastoricchio Dana.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CFE41-DBCE-4B64-ACDB-06248726186E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6AE16-8931-483B-9801-092F4859D660}" type="datetime1">
              <a:rPr lang="it-IT" smtClean="0"/>
              <a:t>20/11/2016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Cattaruzzi Simone, Clementin Emilio, Dibarbora Mattia, Pastoricchio Dana.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CFE41-DBCE-4B64-ACDB-06248726186E}" type="slidenum">
              <a:rPr lang="it-IT" smtClean="0"/>
              <a:t>‹N›</a:t>
            </a:fld>
            <a:endParaRPr lang="it-IT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DCBA3-1CB5-4105-87D1-4A3AF7DF743C}" type="datetime1">
              <a:rPr lang="it-IT" smtClean="0"/>
              <a:t>20/11/2016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Cattaruzzi Simone, Clementin Emilio, Dibarbora Mattia, Pastoricchio Dana.</a:t>
            </a: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CFE41-DBCE-4B64-ACDB-06248726186E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D5786-785A-4A79-B727-66D68C366DA1}" type="datetime1">
              <a:rPr lang="it-IT" smtClean="0"/>
              <a:t>20/11/2016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Cattaruzzi Simone, Clementin Emilio, Dibarbora Mattia, Pastoricchio Dana.</a:t>
            </a:r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CFE41-DBCE-4B64-ACDB-06248726186E}" type="slidenum">
              <a:rPr lang="it-IT" smtClean="0"/>
              <a:t>‹N›</a:t>
            </a:fld>
            <a:endParaRPr lang="it-IT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87B51-4F8D-4C4A-A6B0-9B00322E3A20}" type="datetime1">
              <a:rPr lang="it-IT" smtClean="0"/>
              <a:t>20/11/2016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Cattaruzzi Simone, Clementin Emilio, Dibarbora Mattia, Pastoricchio Dana.</a:t>
            </a:r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CFE41-DBCE-4B64-ACDB-06248726186E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198C1-576F-4D43-8299-73AB81842DE6}" type="datetime1">
              <a:rPr lang="it-IT" smtClean="0"/>
              <a:t>20/11/2016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Cattaruzzi Simone, Clementin Emilio, Dibarbora Mattia, Pastoricchio Dana.</a:t>
            </a:r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CFE41-DBCE-4B64-ACDB-06248726186E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DECC4-641A-4250-B212-57BEF630A5DD}" type="datetime1">
              <a:rPr lang="it-IT" smtClean="0"/>
              <a:t>20/11/2016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Cattaruzzi Simone, Clementin Emilio, Dibarbora Mattia, Pastoricchio Dana.</a:t>
            </a: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CFE41-DBCE-4B64-ACDB-06248726186E}" type="slidenum">
              <a:rPr lang="it-IT" smtClean="0"/>
              <a:t>‹N›</a:t>
            </a:fld>
            <a:endParaRPr lang="it-IT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55592-2568-4949-8B5D-E230B7FFA631}" type="datetime1">
              <a:rPr lang="it-IT" smtClean="0"/>
              <a:t>20/11/2016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Cattaruzzi Simone, Clementin Emilio, Dibarbora Mattia, Pastoricchio Dana.</a:t>
            </a: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CFE41-DBCE-4B64-ACDB-06248726186E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C22D408E-906C-41B7-9671-F12D674511C7}" type="datetime1">
              <a:rPr lang="it-IT" smtClean="0"/>
              <a:t>20/11/2016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it-IT" smtClean="0"/>
              <a:t>Cattaruzzi Simone, Clementin Emilio, Dibarbora Mattia, Pastoricchio Dana.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206CFE41-DBCE-4B64-ACDB-06248726186E}" type="slidenum">
              <a:rPr lang="it-IT" smtClean="0"/>
              <a:t>‹N›</a:t>
            </a:fld>
            <a:endParaRPr lang="it-IT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99006"/>
            <a:ext cx="1243013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tangolo 3"/>
          <p:cNvSpPr/>
          <p:nvPr/>
        </p:nvSpPr>
        <p:spPr>
          <a:xfrm>
            <a:off x="1235899" y="6115091"/>
            <a:ext cx="36556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sz="1600" b="1" i="1" dirty="0">
                <a:effectLst>
                  <a:outerShdw dist="17961" dir="2700000">
                    <a:scrgbClr r="0" g="0" b="0"/>
                  </a:outerShdw>
                </a:effectLst>
              </a:rPr>
              <a:t>Liceo Scientifico </a:t>
            </a:r>
            <a:r>
              <a:rPr lang="it-IT" sz="1600" b="1" i="1" dirty="0" err="1">
                <a:effectLst>
                  <a:outerShdw dist="17961" dir="2700000">
                    <a:scrgbClr r="0" g="0" b="0"/>
                  </a:outerShdw>
                </a:effectLst>
              </a:rPr>
              <a:t>A.Einstein</a:t>
            </a:r>
            <a:r>
              <a:rPr lang="it-IT" sz="1600" b="1" i="1" dirty="0">
                <a:effectLst>
                  <a:outerShdw dist="17961" dir="2700000">
                    <a:scrgbClr r="0" g="0" b="0"/>
                  </a:outerShdw>
                </a:effectLst>
              </a:rPr>
              <a:t>, Cervignano Del Friuli.</a:t>
            </a:r>
          </a:p>
        </p:txBody>
      </p:sp>
      <p:sp>
        <p:nvSpPr>
          <p:cNvPr id="5" name="Rettangolo 4"/>
          <p:cNvSpPr/>
          <p:nvPr/>
        </p:nvSpPr>
        <p:spPr>
          <a:xfrm>
            <a:off x="5148064" y="6238202"/>
            <a:ext cx="79060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it-IT" sz="1600" b="1" i="1" dirty="0">
                <a:effectLst>
                  <a:outerShdw dist="17961" dir="2700000">
                    <a:scrgbClr r="0" g="0" b="0"/>
                  </a:outerShdw>
                </a:effectLst>
              </a:rPr>
              <a:t>4^ASA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D51C6-05F3-4601-9D7C-0B082ED813CB}" type="datetime1">
              <a:rPr lang="it-IT" sz="1600" i="1" smtClean="0">
                <a:solidFill>
                  <a:schemeClr val="tx1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20/11/2016</a:t>
            </a:fld>
            <a:endParaRPr lang="it-IT" sz="1800" i="1" dirty="0">
              <a:solidFill>
                <a:schemeClr val="tx1"/>
              </a:solidFill>
              <a:effectLst>
                <a:outerShdw dist="17961" dir="2700000">
                  <a:scrgbClr r="0" g="0" b="0"/>
                </a:outerShdw>
              </a:effectLst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2222631" y="1105580"/>
            <a:ext cx="48606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ANTONY AND CLEOPATRA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3204470" y="1700808"/>
            <a:ext cx="3063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WILLIAM SHAKESPEARE</a:t>
            </a:r>
            <a:endParaRPr lang="it-IT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4139952" y="2276872"/>
            <a:ext cx="10607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ACT 5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4050855" y="2924944"/>
            <a:ext cx="1370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Presented</a:t>
            </a:r>
            <a:r>
              <a:rPr lang="it-IT" dirty="0" smtClean="0"/>
              <a:t> by</a:t>
            </a:r>
            <a:endParaRPr lang="it-IT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804520" y="3717032"/>
            <a:ext cx="773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Cattaruzzi Simone, </a:t>
            </a:r>
            <a:r>
              <a:rPr lang="it-IT" b="1" dirty="0" err="1" smtClean="0"/>
              <a:t>Clementin</a:t>
            </a:r>
            <a:r>
              <a:rPr lang="it-IT" b="1" dirty="0" smtClean="0"/>
              <a:t> Emilio, </a:t>
            </a:r>
            <a:r>
              <a:rPr lang="it-IT" b="1" dirty="0" err="1" smtClean="0"/>
              <a:t>Dibarbora</a:t>
            </a:r>
            <a:r>
              <a:rPr lang="it-IT" b="1" dirty="0" smtClean="0"/>
              <a:t> Mattia, </a:t>
            </a:r>
            <a:r>
              <a:rPr lang="it-IT" b="1" dirty="0" err="1" smtClean="0"/>
              <a:t>Pastoricchio</a:t>
            </a:r>
            <a:r>
              <a:rPr lang="it-IT" b="1" dirty="0" smtClean="0"/>
              <a:t> Dana.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689187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8494" y="332656"/>
            <a:ext cx="9108504" cy="782960"/>
          </a:xfrm>
        </p:spPr>
        <p:txBody>
          <a:bodyPr>
            <a:normAutofit/>
          </a:bodyPr>
          <a:lstStyle/>
          <a:p>
            <a:r>
              <a:rPr lang="it-IT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Function</a:t>
            </a:r>
            <a:r>
              <a:rPr lang="it-IT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of the </a:t>
            </a:r>
            <a:r>
              <a:rPr lang="it-IT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act</a:t>
            </a:r>
            <a:r>
              <a:rPr lang="it-IT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in the </a:t>
            </a:r>
            <a:r>
              <a:rPr lang="it-IT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tragedy’s</a:t>
            </a:r>
            <a:r>
              <a:rPr lang="it-IT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economy</a:t>
            </a:r>
            <a:endParaRPr lang="it-IT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9512" y="1311200"/>
            <a:ext cx="8496944" cy="1656184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End of the love which influenced all the previous acts, separation caused by death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Summit of the tragedy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Definitive </a:t>
            </a:r>
            <a:r>
              <a:rPr lang="en-US" dirty="0"/>
              <a:t>Cleopatra’s </a:t>
            </a:r>
            <a:r>
              <a:rPr lang="en-US" dirty="0" smtClean="0"/>
              <a:t>defeat</a:t>
            </a:r>
            <a:endParaRPr lang="en-US" dirty="0"/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E59E5-4AC2-4290-8AEB-8F353B59A5BA}" type="datetime1">
              <a:rPr lang="it-IT" smtClean="0"/>
              <a:t>20/11/2016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761999" y="6208776"/>
            <a:ext cx="5322169" cy="365125"/>
          </a:xfrm>
        </p:spPr>
        <p:txBody>
          <a:bodyPr/>
          <a:lstStyle/>
          <a:p>
            <a:r>
              <a:rPr lang="it-IT" dirty="0" smtClean="0"/>
              <a:t>Cattaruzzi Simone, </a:t>
            </a:r>
            <a:r>
              <a:rPr lang="it-IT" dirty="0" err="1" smtClean="0"/>
              <a:t>Clementin</a:t>
            </a:r>
            <a:r>
              <a:rPr lang="it-IT" dirty="0" smtClean="0"/>
              <a:t> Emilio, </a:t>
            </a:r>
            <a:r>
              <a:rPr lang="it-IT" dirty="0" err="1" smtClean="0"/>
              <a:t>Dibarbora</a:t>
            </a:r>
            <a:r>
              <a:rPr lang="it-IT" dirty="0" smtClean="0"/>
              <a:t> Mattia, </a:t>
            </a:r>
            <a:r>
              <a:rPr lang="it-IT" dirty="0" err="1" smtClean="0"/>
              <a:t>Pastoricchio</a:t>
            </a:r>
            <a:r>
              <a:rPr lang="it-IT" dirty="0" smtClean="0"/>
              <a:t> Dana.</a:t>
            </a:r>
            <a:endParaRPr lang="it-IT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967384"/>
            <a:ext cx="3312368" cy="3202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294173"/>
            <a:ext cx="177482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721" y="3003676"/>
            <a:ext cx="3733279" cy="2560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8821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782960"/>
          </a:xfrm>
        </p:spPr>
        <p:txBody>
          <a:bodyPr>
            <a:normAutofit/>
          </a:bodyPr>
          <a:lstStyle/>
          <a:p>
            <a:r>
              <a:rPr lang="it-IT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Relation with the </a:t>
            </a:r>
            <a:r>
              <a:rPr lang="it-IT" sz="3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previous</a:t>
            </a:r>
            <a:r>
              <a:rPr lang="it-IT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it-IT" sz="3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act</a:t>
            </a:r>
            <a:endParaRPr lang="it-IT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15007" y="3500990"/>
            <a:ext cx="8928993" cy="273630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Effects of Antony’s death to Cleopatra and Octavian</a:t>
            </a:r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Same type of death of the previous characters who died</a:t>
            </a:r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Regret of the characters for their actions</a:t>
            </a:r>
          </a:p>
          <a:p>
            <a:pPr marL="0" indent="0">
              <a:buNone/>
            </a:pPr>
            <a:endParaRPr lang="it-IT" dirty="0" smtClean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49AB5-B349-43EC-83B2-9AEE69F03868}" type="datetime1">
              <a:rPr lang="it-IT" smtClean="0"/>
              <a:t>20/11/2016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Cattaruzzi Simone, Clementin Emilio, Dibarbora Mattia, Pastoricchio Dana.</a:t>
            </a:r>
            <a:endParaRPr lang="it-IT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155" y="1196752"/>
            <a:ext cx="4567035" cy="231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5097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512" y="346348"/>
            <a:ext cx="8258100" cy="980728"/>
          </a:xfrm>
        </p:spPr>
        <p:txBody>
          <a:bodyPr>
            <a:normAutofit/>
          </a:bodyPr>
          <a:lstStyle/>
          <a:p>
            <a:r>
              <a:rPr lang="it-IT" sz="3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Aspects</a:t>
            </a:r>
            <a:r>
              <a:rPr lang="it-IT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of the </a:t>
            </a:r>
            <a:r>
              <a:rPr lang="it-IT" sz="3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act</a:t>
            </a:r>
            <a:endParaRPr lang="it-IT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620688"/>
            <a:ext cx="5436096" cy="5616624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it-IT" dirty="0" smtClean="0"/>
              <a:t>    </a:t>
            </a:r>
            <a:r>
              <a:rPr lang="en-US" dirty="0" smtClean="0"/>
              <a:t>Historical plan: fall of Cleopatra’s kingdom, Roman rule’s beginning</a:t>
            </a:r>
          </a:p>
          <a:p>
            <a:pPr>
              <a:buFont typeface="Wingdings" pitchFamily="2" charset="2"/>
              <a:buChar char="Ø"/>
            </a:pPr>
            <a:endParaRPr lang="en-US" sz="1600" dirty="0" smtClean="0"/>
          </a:p>
          <a:p>
            <a:pPr>
              <a:buFont typeface="Wingdings" pitchFamily="2" charset="2"/>
              <a:buChar char="Ø"/>
            </a:pPr>
            <a:endParaRPr lang="en-US" sz="1600" dirty="0" smtClean="0"/>
          </a:p>
          <a:p>
            <a:pPr>
              <a:buFont typeface="Wingdings" pitchFamily="2" charset="2"/>
              <a:buChar char="Ø"/>
            </a:pPr>
            <a:endParaRPr lang="en-US" sz="1600" dirty="0" smtClean="0"/>
          </a:p>
          <a:p>
            <a:pPr marL="0" indent="0">
              <a:buNone/>
            </a:pPr>
            <a:endParaRPr lang="en-US" sz="1600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Relationship between Cleopatra and Antony: absent, desperation after Antony’s death</a:t>
            </a:r>
          </a:p>
          <a:p>
            <a:pPr>
              <a:buFont typeface="Wingdings" pitchFamily="2" charset="2"/>
              <a:buChar char="Ø"/>
            </a:pPr>
            <a:endParaRPr lang="it-IT" sz="1600" dirty="0" smtClean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03D7E-05B6-47BA-BCA5-AE3FC40CD33E}" type="datetime1">
              <a:rPr lang="it-IT" smtClean="0"/>
              <a:t>20/11/2016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Cattaruzzi Simone, Clementin Emilio, Dibarbora Mattia, Pastoricchio Dana.</a:t>
            </a:r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5798621" y="5229200"/>
            <a:ext cx="27109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Hans </a:t>
            </a:r>
            <a:r>
              <a:rPr lang="it-IT" dirty="0" err="1"/>
              <a:t>Makart</a:t>
            </a:r>
            <a:r>
              <a:rPr lang="it-IT" dirty="0"/>
              <a:t> (1840 - 1884)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836712"/>
            <a:ext cx="28575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3279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C9E3E-9B15-4E0F-951C-ADEEF5EE0040}" type="datetime1">
              <a:rPr lang="it-IT" smtClean="0"/>
              <a:t>20/11/2016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Cattaruzzi Simone, Clementin Emilio, Dibarbora Mattia, Pastoricchio Dana.</a:t>
            </a:r>
            <a:endParaRPr lang="it-IT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931" y="3068960"/>
            <a:ext cx="3921549" cy="2597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ttangolo 6"/>
          <p:cNvSpPr/>
          <p:nvPr/>
        </p:nvSpPr>
        <p:spPr>
          <a:xfrm>
            <a:off x="273126" y="719361"/>
            <a:ext cx="8352928" cy="2456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>
              <a:spcBef>
                <a:spcPct val="20000"/>
              </a:spcBef>
              <a:buClr>
                <a:srgbClr val="AD0101"/>
              </a:buClr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303030"/>
                </a:solidFill>
              </a:rPr>
              <a:t>Themes: surrender, fear to live a humiliating life under Roman rule, suicide, loyalty and fidelity</a:t>
            </a:r>
          </a:p>
          <a:p>
            <a:pPr lvl="0">
              <a:spcBef>
                <a:spcPct val="20000"/>
              </a:spcBef>
              <a:buClr>
                <a:srgbClr val="AD0101"/>
              </a:buClr>
            </a:pPr>
            <a:endParaRPr lang="en-US" sz="1600" dirty="0" smtClean="0">
              <a:solidFill>
                <a:srgbClr val="303030"/>
              </a:solidFill>
            </a:endParaRPr>
          </a:p>
          <a:p>
            <a:pPr marL="274320" lvl="0" indent="-274320">
              <a:spcBef>
                <a:spcPct val="20000"/>
              </a:spcBef>
              <a:buClr>
                <a:srgbClr val="AD0101"/>
              </a:buClr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303030"/>
                </a:solidFill>
              </a:rPr>
              <a:t>Curiosities: Cleopatra’s selection of the snake for the suicide,</a:t>
            </a:r>
          </a:p>
          <a:p>
            <a:pPr lvl="0">
              <a:spcBef>
                <a:spcPct val="20000"/>
              </a:spcBef>
              <a:buClr>
                <a:srgbClr val="AD0101"/>
              </a:buClr>
            </a:pPr>
            <a:r>
              <a:rPr lang="en-US" sz="2400" dirty="0">
                <a:solidFill>
                  <a:srgbClr val="303030"/>
                </a:solidFill>
              </a:rPr>
              <a:t>w</a:t>
            </a:r>
            <a:r>
              <a:rPr lang="en-US" sz="2400" dirty="0" smtClean="0">
                <a:solidFill>
                  <a:srgbClr val="303030"/>
                </a:solidFill>
              </a:rPr>
              <a:t>oman’s roles are acted by young men</a:t>
            </a:r>
          </a:p>
          <a:p>
            <a:pPr lvl="0">
              <a:spcBef>
                <a:spcPct val="20000"/>
              </a:spcBef>
              <a:buClr>
                <a:srgbClr val="AD0101"/>
              </a:buClr>
            </a:pPr>
            <a:endParaRPr lang="en-US" sz="2400" dirty="0">
              <a:solidFill>
                <a:srgbClr val="303030"/>
              </a:solidFill>
            </a:endParaRPr>
          </a:p>
        </p:txBody>
      </p:sp>
      <p:pic>
        <p:nvPicPr>
          <p:cNvPr id="1026" name="Picture 2" descr="Immagine correla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2" y="3212976"/>
            <a:ext cx="4772973" cy="2309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3119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6788224" cy="943000"/>
          </a:xfrm>
        </p:spPr>
        <p:txBody>
          <a:bodyPr>
            <a:normAutofit/>
          </a:bodyPr>
          <a:lstStyle/>
          <a:p>
            <a:r>
              <a:rPr lang="it-IT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LESSICAL   ASPECTS</a:t>
            </a:r>
            <a:endParaRPr lang="it-IT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7504" y="1268760"/>
            <a:ext cx="9036496" cy="468052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Use of the word “worm” to refer to the “asp” in the dialogue between Cleopatra and the clown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Ambiguity of the word “clown”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Presence of </a:t>
            </a:r>
            <a:r>
              <a:rPr lang="en-US" dirty="0" err="1" smtClean="0"/>
              <a:t>enjambement</a:t>
            </a:r>
            <a:endParaRPr lang="en-US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15060-32CA-42B2-8FDA-65B28FF78702}" type="datetime1">
              <a:rPr lang="it-IT" smtClean="0"/>
              <a:t>20/11/2016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Cattaruzzi Simone, Clementin Emilio, Dibarbora Mattia, Pastoricchio Dana.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8533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91125-0BAC-4773-9119-A704244A0B48}" type="datetime1">
              <a:rPr lang="it-IT" smtClean="0"/>
              <a:t>20/11/2016</a:t>
            </a:fld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1605082" y="2420888"/>
            <a:ext cx="58796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THANKs</a:t>
            </a:r>
            <a:r>
              <a:rPr lang="it-IT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FOR </a:t>
            </a:r>
            <a:r>
              <a:rPr lang="it-IT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yOUR</a:t>
            </a:r>
            <a:r>
              <a:rPr lang="it-IT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ATTENTION</a:t>
            </a:r>
            <a:endParaRPr lang="it-IT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Cattaruzzi Simone, Clementin Emilio, Dibarbora Mattia, Pastoricchio Dana.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87045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292</TotalTime>
  <Words>279</Words>
  <Application>Microsoft Office PowerPoint</Application>
  <PresentationFormat>Presentazione su schermo (4:3)</PresentationFormat>
  <Paragraphs>49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8" baseType="lpstr">
      <vt:lpstr>NewsPrint</vt:lpstr>
      <vt:lpstr>Presentazione standard di PowerPoint</vt:lpstr>
      <vt:lpstr>Function of the act in the tragedy’s economy</vt:lpstr>
      <vt:lpstr>Relation with the previous act</vt:lpstr>
      <vt:lpstr>Aspects of the act</vt:lpstr>
      <vt:lpstr>Presentazione standard di PowerPoint</vt:lpstr>
      <vt:lpstr>LESSICAL   ASPECTS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…..</dc:title>
  <dc:creator>Utente</dc:creator>
  <cp:lastModifiedBy>internet</cp:lastModifiedBy>
  <cp:revision>23</cp:revision>
  <dcterms:created xsi:type="dcterms:W3CDTF">2016-11-17T13:45:00Z</dcterms:created>
  <dcterms:modified xsi:type="dcterms:W3CDTF">2016-11-20T20:20:21Z</dcterms:modified>
</cp:coreProperties>
</file>