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B6344-834F-4B56-A7E1-BFE331D3BD21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CA042-0E41-49AB-B550-A27A315D555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49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r>
              <a:rPr lang="it-IT" smtClean="0"/>
              <a:t>11/19/2016</a:t>
            </a:r>
            <a:endParaRPr lang="en-US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683640" y="1845000"/>
            <a:ext cx="7771680" cy="261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it-IT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William Shakespeare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en-US" sz="4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Antony and Cleopatra</a:t>
            </a:r>
            <a:endParaRPr lang="en-US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en-US" sz="4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Act IV</a:t>
            </a:r>
            <a:endParaRPr lang="en-US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476001" y="4144455"/>
            <a:ext cx="8640360" cy="218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Liceo Scientifico </a:t>
            </a:r>
            <a:r>
              <a:rPr lang="it-IT" sz="24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A.Einstein</a:t>
            </a:r>
            <a:endParaRPr lang="it-IT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4^ASA</a:t>
            </a:r>
            <a:endParaRPr lang="it-IT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Digiusto</a:t>
            </a:r>
            <a:r>
              <a:rPr lang="it-IT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Mattia, </a:t>
            </a:r>
            <a:r>
              <a:rPr lang="it-IT" sz="24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Geotti</a:t>
            </a:r>
            <a:r>
              <a:rPr lang="it-IT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Camilla, Gregoretti Massimiliano, Pommella Gianluca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4" name="Picture 2"/>
          <p:cNvPicPr/>
          <p:nvPr/>
        </p:nvPicPr>
        <p:blipFill>
          <a:blip r:embed="rId2"/>
          <a:stretch/>
        </p:blipFill>
        <p:spPr>
          <a:xfrm>
            <a:off x="323528" y="1955520"/>
            <a:ext cx="1674360" cy="2082600"/>
          </a:xfrm>
          <a:prstGeom prst="rect">
            <a:avLst/>
          </a:prstGeom>
          <a:ln>
            <a:noFill/>
          </a:ln>
        </p:spPr>
      </p:pic>
      <p:pic>
        <p:nvPicPr>
          <p:cNvPr id="75" name="Picture 3"/>
          <p:cNvPicPr/>
          <p:nvPr/>
        </p:nvPicPr>
        <p:blipFill>
          <a:blip r:embed="rId3"/>
          <a:stretch/>
        </p:blipFill>
        <p:spPr>
          <a:xfrm>
            <a:off x="7092360" y="1955520"/>
            <a:ext cx="1923840" cy="2179080"/>
          </a:xfrm>
          <a:prstGeom prst="rect">
            <a:avLst/>
          </a:prstGeom>
          <a:ln>
            <a:noFill/>
          </a:ln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 Function of the act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It expresses an overturning 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 the 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situation: 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before, Antony’s greatness and boldness; then his suffering and disillusion;</a:t>
            </a:r>
            <a:endParaRPr lang="en-US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It sets the mood for the tragic final act of the play.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074" name="Picture 2" descr="C:\Users\Mattia\Desktop\Cleopatra_greets_Anto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50" y="3501008"/>
            <a:ext cx="1737245" cy="279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 Relation to the previous and following act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It resumes the war mood of the 3° act;</a:t>
            </a:r>
            <a:endParaRPr lang="en-US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Crescendo and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suspense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in the 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atmosphere from 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3° act;</a:t>
            </a:r>
            <a:endParaRPr lang="en-US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It shows Antony and Cleopatra’s defeat, desperation and will to commit suicide, developed in the following act.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50" name="Picture 2" descr="C:\Users\Mattia\Desktop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07594"/>
            <a:ext cx="1584176" cy="2380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57200" y="332640"/>
            <a:ext cx="8228880" cy="143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  Aspect of history and the relationship between Antony and Cleopatra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457200" y="1917000"/>
            <a:ext cx="8228880" cy="420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war between Octavian and Antony, between the West and the East of the Empire (31 B.C.- </a:t>
            </a:r>
            <a:r>
              <a:rPr lang="en-US" sz="2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Azio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Greece);</a:t>
            </a:r>
            <a:endParaRPr lang="en-US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 definitive change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 t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 relationship between Antony and Cleopatra: before they love each other, then he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accuses and repulses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her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26" name="Picture 2" descr="C:\Users\Mattia\Desktop\300px-Castro_Battle_of_Act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99190"/>
            <a:ext cx="2592288" cy="183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67640" y="188640"/>
            <a:ext cx="8228880" cy="158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</a:t>
            </a:r>
            <a:r>
              <a:rPr lang="it-IT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it-IT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GB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themes and curiosities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467161" y="1771920"/>
            <a:ext cx="8228880" cy="42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Enobarbus’ treason;</a:t>
            </a: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Antony’s military defeat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and suffering by love;</a:t>
            </a: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Antony ’s suicide in order not to be submitted by the Romans and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enjoy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 eternal peace with Cleopatra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</a:t>
            </a:r>
          </a:p>
          <a:p>
            <a:pPr marL="720">
              <a:lnSpc>
                <a:spcPct val="100000"/>
              </a:lnSpc>
              <a:buClr>
                <a:srgbClr val="000000"/>
              </a:buClr>
            </a:pPr>
            <a:endParaRPr lang="en-GB" sz="2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Antony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always wants to wear his armour.</a:t>
            </a:r>
          </a:p>
          <a:p>
            <a:pPr marL="720">
              <a:lnSpc>
                <a:spcPct val="100000"/>
              </a:lnSpc>
              <a:buClr>
                <a:srgbClr val="000000"/>
              </a:buClr>
            </a:pPr>
            <a:endParaRPr lang="en-US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98" name="Picture 2" descr="C:\Users\Mattia\Desktop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4476750"/>
            <a:ext cx="3560043" cy="180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880" cy="156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  </a:t>
            </a:r>
            <a:r>
              <a:rPr lang="en-GB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Aspect of lexis (semantic fields), syntax and figures of speech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57200" y="1845000"/>
            <a:ext cx="8228880" cy="42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High-ranking and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“sumptuous”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language; </a:t>
            </a: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Words connected to war;</a:t>
            </a:r>
            <a:endParaRPr lang="en-GB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Brief lines: quick rhythm;</a:t>
            </a:r>
            <a:endParaRPr lang="en-GB" sz="2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Recurring imperatives and exhortations; </a:t>
            </a:r>
          </a:p>
          <a:p>
            <a:pPr marL="343080" indent="-342360"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 of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alliterations.</a:t>
            </a:r>
            <a:endParaRPr lang="en-GB" sz="2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GB" sz="2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3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20">
              <a:lnSpc>
                <a:spcPct val="100000"/>
              </a:lnSpc>
              <a:buClr>
                <a:srgbClr val="000000"/>
              </a:buClr>
            </a:pPr>
            <a:endParaRPr lang="en-US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6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234</TotalTime>
  <Words>266</Words>
  <Application>Microsoft Office PowerPoint</Application>
  <PresentationFormat>Presentazione su schermo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Astro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William Shakespeare Antony and Cleopatra Act IV </dc:title>
  <dc:subject/>
  <dc:creator>Mattia</dc:creator>
  <dc:description/>
  <cp:lastModifiedBy>Mattia</cp:lastModifiedBy>
  <cp:revision>19</cp:revision>
  <dcterms:created xsi:type="dcterms:W3CDTF">2016-11-18T14:39:01Z</dcterms:created>
  <dcterms:modified xsi:type="dcterms:W3CDTF">2016-11-20T19:32:09Z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