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59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8FBEA0-0CF5-7440-AC1A-A2AFE76EC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87" y="2039155"/>
            <a:ext cx="10515600" cy="2718873"/>
          </a:xfrm>
        </p:spPr>
        <p:txBody>
          <a:bodyPr>
            <a:normAutofit/>
          </a:bodyPr>
          <a:lstStyle/>
          <a:p>
            <a:pPr algn="ctr"/>
            <a:r>
              <a:rPr lang="it-IT" sz="4800" b="1"/>
              <a:t>DESCRIPTION ABOUT MYSELF</a:t>
            </a:r>
          </a:p>
        </p:txBody>
      </p:sp>
    </p:spTree>
    <p:extLst>
      <p:ext uri="{BB962C8B-B14F-4D97-AF65-F5344CB8AC3E}">
        <p14:creationId xmlns:p14="http://schemas.microsoft.com/office/powerpoint/2010/main" val="1529944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1DF65D-7451-0641-B4A8-DBD88180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10131425" cy="1456267"/>
          </a:xfrm>
        </p:spPr>
        <p:txBody>
          <a:bodyPr/>
          <a:lstStyle/>
          <a:p>
            <a:pPr algn="ctr"/>
            <a:r>
              <a:rPr lang="it-IT" b="1"/>
              <a:t>School subjects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FFEF25-575A-1F46-A7B2-6993B3651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7983"/>
            <a:ext cx="10131425" cy="3649133"/>
          </a:xfrm>
        </p:spPr>
        <p:txBody>
          <a:bodyPr>
            <a:noAutofit/>
          </a:bodyPr>
          <a:lstStyle/>
          <a:p>
            <a:r>
              <a:rPr lang="it-IT" sz="4400"/>
              <a:t>My favourite subjects are: Art, Science and English </a:t>
            </a:r>
          </a:p>
          <a:p>
            <a:r>
              <a:rPr lang="it-IT" sz="4400"/>
              <a:t>I like Maths too but it isn’t my stronger subject </a:t>
            </a:r>
          </a:p>
          <a:p>
            <a:r>
              <a:rPr lang="it-IT" sz="4400"/>
              <a:t>I don’t like Latin</a:t>
            </a:r>
          </a:p>
          <a:p>
            <a:r>
              <a:rPr lang="it-IT" sz="4400"/>
              <a:t>I don’t like P.E. because I don’t like sport</a:t>
            </a:r>
          </a:p>
        </p:txBody>
      </p:sp>
    </p:spTree>
    <p:extLst>
      <p:ext uri="{BB962C8B-B14F-4D97-AF65-F5344CB8AC3E}">
        <p14:creationId xmlns:p14="http://schemas.microsoft.com/office/powerpoint/2010/main" val="965707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28A1F2-3370-B846-ADA3-3F617A0D2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897" y="-232535"/>
            <a:ext cx="10131425" cy="1456267"/>
          </a:xfrm>
        </p:spPr>
        <p:txBody>
          <a:bodyPr/>
          <a:lstStyle/>
          <a:p>
            <a:pPr algn="ctr"/>
            <a:r>
              <a:rPr lang="it-IT" b="1"/>
              <a:t>What I love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A27FB5-8B7E-A546-BF54-4DE45253C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897" y="2106292"/>
            <a:ext cx="10654765" cy="3649133"/>
          </a:xfrm>
        </p:spPr>
        <p:txBody>
          <a:bodyPr>
            <a:noAutofit/>
          </a:bodyPr>
          <a:lstStyle/>
          <a:p>
            <a:r>
              <a:rPr lang="it-IT" sz="3600"/>
              <a:t>I love cats </a:t>
            </a:r>
          </a:p>
          <a:p>
            <a:r>
              <a:rPr lang="it-IT" sz="3600"/>
              <a:t>I love music </a:t>
            </a:r>
          </a:p>
          <a:p>
            <a:r>
              <a:rPr lang="it-IT" sz="3600"/>
              <a:t>My favourite song is «When I Was Your Man» by Bruno Mars</a:t>
            </a:r>
          </a:p>
          <a:p>
            <a:r>
              <a:rPr lang="it-IT" sz="3600"/>
              <a:t>I love sing </a:t>
            </a:r>
          </a:p>
          <a:p>
            <a:r>
              <a:rPr lang="it-IT" sz="3600"/>
              <a:t>I love draw </a:t>
            </a:r>
          </a:p>
          <a:p>
            <a:r>
              <a:rPr lang="it-IT" sz="3600"/>
              <a:t>My favourite colour is light blue</a:t>
            </a:r>
          </a:p>
          <a:p>
            <a:r>
              <a:rPr lang="it-IT" sz="3600"/>
              <a:t>My favourite food is pizza</a:t>
            </a:r>
          </a:p>
          <a:p>
            <a:pPr marL="0" indent="0">
              <a:buNone/>
            </a:pPr>
            <a:endParaRPr lang="it-IT" sz="3600"/>
          </a:p>
        </p:txBody>
      </p:sp>
    </p:spTree>
    <p:extLst>
      <p:ext uri="{BB962C8B-B14F-4D97-AF65-F5344CB8AC3E}">
        <p14:creationId xmlns:p14="http://schemas.microsoft.com/office/powerpoint/2010/main" val="387912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84EAF0B2-1BBC-DE47-90F5-E5B5C88FA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746"/>
            <a:ext cx="10515600" cy="1325563"/>
          </a:xfrm>
        </p:spPr>
        <p:txBody>
          <a:bodyPr/>
          <a:lstStyle/>
          <a:p>
            <a:pPr algn="ctr"/>
            <a:r>
              <a:rPr lang="it-IT" b="1"/>
              <a:t>My family and I</a:t>
            </a:r>
            <a:r>
              <a:rPr lang="it-IT"/>
              <a:t> </a:t>
            </a:r>
          </a:p>
        </p:txBody>
      </p:sp>
      <p:sp>
        <p:nvSpPr>
          <p:cNvPr id="7" name="Sottotitolo 6">
            <a:extLst>
              <a:ext uri="{FF2B5EF4-FFF2-40B4-BE49-F238E27FC236}">
                <a16:creationId xmlns:a16="http://schemas.microsoft.com/office/drawing/2014/main" id="{03CE1D67-6257-354D-A3F7-0186DF9B0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8724"/>
            <a:ext cx="10515600" cy="4351338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4400"/>
              <a:t>My name is Alexia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4400"/>
              <a:t>I’m fifteen years old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4400"/>
              <a:t>I live in Castions Delle Mura with my mum; it’s a small village in the north east of Italy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4400"/>
              <a:t>In my family there are three people: my mother, my father and I</a:t>
            </a:r>
          </a:p>
          <a:p>
            <a:pPr marL="0" indent="0" algn="l">
              <a:buNone/>
            </a:pPr>
            <a:endParaRPr lang="it-IT" sz="4400"/>
          </a:p>
        </p:txBody>
      </p:sp>
    </p:spTree>
    <p:extLst>
      <p:ext uri="{BB962C8B-B14F-4D97-AF65-F5344CB8AC3E}">
        <p14:creationId xmlns:p14="http://schemas.microsoft.com/office/powerpoint/2010/main" val="132978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E65F8D-AE58-2145-9C50-B0FB757AD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44529"/>
            <a:ext cx="10131425" cy="1456267"/>
          </a:xfrm>
        </p:spPr>
        <p:txBody>
          <a:bodyPr/>
          <a:lstStyle/>
          <a:p>
            <a:pPr algn="ctr"/>
            <a:r>
              <a:rPr lang="it-IT" b="1"/>
              <a:t>My identity card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7EB7C1-F32C-714A-85D2-1D5C9B9B0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70845"/>
            <a:ext cx="10131425" cy="4288665"/>
          </a:xfrm>
        </p:spPr>
        <p:txBody>
          <a:bodyPr>
            <a:normAutofit fontScale="92500" lnSpcReduction="10000"/>
          </a:bodyPr>
          <a:lstStyle/>
          <a:p>
            <a:r>
              <a:rPr lang="it-IT" sz="4400"/>
              <a:t>My name is Alexia </a:t>
            </a:r>
          </a:p>
          <a:p>
            <a:r>
              <a:rPr lang="it-IT" sz="4400"/>
              <a:t>I was born on the 5th of September in 2002 in Palmanova</a:t>
            </a:r>
          </a:p>
          <a:p>
            <a:r>
              <a:rPr lang="it-IT" sz="4400"/>
              <a:t>I’m short and slim</a:t>
            </a:r>
          </a:p>
          <a:p>
            <a:r>
              <a:rPr lang="it-IT" sz="4400"/>
              <a:t>I’ve got short, brown and straight hair </a:t>
            </a:r>
          </a:p>
          <a:p>
            <a:r>
              <a:rPr lang="it-IT" sz="4400"/>
              <a:t>I’ve got green and brown eyes</a:t>
            </a:r>
          </a:p>
          <a:p>
            <a:endParaRPr lang="it-IT" sz="4400"/>
          </a:p>
        </p:txBody>
      </p:sp>
    </p:spTree>
    <p:extLst>
      <p:ext uri="{BB962C8B-B14F-4D97-AF65-F5344CB8AC3E}">
        <p14:creationId xmlns:p14="http://schemas.microsoft.com/office/powerpoint/2010/main" val="2969397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8F8E42-D6EB-544C-985C-D37F3AB5F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439" y="375634"/>
            <a:ext cx="10515600" cy="1325563"/>
          </a:xfrm>
        </p:spPr>
        <p:txBody>
          <a:bodyPr/>
          <a:lstStyle/>
          <a:p>
            <a:pPr algn="ctr"/>
            <a:r>
              <a:rPr lang="it-IT" b="1"/>
              <a:t>About my personality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0EF1D2-D091-8445-B48C-1AF81D2D1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692315"/>
          </a:xfrm>
        </p:spPr>
        <p:txBody>
          <a:bodyPr anchor="ctr">
            <a:normAutofit/>
          </a:bodyPr>
          <a:lstStyle/>
          <a:p>
            <a:r>
              <a:rPr lang="it-IT" sz="4400"/>
              <a:t>I’m sociable </a:t>
            </a:r>
          </a:p>
          <a:p>
            <a:r>
              <a:rPr lang="it-IT" sz="4400"/>
              <a:t>I’m shy</a:t>
            </a:r>
          </a:p>
          <a:p>
            <a:r>
              <a:rPr lang="it-IT" sz="4400"/>
              <a:t>I’m sensitive </a:t>
            </a:r>
          </a:p>
          <a:p>
            <a:r>
              <a:rPr lang="it-IT" sz="4400"/>
              <a:t>I’m reserved </a:t>
            </a:r>
          </a:p>
          <a:p>
            <a:r>
              <a:rPr lang="it-IT" sz="4400"/>
              <a:t>I’m stubborn </a:t>
            </a:r>
          </a:p>
        </p:txBody>
      </p:sp>
    </p:spTree>
    <p:extLst>
      <p:ext uri="{BB962C8B-B14F-4D97-AF65-F5344CB8AC3E}">
        <p14:creationId xmlns:p14="http://schemas.microsoft.com/office/powerpoint/2010/main" val="816863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68CDAFA5-2D73-BC4D-9833-E928D2E7A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101" y="-225156"/>
            <a:ext cx="10515600" cy="1325563"/>
          </a:xfrm>
        </p:spPr>
        <p:txBody>
          <a:bodyPr/>
          <a:lstStyle/>
          <a:p>
            <a:pPr algn="ctr"/>
            <a:r>
              <a:rPr lang="it-IT" b="1"/>
              <a:t>My free time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42DC8B-A612-FA4C-BEDD-B219CE8CA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101" y="1476041"/>
            <a:ext cx="9086761" cy="48918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4400"/>
              <a:t>I’m my free time I like:</a:t>
            </a:r>
          </a:p>
          <a:p>
            <a:r>
              <a:rPr lang="it-IT" sz="4400"/>
              <a:t>Go for a walk with my friends </a:t>
            </a:r>
          </a:p>
          <a:p>
            <a:r>
              <a:rPr lang="it-IT" sz="4400"/>
              <a:t>Go to the cinema with my best friend Antonela</a:t>
            </a:r>
          </a:p>
          <a:p>
            <a:r>
              <a:rPr lang="it-IT" sz="4400"/>
              <a:t>Watch a film </a:t>
            </a:r>
          </a:p>
          <a:p>
            <a:r>
              <a:rPr lang="it-IT" sz="4400"/>
              <a:t>Listen to the music </a:t>
            </a:r>
          </a:p>
          <a:p>
            <a:r>
              <a:rPr lang="it-IT" sz="4400"/>
              <a:t>Stay at home and watch TV</a:t>
            </a:r>
          </a:p>
          <a:p>
            <a:endParaRPr lang="it-IT" sz="4400"/>
          </a:p>
        </p:txBody>
      </p:sp>
    </p:spTree>
    <p:extLst>
      <p:ext uri="{BB962C8B-B14F-4D97-AF65-F5344CB8AC3E}">
        <p14:creationId xmlns:p14="http://schemas.microsoft.com/office/powerpoint/2010/main" val="3382995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E7E610-25B4-754D-8398-48DC4933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33966"/>
            <a:ext cx="10131425" cy="1456267"/>
          </a:xfrm>
        </p:spPr>
        <p:txBody>
          <a:bodyPr/>
          <a:lstStyle/>
          <a:p>
            <a:pPr algn="ctr"/>
            <a:r>
              <a:rPr lang="it-IT" b="1"/>
              <a:t>What I like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DFCB34-259D-E34A-81BB-4847CE7D2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88405"/>
            <a:ext cx="10131425" cy="3649133"/>
          </a:xfrm>
        </p:spPr>
        <p:txBody>
          <a:bodyPr>
            <a:normAutofit fontScale="92500" lnSpcReduction="10000"/>
          </a:bodyPr>
          <a:lstStyle/>
          <a:p>
            <a:r>
              <a:rPr lang="it-IT" sz="4000"/>
              <a:t>Read fantasy books like Harry Potter</a:t>
            </a:r>
          </a:p>
          <a:p>
            <a:pPr marL="0" indent="0">
              <a:buNone/>
            </a:pPr>
            <a:r>
              <a:rPr lang="it-IT" sz="4000"/>
              <a:t>My favourite books are: Harry Potter books, «Book Jumpers» and «Narnia»</a:t>
            </a:r>
          </a:p>
          <a:p>
            <a:r>
              <a:rPr lang="it-IT" sz="4000"/>
              <a:t>Watch fantasy or romantic films</a:t>
            </a:r>
          </a:p>
          <a:p>
            <a:pPr marL="0" indent="0">
              <a:buNone/>
            </a:pPr>
            <a:r>
              <a:rPr lang="it-IT" sz="4000"/>
              <a:t>My favourite films are: «The Fault In Our Stars» and «Harry Potter and the prisoner of Azkaban»</a:t>
            </a:r>
          </a:p>
          <a:p>
            <a:endParaRPr lang="it-IT" sz="4400"/>
          </a:p>
        </p:txBody>
      </p:sp>
    </p:spTree>
    <p:extLst>
      <p:ext uri="{BB962C8B-B14F-4D97-AF65-F5344CB8AC3E}">
        <p14:creationId xmlns:p14="http://schemas.microsoft.com/office/powerpoint/2010/main" val="246392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53D00-D796-CC4C-BCA0-B51A6ABB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214" y="729075"/>
            <a:ext cx="10515600" cy="1325563"/>
          </a:xfrm>
        </p:spPr>
        <p:txBody>
          <a:bodyPr/>
          <a:lstStyle/>
          <a:p>
            <a:pPr algn="ctr"/>
            <a:r>
              <a:rPr lang="it-IT" b="1"/>
              <a:t>About my relatives</a:t>
            </a:r>
            <a:br>
              <a:rPr lang="it-IT" b="1"/>
            </a:br>
            <a:endParaRPr lang="it-IT" b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1555FC-8934-9B41-BF8D-E3E60DABB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214" y="2680695"/>
            <a:ext cx="10515600" cy="3490432"/>
          </a:xfrm>
        </p:spPr>
        <p:txBody>
          <a:bodyPr>
            <a:noAutofit/>
          </a:bodyPr>
          <a:lstStyle/>
          <a:p>
            <a:r>
              <a:rPr lang="it-IT" sz="4000"/>
              <a:t>I’m a daughter, a cousin and a niece.</a:t>
            </a:r>
          </a:p>
          <a:p>
            <a:r>
              <a:rPr lang="it-IT" sz="4000"/>
              <a:t>My parent’s names are Marialuisa and Maurizio</a:t>
            </a:r>
          </a:p>
          <a:p>
            <a:r>
              <a:rPr lang="it-IT" sz="4000"/>
              <a:t>I’ve got four cousins: they’re Genny, Emily, Ylenia and Stefano</a:t>
            </a:r>
          </a:p>
          <a:p>
            <a:endParaRPr lang="it-IT" sz="4000"/>
          </a:p>
          <a:p>
            <a:endParaRPr lang="it-IT" sz="4000"/>
          </a:p>
          <a:p>
            <a:endParaRPr lang="it-IT" sz="4000"/>
          </a:p>
        </p:txBody>
      </p:sp>
    </p:spTree>
    <p:extLst>
      <p:ext uri="{BB962C8B-B14F-4D97-AF65-F5344CB8AC3E}">
        <p14:creationId xmlns:p14="http://schemas.microsoft.com/office/powerpoint/2010/main" val="3997566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CC1AE4-AC63-124E-9255-AF1C8A6AB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313" y="502164"/>
            <a:ext cx="10515600" cy="5640343"/>
          </a:xfrm>
        </p:spPr>
        <p:txBody>
          <a:bodyPr>
            <a:normAutofit/>
          </a:bodyPr>
          <a:lstStyle/>
          <a:p>
            <a:r>
              <a:rPr lang="it-IT" sz="4400"/>
              <a:t>I’ve got two aunts and three uncles: they’re Manuela, Katia, Nicola, Massimo and Giuliano </a:t>
            </a:r>
          </a:p>
          <a:p>
            <a:r>
              <a:rPr lang="it-IT" sz="4400"/>
              <a:t>I’ve got two grandmothers and two grandfathers: they‘re Vittoria, Rosanna, Mario and Plinio</a:t>
            </a:r>
          </a:p>
        </p:txBody>
      </p:sp>
    </p:spTree>
    <p:extLst>
      <p:ext uri="{BB962C8B-B14F-4D97-AF65-F5344CB8AC3E}">
        <p14:creationId xmlns:p14="http://schemas.microsoft.com/office/powerpoint/2010/main" val="1719413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627B853-B198-4249-97D8-98CB191F4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80304"/>
            <a:ext cx="10131425" cy="1456267"/>
          </a:xfrm>
        </p:spPr>
        <p:txBody>
          <a:bodyPr/>
          <a:lstStyle/>
          <a:p>
            <a:pPr algn="ctr"/>
            <a:r>
              <a:rPr lang="it-IT" b="1"/>
              <a:t>About school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59AB2BF9-8702-574E-9469-58DF4C51F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1673"/>
            <a:ext cx="10515600" cy="4820298"/>
          </a:xfrm>
        </p:spPr>
        <p:txBody>
          <a:bodyPr>
            <a:noAutofit/>
          </a:bodyPr>
          <a:lstStyle/>
          <a:p>
            <a:r>
              <a:rPr lang="it-IT" sz="4000"/>
              <a:t>I attend Liceo Scientifico «Albert Einstein» in Cervignano </a:t>
            </a:r>
          </a:p>
          <a:p>
            <a:r>
              <a:rPr lang="it-IT" sz="4000"/>
              <a:t>I am in the second form</a:t>
            </a:r>
          </a:p>
          <a:p>
            <a:r>
              <a:rPr lang="it-IT" sz="4000"/>
              <a:t>I come to school by bus or by car </a:t>
            </a:r>
          </a:p>
          <a:p>
            <a:r>
              <a:rPr lang="it-IT" sz="4000"/>
              <a:t>I choose this school because I want to be a doctor </a:t>
            </a:r>
          </a:p>
          <a:p>
            <a:endParaRPr lang="it-IT" sz="4000"/>
          </a:p>
        </p:txBody>
      </p:sp>
    </p:spTree>
    <p:extLst>
      <p:ext uri="{BB962C8B-B14F-4D97-AF65-F5344CB8AC3E}">
        <p14:creationId xmlns:p14="http://schemas.microsoft.com/office/powerpoint/2010/main" val="4034435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Celestiale</vt:lpstr>
      <vt:lpstr>DESCRIPTION ABOUT MYSELF</vt:lpstr>
      <vt:lpstr>My family and I </vt:lpstr>
      <vt:lpstr>My identity card</vt:lpstr>
      <vt:lpstr>About my personality </vt:lpstr>
      <vt:lpstr>My free time</vt:lpstr>
      <vt:lpstr>What I like </vt:lpstr>
      <vt:lpstr>About my relatives </vt:lpstr>
      <vt:lpstr>Presentazione standard di PowerPoint</vt:lpstr>
      <vt:lpstr>About school</vt:lpstr>
      <vt:lpstr>School subjects </vt:lpstr>
      <vt:lpstr>What I love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revision>12</cp:revision>
  <dcterms:modified xsi:type="dcterms:W3CDTF">2017-10-24T19:51:52Z</dcterms:modified>
</cp:coreProperties>
</file>