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66" r:id="rId5"/>
    <p:sldId id="263" r:id="rId6"/>
    <p:sldId id="258" r:id="rId7"/>
    <p:sldId id="261" r:id="rId8"/>
    <p:sldId id="260" r:id="rId9"/>
    <p:sldId id="264" r:id="rId10"/>
    <p:sldId id="26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5996"/>
    <a:srgbClr val="245590"/>
    <a:srgbClr val="CC00CC"/>
    <a:srgbClr val="D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9F407-0D77-4260-BA22-53A4FD73E63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FE04879-3398-495F-88F5-15A788FD67FC}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Maternal</a:t>
          </a:r>
          <a:r>
            <a:rPr lang="it-IT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grandparents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Mario and Claudia 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E0CC6C-A19B-4560-A2B0-B2413D2FD130}" type="parTrans" cxnId="{4A424CDF-AB91-4E2F-A170-213DB6F3B899}">
      <dgm:prSet/>
      <dgm:spPr/>
      <dgm:t>
        <a:bodyPr/>
        <a:lstStyle/>
        <a:p>
          <a:endParaRPr lang="it-IT"/>
        </a:p>
      </dgm:t>
    </dgm:pt>
    <dgm:pt modelId="{70987EDA-055C-440C-8882-0EF6A37D8308}" type="sibTrans" cxnId="{4A424CDF-AB91-4E2F-A170-213DB6F3B899}">
      <dgm:prSet/>
      <dgm:spPr/>
      <dgm:t>
        <a:bodyPr/>
        <a:lstStyle/>
        <a:p>
          <a:endParaRPr lang="it-IT"/>
        </a:p>
      </dgm:t>
    </dgm:pt>
    <dgm:pt modelId="{3DA4996F-1AB6-49C4-8A95-C7236B653B55}" type="asst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Uncle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Norberto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1E55A8-8B8D-495C-8C82-C5486F8F43D7}" type="parTrans" cxnId="{BE508B14-A98F-4D22-B85C-824EB19292AF}">
      <dgm:prSet/>
      <dgm:spPr/>
      <dgm:t>
        <a:bodyPr/>
        <a:lstStyle/>
        <a:p>
          <a:endParaRPr lang="it-IT"/>
        </a:p>
      </dgm:t>
    </dgm:pt>
    <dgm:pt modelId="{B199AB61-1D21-4AC9-8DF9-6CE0741D3498}" type="sibTrans" cxnId="{BE508B14-A98F-4D22-B85C-824EB19292AF}">
      <dgm:prSet/>
      <dgm:spPr/>
      <dgm:t>
        <a:bodyPr/>
        <a:lstStyle/>
        <a:p>
          <a:endParaRPr lang="it-IT"/>
        </a:p>
      </dgm:t>
    </dgm:pt>
    <dgm:pt modelId="{B9D343B6-B562-4835-A642-308DCA8B0692}" type="asst">
      <dgm:prSet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Mum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Susanna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D1FA3B-15CE-41B3-98D1-3BBF00A76027}" type="parTrans" cxnId="{58007D9C-E542-4606-AA0B-E5575254D667}">
      <dgm:prSet/>
      <dgm:spPr/>
      <dgm:t>
        <a:bodyPr/>
        <a:lstStyle/>
        <a:p>
          <a:endParaRPr lang="it-IT"/>
        </a:p>
      </dgm:t>
    </dgm:pt>
    <dgm:pt modelId="{B370100B-848D-4710-A8B7-3A612D17CBB2}" type="sibTrans" cxnId="{58007D9C-E542-4606-AA0B-E5575254D667}">
      <dgm:prSet/>
      <dgm:spPr/>
      <dgm:t>
        <a:bodyPr/>
        <a:lstStyle/>
        <a:p>
          <a:endParaRPr lang="it-IT"/>
        </a:p>
      </dgm:t>
    </dgm:pt>
    <dgm:pt modelId="{F00CC129-9372-4CEE-BCD7-B43178073362}" type="pres">
      <dgm:prSet presAssocID="{6769F407-0D77-4260-BA22-53A4FD73E6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90A042AF-959A-4F65-8709-58C0A50ED504}" type="pres">
      <dgm:prSet presAssocID="{8FE04879-3398-495F-88F5-15A788FD67FC}" presName="hierRoot1" presStyleCnt="0">
        <dgm:presLayoutVars>
          <dgm:hierBranch val="init"/>
        </dgm:presLayoutVars>
      </dgm:prSet>
      <dgm:spPr/>
    </dgm:pt>
    <dgm:pt modelId="{6E0D3212-2926-47E5-9463-79C504DD67AB}" type="pres">
      <dgm:prSet presAssocID="{8FE04879-3398-495F-88F5-15A788FD67FC}" presName="rootComposite1" presStyleCnt="0"/>
      <dgm:spPr/>
    </dgm:pt>
    <dgm:pt modelId="{41E9520A-6E6D-4FB6-927C-A5F59B970DFF}" type="pres">
      <dgm:prSet presAssocID="{8FE04879-3398-495F-88F5-15A788FD67F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20FEC9F-7E67-49CC-A239-519470F3FF6D}" type="pres">
      <dgm:prSet presAssocID="{8FE04879-3398-495F-88F5-15A788FD67FC}" presName="rootConnector1" presStyleLbl="node1" presStyleIdx="0" presStyleCnt="0"/>
      <dgm:spPr/>
      <dgm:t>
        <a:bodyPr/>
        <a:lstStyle/>
        <a:p>
          <a:endParaRPr lang="it-IT"/>
        </a:p>
      </dgm:t>
    </dgm:pt>
    <dgm:pt modelId="{5224804E-3C53-466A-9F5E-7523433B9E4E}" type="pres">
      <dgm:prSet presAssocID="{8FE04879-3398-495F-88F5-15A788FD67FC}" presName="hierChild2" presStyleCnt="0"/>
      <dgm:spPr/>
    </dgm:pt>
    <dgm:pt modelId="{47047866-B1F9-4B60-ACB5-93DB1065CF16}" type="pres">
      <dgm:prSet presAssocID="{8FE04879-3398-495F-88F5-15A788FD67FC}" presName="hierChild3" presStyleCnt="0"/>
      <dgm:spPr/>
    </dgm:pt>
    <dgm:pt modelId="{55912F9A-A23E-4616-AC61-106C34AAF0C0}" type="pres">
      <dgm:prSet presAssocID="{D11E55A8-8B8D-495C-8C82-C5486F8F43D7}" presName="Name111" presStyleLbl="parChTrans1D2" presStyleIdx="0" presStyleCnt="2"/>
      <dgm:spPr/>
      <dgm:t>
        <a:bodyPr/>
        <a:lstStyle/>
        <a:p>
          <a:endParaRPr lang="it-IT"/>
        </a:p>
      </dgm:t>
    </dgm:pt>
    <dgm:pt modelId="{BA24579F-B1E6-4D71-A4C2-3F69EE012756}" type="pres">
      <dgm:prSet presAssocID="{3DA4996F-1AB6-49C4-8A95-C7236B653B55}" presName="hierRoot3" presStyleCnt="0">
        <dgm:presLayoutVars>
          <dgm:hierBranch val="init"/>
        </dgm:presLayoutVars>
      </dgm:prSet>
      <dgm:spPr/>
    </dgm:pt>
    <dgm:pt modelId="{729A4C5B-DB4A-4872-BFA5-ABC2AB748DC5}" type="pres">
      <dgm:prSet presAssocID="{3DA4996F-1AB6-49C4-8A95-C7236B653B55}" presName="rootComposite3" presStyleCnt="0"/>
      <dgm:spPr/>
    </dgm:pt>
    <dgm:pt modelId="{273DC8AB-AB72-4B28-A54E-B4C58E706202}" type="pres">
      <dgm:prSet presAssocID="{3DA4996F-1AB6-49C4-8A95-C7236B653B55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BA8E9B-112F-4323-8110-16D093C18E1C}" type="pres">
      <dgm:prSet presAssocID="{3DA4996F-1AB6-49C4-8A95-C7236B653B55}" presName="rootConnector3" presStyleLbl="asst1" presStyleIdx="0" presStyleCnt="2"/>
      <dgm:spPr/>
      <dgm:t>
        <a:bodyPr/>
        <a:lstStyle/>
        <a:p>
          <a:endParaRPr lang="it-IT"/>
        </a:p>
      </dgm:t>
    </dgm:pt>
    <dgm:pt modelId="{047B2B6C-75E5-4961-919E-47D45F87C145}" type="pres">
      <dgm:prSet presAssocID="{3DA4996F-1AB6-49C4-8A95-C7236B653B55}" presName="hierChild6" presStyleCnt="0"/>
      <dgm:spPr/>
    </dgm:pt>
    <dgm:pt modelId="{62C8C843-3BA6-416D-934A-8B2F369D951C}" type="pres">
      <dgm:prSet presAssocID="{3DA4996F-1AB6-49C4-8A95-C7236B653B55}" presName="hierChild7" presStyleCnt="0"/>
      <dgm:spPr/>
    </dgm:pt>
    <dgm:pt modelId="{970F107E-2B4B-4724-93EE-BD7A1524443C}" type="pres">
      <dgm:prSet presAssocID="{BED1FA3B-15CE-41B3-98D1-3BBF00A76027}" presName="Name111" presStyleLbl="parChTrans1D2" presStyleIdx="1" presStyleCnt="2"/>
      <dgm:spPr/>
      <dgm:t>
        <a:bodyPr/>
        <a:lstStyle/>
        <a:p>
          <a:endParaRPr lang="it-IT"/>
        </a:p>
      </dgm:t>
    </dgm:pt>
    <dgm:pt modelId="{878DABE0-9E22-4DC9-832D-04CB8079B28C}" type="pres">
      <dgm:prSet presAssocID="{B9D343B6-B562-4835-A642-308DCA8B0692}" presName="hierRoot3" presStyleCnt="0">
        <dgm:presLayoutVars>
          <dgm:hierBranch val="init"/>
        </dgm:presLayoutVars>
      </dgm:prSet>
      <dgm:spPr/>
    </dgm:pt>
    <dgm:pt modelId="{6E0C75F4-F91A-4553-A279-2248B6C404BF}" type="pres">
      <dgm:prSet presAssocID="{B9D343B6-B562-4835-A642-308DCA8B0692}" presName="rootComposite3" presStyleCnt="0"/>
      <dgm:spPr/>
    </dgm:pt>
    <dgm:pt modelId="{CC0C20F5-C888-48E4-9598-D449CBADB423}" type="pres">
      <dgm:prSet presAssocID="{B9D343B6-B562-4835-A642-308DCA8B0692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A32F63-0EDC-4356-A4E6-54E1C2042007}" type="pres">
      <dgm:prSet presAssocID="{B9D343B6-B562-4835-A642-308DCA8B0692}" presName="rootConnector3" presStyleLbl="asst1" presStyleIdx="1" presStyleCnt="2"/>
      <dgm:spPr/>
      <dgm:t>
        <a:bodyPr/>
        <a:lstStyle/>
        <a:p>
          <a:endParaRPr lang="it-IT"/>
        </a:p>
      </dgm:t>
    </dgm:pt>
    <dgm:pt modelId="{0CEFAE40-F9F8-40C3-9E3C-5BF27785A93D}" type="pres">
      <dgm:prSet presAssocID="{B9D343B6-B562-4835-A642-308DCA8B0692}" presName="hierChild6" presStyleCnt="0"/>
      <dgm:spPr/>
    </dgm:pt>
    <dgm:pt modelId="{798BA237-98AD-4059-AFBC-600BC6C14C7C}" type="pres">
      <dgm:prSet presAssocID="{B9D343B6-B562-4835-A642-308DCA8B0692}" presName="hierChild7" presStyleCnt="0"/>
      <dgm:spPr/>
    </dgm:pt>
  </dgm:ptLst>
  <dgm:cxnLst>
    <dgm:cxn modelId="{47BB9254-B459-492A-A406-57BDABD735E0}" type="presOf" srcId="{B9D343B6-B562-4835-A642-308DCA8B0692}" destId="{CC0C20F5-C888-48E4-9598-D449CBADB423}" srcOrd="0" destOrd="0" presId="urn:microsoft.com/office/officeart/2005/8/layout/orgChart1"/>
    <dgm:cxn modelId="{A268B996-B0D5-4BC6-9477-2A23BF4A392B}" type="presOf" srcId="{B9D343B6-B562-4835-A642-308DCA8B0692}" destId="{E3A32F63-0EDC-4356-A4E6-54E1C2042007}" srcOrd="1" destOrd="0" presId="urn:microsoft.com/office/officeart/2005/8/layout/orgChart1"/>
    <dgm:cxn modelId="{FB58883F-BA44-46B9-9037-17376FA7F7ED}" type="presOf" srcId="{8FE04879-3398-495F-88F5-15A788FD67FC}" destId="{41E9520A-6E6D-4FB6-927C-A5F59B970DFF}" srcOrd="0" destOrd="0" presId="urn:microsoft.com/office/officeart/2005/8/layout/orgChart1"/>
    <dgm:cxn modelId="{D202DAF7-0576-481E-847B-69ADF92AD4EF}" type="presOf" srcId="{D11E55A8-8B8D-495C-8C82-C5486F8F43D7}" destId="{55912F9A-A23E-4616-AC61-106C34AAF0C0}" srcOrd="0" destOrd="0" presId="urn:microsoft.com/office/officeart/2005/8/layout/orgChart1"/>
    <dgm:cxn modelId="{76185041-FF63-449A-A367-76E83D068DE9}" type="presOf" srcId="{3DA4996F-1AB6-49C4-8A95-C7236B653B55}" destId="{273DC8AB-AB72-4B28-A54E-B4C58E706202}" srcOrd="0" destOrd="0" presId="urn:microsoft.com/office/officeart/2005/8/layout/orgChart1"/>
    <dgm:cxn modelId="{635D7DA3-AA63-4AF4-8205-94AC8BE86C61}" type="presOf" srcId="{3DA4996F-1AB6-49C4-8A95-C7236B653B55}" destId="{46BA8E9B-112F-4323-8110-16D093C18E1C}" srcOrd="1" destOrd="0" presId="urn:microsoft.com/office/officeart/2005/8/layout/orgChart1"/>
    <dgm:cxn modelId="{58007D9C-E542-4606-AA0B-E5575254D667}" srcId="{8FE04879-3398-495F-88F5-15A788FD67FC}" destId="{B9D343B6-B562-4835-A642-308DCA8B0692}" srcOrd="1" destOrd="0" parTransId="{BED1FA3B-15CE-41B3-98D1-3BBF00A76027}" sibTransId="{B370100B-848D-4710-A8B7-3A612D17CBB2}"/>
    <dgm:cxn modelId="{4A424CDF-AB91-4E2F-A170-213DB6F3B899}" srcId="{6769F407-0D77-4260-BA22-53A4FD73E634}" destId="{8FE04879-3398-495F-88F5-15A788FD67FC}" srcOrd="0" destOrd="0" parTransId="{8CE0CC6C-A19B-4560-A2B0-B2413D2FD130}" sibTransId="{70987EDA-055C-440C-8882-0EF6A37D8308}"/>
    <dgm:cxn modelId="{C75547FA-F629-44CE-972D-AB5EEB59F76D}" type="presOf" srcId="{6769F407-0D77-4260-BA22-53A4FD73E634}" destId="{F00CC129-9372-4CEE-BCD7-B43178073362}" srcOrd="0" destOrd="0" presId="urn:microsoft.com/office/officeart/2005/8/layout/orgChart1"/>
    <dgm:cxn modelId="{BE508B14-A98F-4D22-B85C-824EB19292AF}" srcId="{8FE04879-3398-495F-88F5-15A788FD67FC}" destId="{3DA4996F-1AB6-49C4-8A95-C7236B653B55}" srcOrd="0" destOrd="0" parTransId="{D11E55A8-8B8D-495C-8C82-C5486F8F43D7}" sibTransId="{B199AB61-1D21-4AC9-8DF9-6CE0741D3498}"/>
    <dgm:cxn modelId="{F9467B90-86D8-4F9A-BF90-A5BE2F4B6847}" type="presOf" srcId="{BED1FA3B-15CE-41B3-98D1-3BBF00A76027}" destId="{970F107E-2B4B-4724-93EE-BD7A1524443C}" srcOrd="0" destOrd="0" presId="urn:microsoft.com/office/officeart/2005/8/layout/orgChart1"/>
    <dgm:cxn modelId="{C4257395-E276-4B36-A383-2C797F233D35}" type="presOf" srcId="{8FE04879-3398-495F-88F5-15A788FD67FC}" destId="{E20FEC9F-7E67-49CC-A239-519470F3FF6D}" srcOrd="1" destOrd="0" presId="urn:microsoft.com/office/officeart/2005/8/layout/orgChart1"/>
    <dgm:cxn modelId="{3BCA3025-8FF4-4FE2-8E2A-3DD9F83C17BA}" type="presParOf" srcId="{F00CC129-9372-4CEE-BCD7-B43178073362}" destId="{90A042AF-959A-4F65-8709-58C0A50ED504}" srcOrd="0" destOrd="0" presId="urn:microsoft.com/office/officeart/2005/8/layout/orgChart1"/>
    <dgm:cxn modelId="{9EB242E5-2B9D-4789-B176-9D0751DD0151}" type="presParOf" srcId="{90A042AF-959A-4F65-8709-58C0A50ED504}" destId="{6E0D3212-2926-47E5-9463-79C504DD67AB}" srcOrd="0" destOrd="0" presId="urn:microsoft.com/office/officeart/2005/8/layout/orgChart1"/>
    <dgm:cxn modelId="{071C29CA-BF4E-403B-A4B8-B35092228253}" type="presParOf" srcId="{6E0D3212-2926-47E5-9463-79C504DD67AB}" destId="{41E9520A-6E6D-4FB6-927C-A5F59B970DFF}" srcOrd="0" destOrd="0" presId="urn:microsoft.com/office/officeart/2005/8/layout/orgChart1"/>
    <dgm:cxn modelId="{BB2B226C-1D70-4E89-8C15-2051EEBB04B7}" type="presParOf" srcId="{6E0D3212-2926-47E5-9463-79C504DD67AB}" destId="{E20FEC9F-7E67-49CC-A239-519470F3FF6D}" srcOrd="1" destOrd="0" presId="urn:microsoft.com/office/officeart/2005/8/layout/orgChart1"/>
    <dgm:cxn modelId="{001969CD-0302-4D18-A9C6-6D546A2CB18E}" type="presParOf" srcId="{90A042AF-959A-4F65-8709-58C0A50ED504}" destId="{5224804E-3C53-466A-9F5E-7523433B9E4E}" srcOrd="1" destOrd="0" presId="urn:microsoft.com/office/officeart/2005/8/layout/orgChart1"/>
    <dgm:cxn modelId="{BAEE0267-98C4-44D7-B0FB-76FDA24683E6}" type="presParOf" srcId="{90A042AF-959A-4F65-8709-58C0A50ED504}" destId="{47047866-B1F9-4B60-ACB5-93DB1065CF16}" srcOrd="2" destOrd="0" presId="urn:microsoft.com/office/officeart/2005/8/layout/orgChart1"/>
    <dgm:cxn modelId="{EA0399FD-FC4C-42C5-B64D-A0DFCC0083E0}" type="presParOf" srcId="{47047866-B1F9-4B60-ACB5-93DB1065CF16}" destId="{55912F9A-A23E-4616-AC61-106C34AAF0C0}" srcOrd="0" destOrd="0" presId="urn:microsoft.com/office/officeart/2005/8/layout/orgChart1"/>
    <dgm:cxn modelId="{5CB3076D-8A54-453C-9FB9-4BA48393E262}" type="presParOf" srcId="{47047866-B1F9-4B60-ACB5-93DB1065CF16}" destId="{BA24579F-B1E6-4D71-A4C2-3F69EE012756}" srcOrd="1" destOrd="0" presId="urn:microsoft.com/office/officeart/2005/8/layout/orgChart1"/>
    <dgm:cxn modelId="{CD8301A2-ADA5-4967-8DE6-8CA93C7F2C0E}" type="presParOf" srcId="{BA24579F-B1E6-4D71-A4C2-3F69EE012756}" destId="{729A4C5B-DB4A-4872-BFA5-ABC2AB748DC5}" srcOrd="0" destOrd="0" presId="urn:microsoft.com/office/officeart/2005/8/layout/orgChart1"/>
    <dgm:cxn modelId="{6A6A633E-70B0-4421-8332-8D7E46F2D2F4}" type="presParOf" srcId="{729A4C5B-DB4A-4872-BFA5-ABC2AB748DC5}" destId="{273DC8AB-AB72-4B28-A54E-B4C58E706202}" srcOrd="0" destOrd="0" presId="urn:microsoft.com/office/officeart/2005/8/layout/orgChart1"/>
    <dgm:cxn modelId="{74FDCB8C-AABE-4817-8557-DEF3D78A6BEC}" type="presParOf" srcId="{729A4C5B-DB4A-4872-BFA5-ABC2AB748DC5}" destId="{46BA8E9B-112F-4323-8110-16D093C18E1C}" srcOrd="1" destOrd="0" presId="urn:microsoft.com/office/officeart/2005/8/layout/orgChart1"/>
    <dgm:cxn modelId="{7DB00250-8084-4E82-99D4-CBE74F87B828}" type="presParOf" srcId="{BA24579F-B1E6-4D71-A4C2-3F69EE012756}" destId="{047B2B6C-75E5-4961-919E-47D45F87C145}" srcOrd="1" destOrd="0" presId="urn:microsoft.com/office/officeart/2005/8/layout/orgChart1"/>
    <dgm:cxn modelId="{D57FF3BE-E82E-45EB-8189-83344A842F4C}" type="presParOf" srcId="{BA24579F-B1E6-4D71-A4C2-3F69EE012756}" destId="{62C8C843-3BA6-416D-934A-8B2F369D951C}" srcOrd="2" destOrd="0" presId="urn:microsoft.com/office/officeart/2005/8/layout/orgChart1"/>
    <dgm:cxn modelId="{CAD842C7-1563-41C5-9D9A-850C853079C1}" type="presParOf" srcId="{47047866-B1F9-4B60-ACB5-93DB1065CF16}" destId="{970F107E-2B4B-4724-93EE-BD7A1524443C}" srcOrd="2" destOrd="0" presId="urn:microsoft.com/office/officeart/2005/8/layout/orgChart1"/>
    <dgm:cxn modelId="{544620C7-99AA-4161-842C-AF0B27DFFFE3}" type="presParOf" srcId="{47047866-B1F9-4B60-ACB5-93DB1065CF16}" destId="{878DABE0-9E22-4DC9-832D-04CB8079B28C}" srcOrd="3" destOrd="0" presId="urn:microsoft.com/office/officeart/2005/8/layout/orgChart1"/>
    <dgm:cxn modelId="{3687B017-965B-4FD0-A85C-1E55CBF321DF}" type="presParOf" srcId="{878DABE0-9E22-4DC9-832D-04CB8079B28C}" destId="{6E0C75F4-F91A-4553-A279-2248B6C404BF}" srcOrd="0" destOrd="0" presId="urn:microsoft.com/office/officeart/2005/8/layout/orgChart1"/>
    <dgm:cxn modelId="{20CF3B2A-5F3A-422D-99DD-D3396853F6B3}" type="presParOf" srcId="{6E0C75F4-F91A-4553-A279-2248B6C404BF}" destId="{CC0C20F5-C888-48E4-9598-D449CBADB423}" srcOrd="0" destOrd="0" presId="urn:microsoft.com/office/officeart/2005/8/layout/orgChart1"/>
    <dgm:cxn modelId="{EF942BED-1384-41CF-A046-1C8259C8A9EB}" type="presParOf" srcId="{6E0C75F4-F91A-4553-A279-2248B6C404BF}" destId="{E3A32F63-0EDC-4356-A4E6-54E1C2042007}" srcOrd="1" destOrd="0" presId="urn:microsoft.com/office/officeart/2005/8/layout/orgChart1"/>
    <dgm:cxn modelId="{E569056D-65FD-4A3F-B491-5933F1AF458B}" type="presParOf" srcId="{878DABE0-9E22-4DC9-832D-04CB8079B28C}" destId="{0CEFAE40-F9F8-40C3-9E3C-5BF27785A93D}" srcOrd="1" destOrd="0" presId="urn:microsoft.com/office/officeart/2005/8/layout/orgChart1"/>
    <dgm:cxn modelId="{A32E168A-FE38-4482-95C1-07C0A75CB342}" type="presParOf" srcId="{878DABE0-9E22-4DC9-832D-04CB8079B28C}" destId="{798BA237-98AD-4059-AFBC-600BC6C14C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25B37E-E1E1-4D9C-8296-694B4C5F1D5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54D6725-8C2E-44F4-9880-5D8ACC8D366C}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Paternal</a:t>
          </a:r>
          <a:r>
            <a:rPr lang="it-IT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grandparents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Luciano and Gioiella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6A255D-5019-4AEA-BE38-3A4A7AFC2F17}" type="parTrans" cxnId="{066D09CE-F0F9-475E-BFFE-83310C27EBDC}">
      <dgm:prSet/>
      <dgm:spPr/>
      <dgm:t>
        <a:bodyPr/>
        <a:lstStyle/>
        <a:p>
          <a:endParaRPr lang="it-IT"/>
        </a:p>
      </dgm:t>
    </dgm:pt>
    <dgm:pt modelId="{F0D06130-73E9-433E-B2CE-D0AEEF5AFD9B}" type="sibTrans" cxnId="{066D09CE-F0F9-475E-BFFE-83310C27EBDC}">
      <dgm:prSet/>
      <dgm:spPr/>
      <dgm:t>
        <a:bodyPr/>
        <a:lstStyle/>
        <a:p>
          <a:endParaRPr lang="it-IT"/>
        </a:p>
      </dgm:t>
    </dgm:pt>
    <dgm:pt modelId="{47B9F69A-6D0E-47E8-9639-3C0F8117994D}" type="asst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Dad</a:t>
          </a:r>
          <a:r>
            <a:rPr lang="it-IT" sz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Stefano 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FED572-9DF7-435A-A073-167A85E05E63}" type="parTrans" cxnId="{39025EA9-7DA3-431E-8B0C-D218E5B453A4}">
      <dgm:prSet/>
      <dgm:spPr/>
      <dgm:t>
        <a:bodyPr/>
        <a:lstStyle/>
        <a:p>
          <a:endParaRPr lang="it-IT"/>
        </a:p>
      </dgm:t>
    </dgm:pt>
    <dgm:pt modelId="{9F23FCB0-F546-483F-8E24-355EF8FD6AB7}" type="sibTrans" cxnId="{39025EA9-7DA3-431E-8B0C-D218E5B453A4}">
      <dgm:prSet/>
      <dgm:spPr/>
      <dgm:t>
        <a:bodyPr/>
        <a:lstStyle/>
        <a:p>
          <a:endParaRPr lang="it-IT"/>
        </a:p>
      </dgm:t>
    </dgm:pt>
    <dgm:pt modelId="{31E7E23E-9E4A-4CD5-86D3-7CBF155CE833}" type="asst">
      <dgm:prSet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Aunt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Valentina 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BE3C50-35AF-4102-B67A-9CE4CE151B0F}" type="parTrans" cxnId="{6F363148-2BE4-44C0-A041-25709D129F7F}">
      <dgm:prSet/>
      <dgm:spPr/>
      <dgm:t>
        <a:bodyPr/>
        <a:lstStyle/>
        <a:p>
          <a:endParaRPr lang="it-IT"/>
        </a:p>
      </dgm:t>
    </dgm:pt>
    <dgm:pt modelId="{85B5B0F9-755B-4C9F-AD7D-D5EE1332A3FC}" type="sibTrans" cxnId="{6F363148-2BE4-44C0-A041-25709D129F7F}">
      <dgm:prSet/>
      <dgm:spPr/>
      <dgm:t>
        <a:bodyPr/>
        <a:lstStyle/>
        <a:p>
          <a:endParaRPr lang="it-IT"/>
        </a:p>
      </dgm:t>
    </dgm:pt>
    <dgm:pt modelId="{06A10A13-361F-42A0-BE6B-925D2E3AACCA}" type="pres">
      <dgm:prSet presAssocID="{C125B37E-E1E1-4D9C-8296-694B4C5F1D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8EF70CCA-EB3D-46BA-888C-BCED17204B9E}" type="pres">
      <dgm:prSet presAssocID="{054D6725-8C2E-44F4-9880-5D8ACC8D366C}" presName="hierRoot1" presStyleCnt="0">
        <dgm:presLayoutVars>
          <dgm:hierBranch val="init"/>
        </dgm:presLayoutVars>
      </dgm:prSet>
      <dgm:spPr/>
    </dgm:pt>
    <dgm:pt modelId="{8789383F-2C2C-462F-801E-C8C3DE58298B}" type="pres">
      <dgm:prSet presAssocID="{054D6725-8C2E-44F4-9880-5D8ACC8D366C}" presName="rootComposite1" presStyleCnt="0"/>
      <dgm:spPr/>
    </dgm:pt>
    <dgm:pt modelId="{FC04E367-7B26-4849-A9C8-F65A473C69D9}" type="pres">
      <dgm:prSet presAssocID="{054D6725-8C2E-44F4-9880-5D8ACC8D366C}" presName="rootText1" presStyleLbl="node0" presStyleIdx="0" presStyleCnt="1" custScaleX="99387" custScaleY="995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815CCD-8796-4BD1-A055-53B5D838BD71}" type="pres">
      <dgm:prSet presAssocID="{054D6725-8C2E-44F4-9880-5D8ACC8D366C}" presName="rootConnector1" presStyleLbl="node1" presStyleIdx="0" presStyleCnt="0"/>
      <dgm:spPr/>
      <dgm:t>
        <a:bodyPr/>
        <a:lstStyle/>
        <a:p>
          <a:endParaRPr lang="it-IT"/>
        </a:p>
      </dgm:t>
    </dgm:pt>
    <dgm:pt modelId="{1E7BA34E-D5B2-46F1-8460-41F0B8A8CEC2}" type="pres">
      <dgm:prSet presAssocID="{054D6725-8C2E-44F4-9880-5D8ACC8D366C}" presName="hierChild2" presStyleCnt="0"/>
      <dgm:spPr/>
    </dgm:pt>
    <dgm:pt modelId="{02D612B2-6EC1-477F-9930-2E11A72EC3F0}" type="pres">
      <dgm:prSet presAssocID="{054D6725-8C2E-44F4-9880-5D8ACC8D366C}" presName="hierChild3" presStyleCnt="0"/>
      <dgm:spPr/>
    </dgm:pt>
    <dgm:pt modelId="{B72FD83A-8717-4470-9A26-B9FD5647F146}" type="pres">
      <dgm:prSet presAssocID="{25FED572-9DF7-435A-A073-167A85E05E63}" presName="Name111" presStyleLbl="parChTrans1D2" presStyleIdx="0" presStyleCnt="2"/>
      <dgm:spPr/>
      <dgm:t>
        <a:bodyPr/>
        <a:lstStyle/>
        <a:p>
          <a:endParaRPr lang="it-IT"/>
        </a:p>
      </dgm:t>
    </dgm:pt>
    <dgm:pt modelId="{671C92D8-9A12-427A-9095-F01B3D6263BD}" type="pres">
      <dgm:prSet presAssocID="{47B9F69A-6D0E-47E8-9639-3C0F8117994D}" presName="hierRoot3" presStyleCnt="0">
        <dgm:presLayoutVars>
          <dgm:hierBranch val="init"/>
        </dgm:presLayoutVars>
      </dgm:prSet>
      <dgm:spPr/>
    </dgm:pt>
    <dgm:pt modelId="{CAFB0585-C3E4-40AE-A13F-400EA809AF38}" type="pres">
      <dgm:prSet presAssocID="{47B9F69A-6D0E-47E8-9639-3C0F8117994D}" presName="rootComposite3" presStyleCnt="0"/>
      <dgm:spPr/>
    </dgm:pt>
    <dgm:pt modelId="{1DE2F44B-9B53-4A7C-9440-6F127198276D}" type="pres">
      <dgm:prSet presAssocID="{47B9F69A-6D0E-47E8-9639-3C0F8117994D}" presName="rootText3" presStyleLbl="asst1" presStyleIdx="0" presStyleCnt="2" custScaleX="99387" custScaleY="995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94F8BE-08CE-449A-BAED-A4702C0C9961}" type="pres">
      <dgm:prSet presAssocID="{47B9F69A-6D0E-47E8-9639-3C0F8117994D}" presName="rootConnector3" presStyleLbl="asst1" presStyleIdx="0" presStyleCnt="2"/>
      <dgm:spPr/>
      <dgm:t>
        <a:bodyPr/>
        <a:lstStyle/>
        <a:p>
          <a:endParaRPr lang="it-IT"/>
        </a:p>
      </dgm:t>
    </dgm:pt>
    <dgm:pt modelId="{432A5725-8399-4C3F-8F6E-006D5F458844}" type="pres">
      <dgm:prSet presAssocID="{47B9F69A-6D0E-47E8-9639-3C0F8117994D}" presName="hierChild6" presStyleCnt="0"/>
      <dgm:spPr/>
    </dgm:pt>
    <dgm:pt modelId="{E44A7E96-8F22-4E07-8F31-333430753267}" type="pres">
      <dgm:prSet presAssocID="{47B9F69A-6D0E-47E8-9639-3C0F8117994D}" presName="hierChild7" presStyleCnt="0"/>
      <dgm:spPr/>
    </dgm:pt>
    <dgm:pt modelId="{C4BEABD9-D6D2-4ABC-8023-276646E4AE77}" type="pres">
      <dgm:prSet presAssocID="{51BE3C50-35AF-4102-B67A-9CE4CE151B0F}" presName="Name111" presStyleLbl="parChTrans1D2" presStyleIdx="1" presStyleCnt="2"/>
      <dgm:spPr/>
      <dgm:t>
        <a:bodyPr/>
        <a:lstStyle/>
        <a:p>
          <a:endParaRPr lang="it-IT"/>
        </a:p>
      </dgm:t>
    </dgm:pt>
    <dgm:pt modelId="{AB9E60FC-E8F2-4F55-8788-A6B1F20DD9F0}" type="pres">
      <dgm:prSet presAssocID="{31E7E23E-9E4A-4CD5-86D3-7CBF155CE833}" presName="hierRoot3" presStyleCnt="0">
        <dgm:presLayoutVars>
          <dgm:hierBranch val="init"/>
        </dgm:presLayoutVars>
      </dgm:prSet>
      <dgm:spPr/>
    </dgm:pt>
    <dgm:pt modelId="{12E0E9CA-EB83-4E1E-9D1D-B5DF5B7DF37C}" type="pres">
      <dgm:prSet presAssocID="{31E7E23E-9E4A-4CD5-86D3-7CBF155CE833}" presName="rootComposite3" presStyleCnt="0"/>
      <dgm:spPr/>
    </dgm:pt>
    <dgm:pt modelId="{98A04EB2-E337-40F2-8EE5-C491CF557879}" type="pres">
      <dgm:prSet presAssocID="{31E7E23E-9E4A-4CD5-86D3-7CBF155CE833}" presName="rootText3" presStyleLbl="asst1" presStyleIdx="1" presStyleCnt="2" custScaleX="99387" custScaleY="99524" custLinFactNeighborX="293" custLinFactNeighborY="-25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DEDA583-EE10-4B7E-9BE3-6C1E292169BE}" type="pres">
      <dgm:prSet presAssocID="{31E7E23E-9E4A-4CD5-86D3-7CBF155CE833}" presName="rootConnector3" presStyleLbl="asst1" presStyleIdx="1" presStyleCnt="2"/>
      <dgm:spPr/>
      <dgm:t>
        <a:bodyPr/>
        <a:lstStyle/>
        <a:p>
          <a:endParaRPr lang="it-IT"/>
        </a:p>
      </dgm:t>
    </dgm:pt>
    <dgm:pt modelId="{72DB4BFC-0F9E-468C-9954-48070E40E246}" type="pres">
      <dgm:prSet presAssocID="{31E7E23E-9E4A-4CD5-86D3-7CBF155CE833}" presName="hierChild6" presStyleCnt="0"/>
      <dgm:spPr/>
    </dgm:pt>
    <dgm:pt modelId="{D71044A9-D5FC-462C-992B-C66150405E7E}" type="pres">
      <dgm:prSet presAssocID="{31E7E23E-9E4A-4CD5-86D3-7CBF155CE833}" presName="hierChild7" presStyleCnt="0"/>
      <dgm:spPr/>
    </dgm:pt>
  </dgm:ptLst>
  <dgm:cxnLst>
    <dgm:cxn modelId="{6A84283A-B014-4F0D-BD87-3BEBA7CF07A8}" type="presOf" srcId="{47B9F69A-6D0E-47E8-9639-3C0F8117994D}" destId="{7B94F8BE-08CE-449A-BAED-A4702C0C9961}" srcOrd="1" destOrd="0" presId="urn:microsoft.com/office/officeart/2005/8/layout/orgChart1"/>
    <dgm:cxn modelId="{0E455F11-ABCC-4433-A4E3-1E8D2F18F8DF}" type="presOf" srcId="{31E7E23E-9E4A-4CD5-86D3-7CBF155CE833}" destId="{98A04EB2-E337-40F2-8EE5-C491CF557879}" srcOrd="0" destOrd="0" presId="urn:microsoft.com/office/officeart/2005/8/layout/orgChart1"/>
    <dgm:cxn modelId="{39025EA9-7DA3-431E-8B0C-D218E5B453A4}" srcId="{054D6725-8C2E-44F4-9880-5D8ACC8D366C}" destId="{47B9F69A-6D0E-47E8-9639-3C0F8117994D}" srcOrd="0" destOrd="0" parTransId="{25FED572-9DF7-435A-A073-167A85E05E63}" sibTransId="{9F23FCB0-F546-483F-8E24-355EF8FD6AB7}"/>
    <dgm:cxn modelId="{60BD41A0-9A96-428D-80FA-38E25839870A}" type="presOf" srcId="{25FED572-9DF7-435A-A073-167A85E05E63}" destId="{B72FD83A-8717-4470-9A26-B9FD5647F146}" srcOrd="0" destOrd="0" presId="urn:microsoft.com/office/officeart/2005/8/layout/orgChart1"/>
    <dgm:cxn modelId="{066D09CE-F0F9-475E-BFFE-83310C27EBDC}" srcId="{C125B37E-E1E1-4D9C-8296-694B4C5F1D56}" destId="{054D6725-8C2E-44F4-9880-5D8ACC8D366C}" srcOrd="0" destOrd="0" parTransId="{906A255D-5019-4AEA-BE38-3A4A7AFC2F17}" sibTransId="{F0D06130-73E9-433E-B2CE-D0AEEF5AFD9B}"/>
    <dgm:cxn modelId="{F1BE4D6F-49F5-49A1-AA43-44413BC50370}" type="presOf" srcId="{31E7E23E-9E4A-4CD5-86D3-7CBF155CE833}" destId="{5DEDA583-EE10-4B7E-9BE3-6C1E292169BE}" srcOrd="1" destOrd="0" presId="urn:microsoft.com/office/officeart/2005/8/layout/orgChart1"/>
    <dgm:cxn modelId="{3B91E513-A25C-4668-8FCB-D336A2EC16DA}" type="presOf" srcId="{47B9F69A-6D0E-47E8-9639-3C0F8117994D}" destId="{1DE2F44B-9B53-4A7C-9440-6F127198276D}" srcOrd="0" destOrd="0" presId="urn:microsoft.com/office/officeart/2005/8/layout/orgChart1"/>
    <dgm:cxn modelId="{872DC4D5-69CF-4487-98DB-5AFFF5A33D21}" type="presOf" srcId="{C125B37E-E1E1-4D9C-8296-694B4C5F1D56}" destId="{06A10A13-361F-42A0-BE6B-925D2E3AACCA}" srcOrd="0" destOrd="0" presId="urn:microsoft.com/office/officeart/2005/8/layout/orgChart1"/>
    <dgm:cxn modelId="{6B4B78E2-8F17-4155-8C23-21EB8E685EA2}" type="presOf" srcId="{054D6725-8C2E-44F4-9880-5D8ACC8D366C}" destId="{FC04E367-7B26-4849-A9C8-F65A473C69D9}" srcOrd="0" destOrd="0" presId="urn:microsoft.com/office/officeart/2005/8/layout/orgChart1"/>
    <dgm:cxn modelId="{6F363148-2BE4-44C0-A041-25709D129F7F}" srcId="{054D6725-8C2E-44F4-9880-5D8ACC8D366C}" destId="{31E7E23E-9E4A-4CD5-86D3-7CBF155CE833}" srcOrd="1" destOrd="0" parTransId="{51BE3C50-35AF-4102-B67A-9CE4CE151B0F}" sibTransId="{85B5B0F9-755B-4C9F-AD7D-D5EE1332A3FC}"/>
    <dgm:cxn modelId="{D3A7AB9B-6170-4BE9-A321-4C972226DA47}" type="presOf" srcId="{51BE3C50-35AF-4102-B67A-9CE4CE151B0F}" destId="{C4BEABD9-D6D2-4ABC-8023-276646E4AE77}" srcOrd="0" destOrd="0" presId="urn:microsoft.com/office/officeart/2005/8/layout/orgChart1"/>
    <dgm:cxn modelId="{DE9AD4A8-7EB7-4BD3-8F8B-2FCA8A97EF7E}" type="presOf" srcId="{054D6725-8C2E-44F4-9880-5D8ACC8D366C}" destId="{19815CCD-8796-4BD1-A055-53B5D838BD71}" srcOrd="1" destOrd="0" presId="urn:microsoft.com/office/officeart/2005/8/layout/orgChart1"/>
    <dgm:cxn modelId="{70BB0DBD-C7BD-4881-80B2-E83EFBAAB42C}" type="presParOf" srcId="{06A10A13-361F-42A0-BE6B-925D2E3AACCA}" destId="{8EF70CCA-EB3D-46BA-888C-BCED17204B9E}" srcOrd="0" destOrd="0" presId="urn:microsoft.com/office/officeart/2005/8/layout/orgChart1"/>
    <dgm:cxn modelId="{F0599482-DABA-45DB-8F0A-04692FC2BA60}" type="presParOf" srcId="{8EF70CCA-EB3D-46BA-888C-BCED17204B9E}" destId="{8789383F-2C2C-462F-801E-C8C3DE58298B}" srcOrd="0" destOrd="0" presId="urn:microsoft.com/office/officeart/2005/8/layout/orgChart1"/>
    <dgm:cxn modelId="{AB501225-01F0-468E-9885-14F5C15D69BC}" type="presParOf" srcId="{8789383F-2C2C-462F-801E-C8C3DE58298B}" destId="{FC04E367-7B26-4849-A9C8-F65A473C69D9}" srcOrd="0" destOrd="0" presId="urn:microsoft.com/office/officeart/2005/8/layout/orgChart1"/>
    <dgm:cxn modelId="{A8EC208A-23D4-42A6-8F06-EDE2FF4D707A}" type="presParOf" srcId="{8789383F-2C2C-462F-801E-C8C3DE58298B}" destId="{19815CCD-8796-4BD1-A055-53B5D838BD71}" srcOrd="1" destOrd="0" presId="urn:microsoft.com/office/officeart/2005/8/layout/orgChart1"/>
    <dgm:cxn modelId="{5AF1FFEE-4179-4DB6-A9ED-573935F98FD8}" type="presParOf" srcId="{8EF70CCA-EB3D-46BA-888C-BCED17204B9E}" destId="{1E7BA34E-D5B2-46F1-8460-41F0B8A8CEC2}" srcOrd="1" destOrd="0" presId="urn:microsoft.com/office/officeart/2005/8/layout/orgChart1"/>
    <dgm:cxn modelId="{CAC23E1C-754A-4AB1-92EF-FD1F47B33C63}" type="presParOf" srcId="{8EF70CCA-EB3D-46BA-888C-BCED17204B9E}" destId="{02D612B2-6EC1-477F-9930-2E11A72EC3F0}" srcOrd="2" destOrd="0" presId="urn:microsoft.com/office/officeart/2005/8/layout/orgChart1"/>
    <dgm:cxn modelId="{4E005414-F775-455D-9F23-68CDAB473B1D}" type="presParOf" srcId="{02D612B2-6EC1-477F-9930-2E11A72EC3F0}" destId="{B72FD83A-8717-4470-9A26-B9FD5647F146}" srcOrd="0" destOrd="0" presId="urn:microsoft.com/office/officeart/2005/8/layout/orgChart1"/>
    <dgm:cxn modelId="{3D8A90A8-999A-4783-8296-514346A9F25E}" type="presParOf" srcId="{02D612B2-6EC1-477F-9930-2E11A72EC3F0}" destId="{671C92D8-9A12-427A-9095-F01B3D6263BD}" srcOrd="1" destOrd="0" presId="urn:microsoft.com/office/officeart/2005/8/layout/orgChart1"/>
    <dgm:cxn modelId="{F31B76A4-6A89-47EC-B650-76B4FFAEB363}" type="presParOf" srcId="{671C92D8-9A12-427A-9095-F01B3D6263BD}" destId="{CAFB0585-C3E4-40AE-A13F-400EA809AF38}" srcOrd="0" destOrd="0" presId="urn:microsoft.com/office/officeart/2005/8/layout/orgChart1"/>
    <dgm:cxn modelId="{78B64FCB-228E-4E6F-BC62-A258AEDE7E17}" type="presParOf" srcId="{CAFB0585-C3E4-40AE-A13F-400EA809AF38}" destId="{1DE2F44B-9B53-4A7C-9440-6F127198276D}" srcOrd="0" destOrd="0" presId="urn:microsoft.com/office/officeart/2005/8/layout/orgChart1"/>
    <dgm:cxn modelId="{7CD1F498-40D0-4D9A-960E-618DEE01F38A}" type="presParOf" srcId="{CAFB0585-C3E4-40AE-A13F-400EA809AF38}" destId="{7B94F8BE-08CE-449A-BAED-A4702C0C9961}" srcOrd="1" destOrd="0" presId="urn:microsoft.com/office/officeart/2005/8/layout/orgChart1"/>
    <dgm:cxn modelId="{2BE7EC94-2B2A-4330-B26B-BE9ECD8FA6F7}" type="presParOf" srcId="{671C92D8-9A12-427A-9095-F01B3D6263BD}" destId="{432A5725-8399-4C3F-8F6E-006D5F458844}" srcOrd="1" destOrd="0" presId="urn:microsoft.com/office/officeart/2005/8/layout/orgChart1"/>
    <dgm:cxn modelId="{18E456B1-C1A5-44C5-8713-7BE85B458825}" type="presParOf" srcId="{671C92D8-9A12-427A-9095-F01B3D6263BD}" destId="{E44A7E96-8F22-4E07-8F31-333430753267}" srcOrd="2" destOrd="0" presId="urn:microsoft.com/office/officeart/2005/8/layout/orgChart1"/>
    <dgm:cxn modelId="{D9246564-1FA1-4BB1-8AC8-B5AC95983DCE}" type="presParOf" srcId="{02D612B2-6EC1-477F-9930-2E11A72EC3F0}" destId="{C4BEABD9-D6D2-4ABC-8023-276646E4AE77}" srcOrd="2" destOrd="0" presId="urn:microsoft.com/office/officeart/2005/8/layout/orgChart1"/>
    <dgm:cxn modelId="{C1E5AFAF-F009-4619-926C-DC31F617435B}" type="presParOf" srcId="{02D612B2-6EC1-477F-9930-2E11A72EC3F0}" destId="{AB9E60FC-E8F2-4F55-8788-A6B1F20DD9F0}" srcOrd="3" destOrd="0" presId="urn:microsoft.com/office/officeart/2005/8/layout/orgChart1"/>
    <dgm:cxn modelId="{A96C144F-3050-4C9A-8E95-26A116ADBFE0}" type="presParOf" srcId="{AB9E60FC-E8F2-4F55-8788-A6B1F20DD9F0}" destId="{12E0E9CA-EB83-4E1E-9D1D-B5DF5B7DF37C}" srcOrd="0" destOrd="0" presId="urn:microsoft.com/office/officeart/2005/8/layout/orgChart1"/>
    <dgm:cxn modelId="{408E0446-4035-4442-A7D8-1494926DA063}" type="presParOf" srcId="{12E0E9CA-EB83-4E1E-9D1D-B5DF5B7DF37C}" destId="{98A04EB2-E337-40F2-8EE5-C491CF557879}" srcOrd="0" destOrd="0" presId="urn:microsoft.com/office/officeart/2005/8/layout/orgChart1"/>
    <dgm:cxn modelId="{ACE886AE-0614-4948-8371-EBE1CA36B7C5}" type="presParOf" srcId="{12E0E9CA-EB83-4E1E-9D1D-B5DF5B7DF37C}" destId="{5DEDA583-EE10-4B7E-9BE3-6C1E292169BE}" srcOrd="1" destOrd="0" presId="urn:microsoft.com/office/officeart/2005/8/layout/orgChart1"/>
    <dgm:cxn modelId="{84A2720A-51CD-430A-9245-0CABC9B8B438}" type="presParOf" srcId="{AB9E60FC-E8F2-4F55-8788-A6B1F20DD9F0}" destId="{72DB4BFC-0F9E-468C-9954-48070E40E246}" srcOrd="1" destOrd="0" presId="urn:microsoft.com/office/officeart/2005/8/layout/orgChart1"/>
    <dgm:cxn modelId="{FA74C3D2-383A-4249-B829-FCAF606E8822}" type="presParOf" srcId="{AB9E60FC-E8F2-4F55-8788-A6B1F20DD9F0}" destId="{D71044A9-D5FC-462C-992B-C66150405E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390729-3AB3-49C3-9B33-C8271EDF030E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959B7B-E9DC-44C7-B70B-C59E0EDE092A}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Sister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6346B8-B8B7-4603-8A52-15DE09AAF94F}" type="parTrans" cxnId="{F1017929-358C-4BBF-A4D9-FD8C3ED138F8}">
      <dgm:prSet/>
      <dgm:spPr/>
      <dgm:t>
        <a:bodyPr/>
        <a:lstStyle/>
        <a:p>
          <a:endParaRPr lang="it-IT"/>
        </a:p>
      </dgm:t>
    </dgm:pt>
    <dgm:pt modelId="{1A403C41-CC8C-4B97-87CB-5A640AFB867F}" type="sibTrans" cxnId="{F1017929-358C-4BBF-A4D9-FD8C3ED138F8}">
      <dgm:prSet/>
      <dgm:spPr/>
      <dgm:t>
        <a:bodyPr/>
        <a:lstStyle/>
        <a:p>
          <a:endParaRPr lang="it-IT"/>
        </a:p>
      </dgm:t>
    </dgm:pt>
    <dgm:pt modelId="{D651383A-9C07-4FBA-8027-F498A802CD70}">
      <dgm:prSet custT="1"/>
      <dgm:spPr/>
      <dgm:t>
        <a:bodyPr/>
        <a:lstStyle/>
        <a:p>
          <a:r>
            <a:rPr lang="it-IT" sz="1200" dirty="0" smtClean="0">
              <a:latin typeface="Arial" panose="020B0604020202020204" pitchFamily="34" charset="0"/>
              <a:cs typeface="Arial" panose="020B0604020202020204" pitchFamily="34" charset="0"/>
            </a:rPr>
            <a:t>Me</a:t>
          </a: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Anna 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D42EEC-7C2A-4D4A-9BEC-D914211CAE71}" type="parTrans" cxnId="{D2C229CE-2DCD-4970-A152-3112FAA29562}">
      <dgm:prSet/>
      <dgm:spPr/>
      <dgm:t>
        <a:bodyPr/>
        <a:lstStyle/>
        <a:p>
          <a:endParaRPr lang="it-IT"/>
        </a:p>
      </dgm:t>
    </dgm:pt>
    <dgm:pt modelId="{C295D09A-22E6-4528-96BC-7D6B05186A96}" type="sibTrans" cxnId="{D2C229CE-2DCD-4970-A152-3112FAA29562}">
      <dgm:prSet/>
      <dgm:spPr/>
      <dgm:t>
        <a:bodyPr/>
        <a:lstStyle/>
        <a:p>
          <a:endParaRPr lang="it-IT"/>
        </a:p>
      </dgm:t>
    </dgm:pt>
    <dgm:pt modelId="{ED4F7ED1-EE44-42C2-8C7B-DC1C9F705005}" type="pres">
      <dgm:prSet presAssocID="{AD390729-3AB3-49C3-9B33-C8271EDF03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3815426-9B02-4D68-8F6D-3103E3707A0B}" type="pres">
      <dgm:prSet presAssocID="{A6959B7B-E9DC-44C7-B70B-C59E0EDE092A}" presName="node" presStyleLbl="node1" presStyleIdx="0" presStyleCnt="2" custScaleX="41799" custScaleY="348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DF6F25-3018-4263-BF4E-679CD602935B}" type="pres">
      <dgm:prSet presAssocID="{1A403C41-CC8C-4B97-87CB-5A640AFB867F}" presName="sibTrans" presStyleCnt="0"/>
      <dgm:spPr/>
    </dgm:pt>
    <dgm:pt modelId="{B3E3CB35-E834-4AF0-B5F5-F4D8443C942F}" type="pres">
      <dgm:prSet presAssocID="{D651383A-9C07-4FBA-8027-F498A802CD70}" presName="node" presStyleLbl="node1" presStyleIdx="1" presStyleCnt="2" custScaleX="41799" custScaleY="348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2C229CE-2DCD-4970-A152-3112FAA29562}" srcId="{AD390729-3AB3-49C3-9B33-C8271EDF030E}" destId="{D651383A-9C07-4FBA-8027-F498A802CD70}" srcOrd="1" destOrd="0" parTransId="{BCD42EEC-7C2A-4D4A-9BEC-D914211CAE71}" sibTransId="{C295D09A-22E6-4528-96BC-7D6B05186A96}"/>
    <dgm:cxn modelId="{0204D6D6-1C4F-4F56-9E29-B55D00057F0E}" type="presOf" srcId="{A6959B7B-E9DC-44C7-B70B-C59E0EDE092A}" destId="{53815426-9B02-4D68-8F6D-3103E3707A0B}" srcOrd="0" destOrd="0" presId="urn:microsoft.com/office/officeart/2005/8/layout/default"/>
    <dgm:cxn modelId="{6FD6985A-8C84-4435-918A-8D6E3A362AEC}" type="presOf" srcId="{D651383A-9C07-4FBA-8027-F498A802CD70}" destId="{B3E3CB35-E834-4AF0-B5F5-F4D8443C942F}" srcOrd="0" destOrd="0" presId="urn:microsoft.com/office/officeart/2005/8/layout/default"/>
    <dgm:cxn modelId="{F3CFAF92-B933-496F-BB3E-D848BF5D5924}" type="presOf" srcId="{AD390729-3AB3-49C3-9B33-C8271EDF030E}" destId="{ED4F7ED1-EE44-42C2-8C7B-DC1C9F705005}" srcOrd="0" destOrd="0" presId="urn:microsoft.com/office/officeart/2005/8/layout/default"/>
    <dgm:cxn modelId="{F1017929-358C-4BBF-A4D9-FD8C3ED138F8}" srcId="{AD390729-3AB3-49C3-9B33-C8271EDF030E}" destId="{A6959B7B-E9DC-44C7-B70B-C59E0EDE092A}" srcOrd="0" destOrd="0" parTransId="{2B6346B8-B8B7-4603-8A52-15DE09AAF94F}" sibTransId="{1A403C41-CC8C-4B97-87CB-5A640AFB867F}"/>
    <dgm:cxn modelId="{157D18AF-D5E7-430D-923E-DB5E4042CF65}" type="presParOf" srcId="{ED4F7ED1-EE44-42C2-8C7B-DC1C9F705005}" destId="{53815426-9B02-4D68-8F6D-3103E3707A0B}" srcOrd="0" destOrd="0" presId="urn:microsoft.com/office/officeart/2005/8/layout/default"/>
    <dgm:cxn modelId="{D57E2834-72E7-4B5A-A4B8-D74AA3E7CBA1}" type="presParOf" srcId="{ED4F7ED1-EE44-42C2-8C7B-DC1C9F705005}" destId="{F1DF6F25-3018-4263-BF4E-679CD602935B}" srcOrd="1" destOrd="0" presId="urn:microsoft.com/office/officeart/2005/8/layout/default"/>
    <dgm:cxn modelId="{B89CFB88-5952-460D-AED9-2ABAB9FFD79A}" type="presParOf" srcId="{ED4F7ED1-EE44-42C2-8C7B-DC1C9F705005}" destId="{B3E3CB35-E834-4AF0-B5F5-F4D8443C942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1951E5-9BA0-4D64-86CA-4005F75A4C01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8A76C7B-CF36-4CAA-AFC6-9E3738D68793}">
      <dgm:prSet phldrT="[Testo]" custT="1"/>
      <dgm:spPr/>
      <dgm:t>
        <a:bodyPr/>
        <a:lstStyle/>
        <a:p>
          <a:r>
            <a:rPr lang="it-I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Cousin</a:t>
          </a:r>
          <a:endParaRPr lang="it-IT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1700" dirty="0" smtClean="0">
              <a:latin typeface="Arial" panose="020B0604020202020204" pitchFamily="34" charset="0"/>
              <a:cs typeface="Arial" panose="020B0604020202020204" pitchFamily="34" charset="0"/>
            </a:rPr>
            <a:t>Jacopo</a:t>
          </a:r>
          <a:endParaRPr lang="it-IT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22462A-8C2F-45CE-A583-1CE85294F049}" type="parTrans" cxnId="{615D96FC-E50B-4C30-83E5-3FC609C30C9A}">
      <dgm:prSet/>
      <dgm:spPr/>
      <dgm:t>
        <a:bodyPr/>
        <a:lstStyle/>
        <a:p>
          <a:endParaRPr lang="it-IT"/>
        </a:p>
      </dgm:t>
    </dgm:pt>
    <dgm:pt modelId="{F8E9073C-2D8F-4863-AE9E-48DED3B5FD4D}" type="sibTrans" cxnId="{615D96FC-E50B-4C30-83E5-3FC609C30C9A}">
      <dgm:prSet/>
      <dgm:spPr/>
      <dgm:t>
        <a:bodyPr/>
        <a:lstStyle/>
        <a:p>
          <a:endParaRPr lang="it-IT"/>
        </a:p>
      </dgm:t>
    </dgm:pt>
    <dgm:pt modelId="{670A782F-A277-454B-88B2-DE87DF4543C2}" type="pres">
      <dgm:prSet presAssocID="{F21951E5-9BA0-4D64-86CA-4005F75A4C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9034593-67EB-47F2-BA36-420F9293E753}" type="pres">
      <dgm:prSet presAssocID="{58A76C7B-CF36-4CAA-AFC6-9E3738D68793}" presName="node" presStyleLbl="node1" presStyleIdx="0" presStyleCnt="1" custScaleX="30118" custScaleY="25098" custLinFactNeighborX="55221" custLinFactNeighborY="4528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15D96FC-E50B-4C30-83E5-3FC609C30C9A}" srcId="{F21951E5-9BA0-4D64-86CA-4005F75A4C01}" destId="{58A76C7B-CF36-4CAA-AFC6-9E3738D68793}" srcOrd="0" destOrd="0" parTransId="{B822462A-8C2F-45CE-A583-1CE85294F049}" sibTransId="{F8E9073C-2D8F-4863-AE9E-48DED3B5FD4D}"/>
    <dgm:cxn modelId="{BE1A8276-7B13-455B-8248-FB7CBF843967}" type="presOf" srcId="{F21951E5-9BA0-4D64-86CA-4005F75A4C01}" destId="{670A782F-A277-454B-88B2-DE87DF4543C2}" srcOrd="0" destOrd="0" presId="urn:microsoft.com/office/officeart/2005/8/layout/default"/>
    <dgm:cxn modelId="{F4156135-DBB3-4663-AD87-A263B3584BCB}" type="presOf" srcId="{58A76C7B-CF36-4CAA-AFC6-9E3738D68793}" destId="{89034593-67EB-47F2-BA36-420F9293E753}" srcOrd="0" destOrd="0" presId="urn:microsoft.com/office/officeart/2005/8/layout/default"/>
    <dgm:cxn modelId="{AAC01B83-9A31-4209-A3E5-8B7F1A079CDF}" type="presParOf" srcId="{670A782F-A277-454B-88B2-DE87DF4543C2}" destId="{89034593-67EB-47F2-BA36-420F9293E75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F107E-2B4B-4724-93EE-BD7A1524443C}">
      <dsp:nvSpPr>
        <dsp:cNvPr id="0" name=""/>
        <dsp:cNvSpPr/>
      </dsp:nvSpPr>
      <dsp:spPr>
        <a:xfrm>
          <a:off x="2028056" y="1435449"/>
          <a:ext cx="192618" cy="843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3851"/>
              </a:lnTo>
              <a:lnTo>
                <a:pt x="192618" y="843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12F9A-A23E-4616-AC61-106C34AAF0C0}">
      <dsp:nvSpPr>
        <dsp:cNvPr id="0" name=""/>
        <dsp:cNvSpPr/>
      </dsp:nvSpPr>
      <dsp:spPr>
        <a:xfrm>
          <a:off x="1835437" y="1435449"/>
          <a:ext cx="192618" cy="843851"/>
        </a:xfrm>
        <a:custGeom>
          <a:avLst/>
          <a:gdLst/>
          <a:ahLst/>
          <a:cxnLst/>
          <a:rect l="0" t="0" r="0" b="0"/>
          <a:pathLst>
            <a:path>
              <a:moveTo>
                <a:pt x="192618" y="0"/>
              </a:moveTo>
              <a:lnTo>
                <a:pt x="192618" y="843851"/>
              </a:lnTo>
              <a:lnTo>
                <a:pt x="0" y="843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9520A-6E6D-4FB6-927C-A5F59B970DFF}">
      <dsp:nvSpPr>
        <dsp:cNvPr id="0" name=""/>
        <dsp:cNvSpPr/>
      </dsp:nvSpPr>
      <dsp:spPr>
        <a:xfrm>
          <a:off x="1110826" y="518219"/>
          <a:ext cx="1834459" cy="917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Maternal</a:t>
          </a:r>
          <a:r>
            <a:rPr lang="it-I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grandparents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Mario and Claudia 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0826" y="518219"/>
        <a:ext cx="1834459" cy="917229"/>
      </dsp:txXfrm>
    </dsp:sp>
    <dsp:sp modelId="{273DC8AB-AB72-4B28-A54E-B4C58E706202}">
      <dsp:nvSpPr>
        <dsp:cNvPr id="0" name=""/>
        <dsp:cNvSpPr/>
      </dsp:nvSpPr>
      <dsp:spPr>
        <a:xfrm>
          <a:off x="977" y="1820686"/>
          <a:ext cx="1834459" cy="917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Uncle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Norberto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77" y="1820686"/>
        <a:ext cx="1834459" cy="917229"/>
      </dsp:txXfrm>
    </dsp:sp>
    <dsp:sp modelId="{CC0C20F5-C888-48E4-9598-D449CBADB423}">
      <dsp:nvSpPr>
        <dsp:cNvPr id="0" name=""/>
        <dsp:cNvSpPr/>
      </dsp:nvSpPr>
      <dsp:spPr>
        <a:xfrm>
          <a:off x="2220674" y="1820686"/>
          <a:ext cx="1834459" cy="917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Mum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Susanna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0674" y="1820686"/>
        <a:ext cx="1834459" cy="917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EABD9-D6D2-4ABC-8023-276646E4AE77}">
      <dsp:nvSpPr>
        <dsp:cNvPr id="0" name=""/>
        <dsp:cNvSpPr/>
      </dsp:nvSpPr>
      <dsp:spPr>
        <a:xfrm>
          <a:off x="2075891" y="919956"/>
          <a:ext cx="205043" cy="847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412"/>
              </a:lnTo>
              <a:lnTo>
                <a:pt x="205043" y="8474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FD83A-8717-4470-9A26-B9FD5647F146}">
      <dsp:nvSpPr>
        <dsp:cNvPr id="0" name=""/>
        <dsp:cNvSpPr/>
      </dsp:nvSpPr>
      <dsp:spPr>
        <a:xfrm>
          <a:off x="1881923" y="919956"/>
          <a:ext cx="193968" cy="849767"/>
        </a:xfrm>
        <a:custGeom>
          <a:avLst/>
          <a:gdLst/>
          <a:ahLst/>
          <a:cxnLst/>
          <a:rect l="0" t="0" r="0" b="0"/>
          <a:pathLst>
            <a:path>
              <a:moveTo>
                <a:pt x="193968" y="0"/>
              </a:moveTo>
              <a:lnTo>
                <a:pt x="193968" y="849767"/>
              </a:lnTo>
              <a:lnTo>
                <a:pt x="0" y="8497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4E367-7B26-4849-A9C8-F65A473C69D9}">
      <dsp:nvSpPr>
        <dsp:cNvPr id="0" name=""/>
        <dsp:cNvSpPr/>
      </dsp:nvSpPr>
      <dsp:spPr>
        <a:xfrm>
          <a:off x="1157893" y="693"/>
          <a:ext cx="1835996" cy="9192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Paternal</a:t>
          </a:r>
          <a:r>
            <a:rPr lang="it-I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grandparents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Luciano and Gioiella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7893" y="693"/>
        <a:ext cx="1835996" cy="919263"/>
      </dsp:txXfrm>
    </dsp:sp>
    <dsp:sp modelId="{1DE2F44B-9B53-4A7C-9440-6F127198276D}">
      <dsp:nvSpPr>
        <dsp:cNvPr id="0" name=""/>
        <dsp:cNvSpPr/>
      </dsp:nvSpPr>
      <dsp:spPr>
        <a:xfrm>
          <a:off x="45926" y="1310092"/>
          <a:ext cx="1835996" cy="9192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Dad</a:t>
          </a:r>
          <a:r>
            <a:rPr lang="it-I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Stefano 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26" y="1310092"/>
        <a:ext cx="1835996" cy="919263"/>
      </dsp:txXfrm>
    </dsp:sp>
    <dsp:sp modelId="{98A04EB2-E337-40F2-8EE5-C491CF557879}">
      <dsp:nvSpPr>
        <dsp:cNvPr id="0" name=""/>
        <dsp:cNvSpPr/>
      </dsp:nvSpPr>
      <dsp:spPr>
        <a:xfrm>
          <a:off x="2280935" y="1307737"/>
          <a:ext cx="1835996" cy="9192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Aunt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Valentina 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0935" y="1307737"/>
        <a:ext cx="1835996" cy="9192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15426-9B02-4D68-8F6D-3103E3707A0B}">
      <dsp:nvSpPr>
        <dsp:cNvPr id="0" name=""/>
        <dsp:cNvSpPr/>
      </dsp:nvSpPr>
      <dsp:spPr>
        <a:xfrm>
          <a:off x="140603" y="513110"/>
          <a:ext cx="1836016" cy="9179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Sister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603" y="513110"/>
        <a:ext cx="1836016" cy="917994"/>
      </dsp:txXfrm>
    </dsp:sp>
    <dsp:sp modelId="{B3E3CB35-E834-4AF0-B5F5-F4D8443C942F}">
      <dsp:nvSpPr>
        <dsp:cNvPr id="0" name=""/>
        <dsp:cNvSpPr/>
      </dsp:nvSpPr>
      <dsp:spPr>
        <a:xfrm>
          <a:off x="2415868" y="513110"/>
          <a:ext cx="1836016" cy="9179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Me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Anna 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5868" y="513110"/>
        <a:ext cx="1836016" cy="917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4593-67EB-47F2-BA36-420F9293E753}">
      <dsp:nvSpPr>
        <dsp:cNvPr id="0" name=""/>
        <dsp:cNvSpPr/>
      </dsp:nvSpPr>
      <dsp:spPr>
        <a:xfrm>
          <a:off x="4260006" y="3146015"/>
          <a:ext cx="1835993" cy="9179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Cousin</a:t>
          </a:r>
          <a:endParaRPr lang="it-IT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Jacopo</a:t>
          </a:r>
          <a:endParaRPr lang="it-IT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60006" y="3146015"/>
        <a:ext cx="1835993" cy="917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F5EA8-7EE7-4DFD-810C-5EA6BC56C72E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F3DC2-A8DB-4DE8-AFB5-BA6753D9C3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77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F3DC2-A8DB-4DE8-AFB5-BA6753D9C35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18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9000">
              <a:srgbClr val="0A128C"/>
            </a:gs>
            <a:gs pos="57000">
              <a:srgbClr val="181CC7"/>
            </a:gs>
            <a:gs pos="79000">
              <a:srgbClr val="7005D4"/>
            </a:gs>
            <a:gs pos="96000">
              <a:srgbClr val="8C3D9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6192687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sz="150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ANNA</a:t>
            </a:r>
            <a:br>
              <a:rPr lang="it-IT" sz="15000" b="1" dirty="0" smtClean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it-IT" sz="150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VIDAL</a:t>
            </a:r>
            <a:endParaRPr lang="it-IT" sz="150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496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HOBBIES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free time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go out with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friends.  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is fine,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go to the park of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country;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rainy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go to the shopping centre or to the cinema.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to music and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watching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movies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books. 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playing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it-IT" sz="25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guitar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. I love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musical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instrument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pPr marL="0" indent="0">
              <a:buNone/>
            </a:pP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645024"/>
            <a:ext cx="4020917" cy="2626999"/>
          </a:xfrm>
          <a:prstGeom prst="rect">
            <a:avLst/>
          </a:prstGeom>
        </p:spPr>
      </p:pic>
      <p:sp>
        <p:nvSpPr>
          <p:cNvPr id="9" name="Freccia angolare in su 8"/>
          <p:cNvSpPr/>
          <p:nvPr/>
        </p:nvSpPr>
        <p:spPr>
          <a:xfrm rot="5400000">
            <a:off x="3311860" y="4761148"/>
            <a:ext cx="576064" cy="1368152"/>
          </a:xfrm>
          <a:prstGeom prst="bentUpArrow">
            <a:avLst>
              <a:gd name="adj1" fmla="val 19013"/>
              <a:gd name="adj2" fmla="val 26781"/>
              <a:gd name="adj3" fmla="val 243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55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is Anna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Vidal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it-IT" sz="2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8th March </a:t>
            </a:r>
            <a:r>
              <a:rPr lang="it-IT" sz="2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Udine. 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live in Privano, a small country in 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north-east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140968"/>
            <a:ext cx="1296144" cy="1703591"/>
          </a:xfrm>
          <a:prstGeom prst="rect">
            <a:avLst/>
          </a:prstGeom>
        </p:spPr>
      </p:pic>
      <p:sp>
        <p:nvSpPr>
          <p:cNvPr id="5" name="Freccia angolare in su 4"/>
          <p:cNvSpPr/>
          <p:nvPr/>
        </p:nvSpPr>
        <p:spPr>
          <a:xfrm rot="5400000" flipV="1">
            <a:off x="3131840" y="3140968"/>
            <a:ext cx="1296144" cy="720080"/>
          </a:xfrm>
          <a:prstGeom prst="bentUpArrow">
            <a:avLst>
              <a:gd name="adj1" fmla="val 14053"/>
              <a:gd name="adj2" fmla="val 15206"/>
              <a:gd name="adj3" fmla="val 2767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467544" y="40466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IDENTITY </a:t>
            </a:r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CARD 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96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PERSONALITY 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24347"/>
            <a:ext cx="7735344" cy="332878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VIRTUES: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sociable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honest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riendly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vailable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to help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friends </a:t>
            </a:r>
          </a:p>
          <a:p>
            <a:pPr marL="0" indent="0">
              <a:buNone/>
            </a:pP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FLAWS:</a:t>
            </a:r>
          </a:p>
          <a:p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essy</a:t>
            </a: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tubborn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 rot="20113264">
            <a:off x="3382220" y="3749820"/>
            <a:ext cx="4975048" cy="1600438"/>
          </a:xfrm>
          <a:prstGeom prst="flowChartAlternateProces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ap="rnd" cmpd="dbl">
            <a:gradFill>
              <a:gsLst>
                <a:gs pos="0">
                  <a:srgbClr val="000000"/>
                </a:gs>
                <a:gs pos="8000">
                  <a:srgbClr val="0A128C"/>
                </a:gs>
                <a:gs pos="48000">
                  <a:srgbClr val="181CC7"/>
                </a:gs>
                <a:gs pos="71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  <a:prstDash val="sysDot"/>
            <a:miter lim="800000"/>
          </a:ln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latin typeface="Edwardian Script ITC" panose="030303020407070D0804" pitchFamily="66" charset="0"/>
                <a:cs typeface="Calibri"/>
              </a:rPr>
              <a:t>-Once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you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realise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your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values</a:t>
            </a:r>
            <a:r>
              <a:rPr lang="it-IT" sz="4400" b="1" dirty="0" smtClean="0">
                <a:latin typeface="Edwardian Script ITC" panose="030303020407070D0804" pitchFamily="66" charset="0"/>
              </a:rPr>
              <a:t>,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yous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flaws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fade</a:t>
            </a:r>
            <a:r>
              <a:rPr lang="it-IT" sz="4400" b="1" dirty="0" smtClean="0">
                <a:latin typeface="Edwardian Script ITC" panose="030303020407070D0804" pitchFamily="66" charset="0"/>
              </a:rPr>
              <a:t> </a:t>
            </a:r>
            <a:r>
              <a:rPr lang="it-IT" sz="4400" b="1" dirty="0" err="1" smtClean="0">
                <a:latin typeface="Edwardian Script ITC" panose="030303020407070D0804" pitchFamily="66" charset="0"/>
              </a:rPr>
              <a:t>away</a:t>
            </a:r>
            <a:r>
              <a:rPr lang="it-IT" sz="4400" b="1" dirty="0" smtClean="0">
                <a:latin typeface="Edwardian Script ITC" panose="030303020407070D0804" pitchFamily="66" charset="0"/>
              </a:rPr>
              <a:t> -</a:t>
            </a:r>
            <a:endParaRPr lang="it-IT" sz="4400" b="1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LOOK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slim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I’ve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long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wavy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hair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and big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dresser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                                  so I love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comfortable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clothes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of jeans, a                                                          T-shirt and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hoodie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                                    On special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occasions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elegant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clothes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skirts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tops                                                   and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dresses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0" r="25984"/>
          <a:stretch/>
        </p:blipFill>
        <p:spPr>
          <a:xfrm>
            <a:off x="4788024" y="2487979"/>
            <a:ext cx="1437095" cy="38844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4" r="19027"/>
          <a:stretch/>
        </p:blipFill>
        <p:spPr>
          <a:xfrm>
            <a:off x="6732240" y="2487979"/>
            <a:ext cx="1489273" cy="388506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084168" y="414908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9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OCCUPATION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36504"/>
          </a:xfrm>
        </p:spPr>
        <p:txBody>
          <a:bodyPr>
            <a:normAutofit/>
          </a:bodyPr>
          <a:lstStyle/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attend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Liceo Scientifico                                     «Albert Einstein» in                                     Cervignano, a country                                              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so far from mine.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liceo scientifico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provides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with an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overall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go to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by bus;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takes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15 minutes. 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favourite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is Art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650" y="1412776"/>
            <a:ext cx="2819797" cy="187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0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33801"/>
          </a:xfrm>
        </p:spPr>
        <p:txBody>
          <a:bodyPr>
            <a:normAutofit/>
          </a:bodyPr>
          <a:lstStyle/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 live in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with a large garden</a:t>
            </a:r>
          </a:p>
          <a:p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are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and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basement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On 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are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a living room,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bathrooms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bedrooms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and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On the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basement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are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cellar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and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laundry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it-IT" sz="25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At home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time in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06351"/>
            <a:ext cx="2758777" cy="194956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39552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HOUSE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ccia angolare in su 4"/>
          <p:cNvSpPr/>
          <p:nvPr/>
        </p:nvSpPr>
        <p:spPr>
          <a:xfrm rot="5400000" flipV="1">
            <a:off x="4211960" y="1988840"/>
            <a:ext cx="1296144" cy="720080"/>
          </a:xfrm>
          <a:prstGeom prst="bentUpArrow">
            <a:avLst>
              <a:gd name="adj1" fmla="val 14053"/>
              <a:gd name="adj2" fmla="val 15206"/>
              <a:gd name="adj3" fmla="val 2767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01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RELATIVES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575183108"/>
              </p:ext>
            </p:extLst>
          </p:nvPr>
        </p:nvGraphicFramePr>
        <p:xfrm>
          <a:off x="323528" y="1412776"/>
          <a:ext cx="4056112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382887902"/>
              </p:ext>
            </p:extLst>
          </p:nvPr>
        </p:nvGraphicFramePr>
        <p:xfrm>
          <a:off x="4716016" y="1916832"/>
          <a:ext cx="415178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Connettore 1 10"/>
          <p:cNvCxnSpPr/>
          <p:nvPr/>
        </p:nvCxnSpPr>
        <p:spPr>
          <a:xfrm>
            <a:off x="4355976" y="3717032"/>
            <a:ext cx="432048" cy="0"/>
          </a:xfrm>
          <a:prstGeom prst="line">
            <a:avLst/>
          </a:prstGeom>
          <a:ln w="28575">
            <a:solidFill>
              <a:srgbClr val="2659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572000" y="3717032"/>
            <a:ext cx="0" cy="1368152"/>
          </a:xfrm>
          <a:prstGeom prst="line">
            <a:avLst/>
          </a:prstGeom>
          <a:ln w="28575">
            <a:solidFill>
              <a:srgbClr val="2455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Diagramma 17"/>
          <p:cNvGraphicFramePr/>
          <p:nvPr>
            <p:extLst>
              <p:ext uri="{D42A27DB-BD31-4B8C-83A1-F6EECF244321}">
                <p14:modId xmlns:p14="http://schemas.microsoft.com/office/powerpoint/2010/main" val="1989291905"/>
              </p:ext>
            </p:extLst>
          </p:nvPr>
        </p:nvGraphicFramePr>
        <p:xfrm>
          <a:off x="2375756" y="4077072"/>
          <a:ext cx="439248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20" name="Connettore 1 19"/>
          <p:cNvCxnSpPr/>
          <p:nvPr/>
        </p:nvCxnSpPr>
        <p:spPr>
          <a:xfrm>
            <a:off x="4355976" y="5096991"/>
            <a:ext cx="432048" cy="0"/>
          </a:xfrm>
          <a:prstGeom prst="line">
            <a:avLst/>
          </a:prstGeom>
          <a:ln w="28575">
            <a:solidFill>
              <a:srgbClr val="2659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Diagramma 24"/>
          <p:cNvGraphicFramePr/>
          <p:nvPr>
            <p:extLst>
              <p:ext uri="{D42A27DB-BD31-4B8C-83A1-F6EECF244321}">
                <p14:modId xmlns:p14="http://schemas.microsoft.com/office/powerpoint/2010/main" val="474702699"/>
              </p:ext>
            </p:extLst>
          </p:nvPr>
        </p:nvGraphicFramePr>
        <p:xfrm>
          <a:off x="2771800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27" name="Connettore 1 26"/>
          <p:cNvCxnSpPr/>
          <p:nvPr/>
        </p:nvCxnSpPr>
        <p:spPr>
          <a:xfrm>
            <a:off x="7978427" y="4077072"/>
            <a:ext cx="0" cy="504056"/>
          </a:xfrm>
          <a:prstGeom prst="line">
            <a:avLst/>
          </a:prstGeom>
          <a:ln w="28575">
            <a:solidFill>
              <a:srgbClr val="2659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29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FAMILY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888431"/>
          </a:xfrm>
        </p:spPr>
        <p:txBody>
          <a:bodyPr>
            <a:normAutofit/>
          </a:bodyPr>
          <a:lstStyle/>
          <a:p>
            <a:pPr lvl="0"/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My family is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and I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5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father’s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Stefano, he is 52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he’s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carpenter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mother’s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Susanna,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51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sister’s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Marta,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19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25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it-IT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training. </a:t>
            </a:r>
          </a:p>
          <a:p>
            <a:endParaRPr lang="it-I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9" b="19088"/>
          <a:stretch/>
        </p:blipFill>
        <p:spPr>
          <a:xfrm>
            <a:off x="2627784" y="4477865"/>
            <a:ext cx="3792689" cy="202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1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SPORTS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2880320"/>
          </a:xfrm>
        </p:spPr>
        <p:txBody>
          <a:bodyPr>
            <a:normAutofit/>
          </a:bodyPr>
          <a:lstStyle/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kindergarten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Staranzano.</a:t>
            </a:r>
          </a:p>
          <a:p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From 7 to 11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judo in 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trassoldo.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junior high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athletics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PE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ju-jitsu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martial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art.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042" y="3858245"/>
            <a:ext cx="1462246" cy="215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821576"/>
            <a:ext cx="2741270" cy="22307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161182" y="6053145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ju-jitsu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38079" y="6053145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jutsuka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ju-jitsu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16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513</Words>
  <Application>Microsoft Office PowerPoint</Application>
  <PresentationFormat>Presentazione su schermo (4:3)</PresentationFormat>
  <Paragraphs>79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ANNA VIDAL</vt:lpstr>
      <vt:lpstr>Presentazione standard di PowerPoint</vt:lpstr>
      <vt:lpstr>MY PERSONALITY </vt:lpstr>
      <vt:lpstr>MY LOOK</vt:lpstr>
      <vt:lpstr>MY OCCUPATION</vt:lpstr>
      <vt:lpstr>Presentazione standard di PowerPoint</vt:lpstr>
      <vt:lpstr>MY RELATIVES</vt:lpstr>
      <vt:lpstr>MY FAMILY</vt:lpstr>
      <vt:lpstr>MY SPORTS</vt:lpstr>
      <vt:lpstr>MY HOBBIES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ANNA VIDAL</dc:title>
  <dc:creator>SUSANNA</dc:creator>
  <cp:lastModifiedBy>SUSANNA</cp:lastModifiedBy>
  <cp:revision>28</cp:revision>
  <dcterms:created xsi:type="dcterms:W3CDTF">2017-10-22T06:31:40Z</dcterms:created>
  <dcterms:modified xsi:type="dcterms:W3CDTF">2017-10-24T17:05:23Z</dcterms:modified>
</cp:coreProperties>
</file>