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4" r:id="rId5"/>
    <p:sldId id="258" r:id="rId6"/>
    <p:sldId id="261" r:id="rId7"/>
    <p:sldId id="259" r:id="rId8"/>
    <p:sldId id="260" r:id="rId9"/>
    <p:sldId id="266" r:id="rId10"/>
    <p:sldId id="262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DAD0-EF13-4619-BBD1-0BD8CB6B09A7}" type="datetimeFigureOut">
              <a:rPr lang="it-IT" smtClean="0"/>
              <a:pPr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9DB0-B04E-40C0-BD26-77A93046B12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DAD0-EF13-4619-BBD1-0BD8CB6B09A7}" type="datetimeFigureOut">
              <a:rPr lang="it-IT" smtClean="0"/>
              <a:pPr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9DB0-B04E-40C0-BD26-77A93046B12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DAD0-EF13-4619-BBD1-0BD8CB6B09A7}" type="datetimeFigureOut">
              <a:rPr lang="it-IT" smtClean="0"/>
              <a:pPr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9DB0-B04E-40C0-BD26-77A93046B12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DAD0-EF13-4619-BBD1-0BD8CB6B09A7}" type="datetimeFigureOut">
              <a:rPr lang="it-IT" smtClean="0"/>
              <a:pPr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9DB0-B04E-40C0-BD26-77A93046B12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DAD0-EF13-4619-BBD1-0BD8CB6B09A7}" type="datetimeFigureOut">
              <a:rPr lang="it-IT" smtClean="0"/>
              <a:pPr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9DB0-B04E-40C0-BD26-77A93046B12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DAD0-EF13-4619-BBD1-0BD8CB6B09A7}" type="datetimeFigureOut">
              <a:rPr lang="it-IT" smtClean="0"/>
              <a:pPr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9DB0-B04E-40C0-BD26-77A93046B12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DAD0-EF13-4619-BBD1-0BD8CB6B09A7}" type="datetimeFigureOut">
              <a:rPr lang="it-IT" smtClean="0"/>
              <a:pPr/>
              <a:t>24/10/2017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9DB0-B04E-40C0-BD26-77A93046B12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DAD0-EF13-4619-BBD1-0BD8CB6B09A7}" type="datetimeFigureOut">
              <a:rPr lang="it-IT" smtClean="0"/>
              <a:pPr/>
              <a:t>24/10/2017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9DB0-B04E-40C0-BD26-77A93046B12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DAD0-EF13-4619-BBD1-0BD8CB6B09A7}" type="datetimeFigureOut">
              <a:rPr lang="it-IT" smtClean="0"/>
              <a:pPr/>
              <a:t>24/10/2017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9DB0-B04E-40C0-BD26-77A93046B12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DAD0-EF13-4619-BBD1-0BD8CB6B09A7}" type="datetimeFigureOut">
              <a:rPr lang="it-IT" smtClean="0"/>
              <a:pPr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9DB0-B04E-40C0-BD26-77A93046B12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DAD0-EF13-4619-BBD1-0BD8CB6B09A7}" type="datetimeFigureOut">
              <a:rPr lang="it-IT" smtClean="0"/>
              <a:pPr/>
              <a:t>24/10/2017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9DB0-B04E-40C0-BD26-77A93046B12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DDAD0-EF13-4619-BBD1-0BD8CB6B09A7}" type="datetimeFigureOut">
              <a:rPr lang="it-IT" smtClean="0"/>
              <a:pPr/>
              <a:t>24/10/2017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49DB0-B04E-40C0-BD26-77A93046B12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rmAutofit/>
          </a:bodyPr>
          <a:lstStyle/>
          <a:p>
            <a:r>
              <a:rPr lang="it-IT" sz="6000" b="1" dirty="0" smtClean="0">
                <a:solidFill>
                  <a:srgbClr val="C00000"/>
                </a:solidFill>
              </a:rPr>
              <a:t>SELF PRESENTATION</a:t>
            </a:r>
            <a:br>
              <a:rPr lang="it-IT" sz="6000" b="1" dirty="0" smtClean="0">
                <a:solidFill>
                  <a:srgbClr val="C00000"/>
                </a:solidFill>
              </a:rPr>
            </a:br>
            <a:r>
              <a:rPr lang="it-IT" sz="6000" b="1" dirty="0" smtClean="0">
                <a:solidFill>
                  <a:srgbClr val="C00000"/>
                </a:solidFill>
              </a:rPr>
              <a:t/>
            </a:r>
            <a:br>
              <a:rPr lang="it-IT" sz="6000" b="1" dirty="0" smtClean="0">
                <a:solidFill>
                  <a:srgbClr val="C00000"/>
                </a:solidFill>
              </a:rPr>
            </a:br>
            <a:r>
              <a:rPr lang="it-IT" sz="4000" dirty="0" err="1" smtClean="0"/>
              <a:t>By</a:t>
            </a:r>
            <a:r>
              <a:rPr lang="it-IT" sz="4000" dirty="0" smtClean="0"/>
              <a:t> Chiara </a:t>
            </a:r>
            <a:r>
              <a:rPr lang="it-IT" sz="4000" dirty="0" err="1" smtClean="0"/>
              <a:t>Rigonat</a:t>
            </a:r>
            <a:endParaRPr lang="it-IT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3600" dirty="0" smtClean="0">
                <a:solidFill>
                  <a:srgbClr val="C00000"/>
                </a:solidFill>
              </a:rPr>
              <a:t>GOALS AND DREAMS</a:t>
            </a:r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would</a:t>
            </a:r>
            <a:r>
              <a:rPr lang="it-IT" sz="3600" dirty="0" smtClean="0"/>
              <a:t> </a:t>
            </a:r>
            <a:r>
              <a:rPr lang="it-IT" sz="3600" dirty="0" err="1" smtClean="0"/>
              <a:t>to</a:t>
            </a:r>
            <a:r>
              <a:rPr lang="it-IT" sz="3600" dirty="0" smtClean="0"/>
              <a:t> </a:t>
            </a:r>
            <a:r>
              <a:rPr lang="it-IT" sz="3600" dirty="0" err="1" smtClean="0"/>
              <a:t>visit</a:t>
            </a:r>
            <a:r>
              <a:rPr lang="it-IT" sz="3600" dirty="0" smtClean="0"/>
              <a:t> the Usa, Praga, Barcellona</a:t>
            </a:r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would</a:t>
            </a:r>
            <a:r>
              <a:rPr lang="it-IT" sz="3600" dirty="0" smtClean="0"/>
              <a:t> </a:t>
            </a:r>
            <a:r>
              <a:rPr lang="it-IT" sz="3600" dirty="0" err="1" smtClean="0"/>
              <a:t>like</a:t>
            </a:r>
            <a:r>
              <a:rPr lang="it-IT" sz="3600" dirty="0" smtClean="0"/>
              <a:t> </a:t>
            </a:r>
            <a:r>
              <a:rPr lang="it-IT" sz="3600" dirty="0" err="1" smtClean="0"/>
              <a:t>to</a:t>
            </a:r>
            <a:r>
              <a:rPr lang="it-IT" sz="3600" dirty="0" smtClean="0"/>
              <a:t> </a:t>
            </a:r>
            <a:r>
              <a:rPr lang="it-IT" sz="3600" dirty="0" err="1" smtClean="0"/>
              <a:t>study</a:t>
            </a:r>
            <a:r>
              <a:rPr lang="it-IT" sz="3600" dirty="0" smtClean="0"/>
              <a:t> design</a:t>
            </a:r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would</a:t>
            </a:r>
            <a:r>
              <a:rPr lang="it-IT" sz="3600" dirty="0" smtClean="0"/>
              <a:t> </a:t>
            </a:r>
            <a:r>
              <a:rPr lang="it-IT" sz="3600" dirty="0" err="1" smtClean="0"/>
              <a:t>like</a:t>
            </a:r>
            <a:r>
              <a:rPr lang="it-IT" sz="3600" dirty="0" smtClean="0"/>
              <a:t> </a:t>
            </a:r>
            <a:r>
              <a:rPr lang="it-IT" sz="3600" dirty="0" err="1" smtClean="0"/>
              <a:t>to</a:t>
            </a:r>
            <a:r>
              <a:rPr lang="it-IT" sz="3600" dirty="0" smtClean="0"/>
              <a:t> </a:t>
            </a:r>
            <a:r>
              <a:rPr lang="it-IT" sz="3600" dirty="0" err="1" smtClean="0"/>
              <a:t>become</a:t>
            </a:r>
            <a:r>
              <a:rPr lang="it-IT" sz="3600" dirty="0" smtClean="0"/>
              <a:t> a </a:t>
            </a:r>
            <a:r>
              <a:rPr lang="it-IT" sz="3600" dirty="0" err="1" smtClean="0"/>
              <a:t>good</a:t>
            </a:r>
            <a:r>
              <a:rPr lang="it-IT" sz="3600" dirty="0" smtClean="0"/>
              <a:t> volleyball player</a:t>
            </a:r>
          </a:p>
          <a:p>
            <a:r>
              <a:rPr lang="it-IT" sz="3600" dirty="0" smtClean="0"/>
              <a:t> I </a:t>
            </a:r>
            <a:r>
              <a:rPr lang="it-IT" sz="3600" dirty="0" err="1" smtClean="0"/>
              <a:t>would</a:t>
            </a:r>
            <a:r>
              <a:rPr lang="it-IT" sz="3600" dirty="0" smtClean="0"/>
              <a:t> </a:t>
            </a:r>
            <a:r>
              <a:rPr lang="it-IT" sz="3600" dirty="0" err="1" smtClean="0"/>
              <a:t>like</a:t>
            </a:r>
            <a:r>
              <a:rPr lang="it-IT" sz="3600" dirty="0" smtClean="0"/>
              <a:t> </a:t>
            </a:r>
            <a:r>
              <a:rPr lang="it-IT" sz="3600" dirty="0" err="1" smtClean="0"/>
              <a:t>to</a:t>
            </a:r>
            <a:r>
              <a:rPr lang="it-IT" sz="3600" dirty="0" smtClean="0"/>
              <a:t> </a:t>
            </a:r>
            <a:r>
              <a:rPr lang="it-IT" sz="3600" dirty="0" err="1" smtClean="0"/>
              <a:t>study</a:t>
            </a:r>
            <a:r>
              <a:rPr lang="it-IT" sz="3600" dirty="0" smtClean="0"/>
              <a:t> the </a:t>
            </a:r>
            <a:r>
              <a:rPr lang="it-IT" sz="3600" dirty="0" err="1" smtClean="0"/>
              <a:t>Spanish</a:t>
            </a:r>
            <a:endParaRPr lang="it-IT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620688"/>
            <a:ext cx="7848872" cy="5544616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solidFill>
                  <a:srgbClr val="C00000"/>
                </a:solidFill>
              </a:rPr>
              <a:t>ABOUT ME</a:t>
            </a:r>
            <a:endParaRPr lang="it-IT" dirty="0" smtClean="0">
              <a:solidFill>
                <a:srgbClr val="C0000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3600" dirty="0" err="1" smtClean="0">
                <a:solidFill>
                  <a:schemeClr val="tx1"/>
                </a:solidFill>
              </a:rPr>
              <a:t>My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name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is</a:t>
            </a:r>
            <a:r>
              <a:rPr lang="it-IT" sz="3600" dirty="0" smtClean="0">
                <a:solidFill>
                  <a:schemeClr val="tx1"/>
                </a:solidFill>
              </a:rPr>
              <a:t> Chiara </a:t>
            </a:r>
            <a:r>
              <a:rPr lang="it-IT" sz="3600" dirty="0" err="1" smtClean="0">
                <a:solidFill>
                  <a:schemeClr val="tx1"/>
                </a:solidFill>
              </a:rPr>
              <a:t>Rigonat</a:t>
            </a:r>
            <a:endParaRPr lang="it-IT" sz="36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3600" dirty="0">
                <a:solidFill>
                  <a:schemeClr val="tx1"/>
                </a:solidFill>
              </a:rPr>
              <a:t> I</a:t>
            </a:r>
            <a:r>
              <a:rPr lang="it-IT" sz="3600" dirty="0" smtClean="0">
                <a:solidFill>
                  <a:schemeClr val="tx1"/>
                </a:solidFill>
              </a:rPr>
              <a:t>’m </a:t>
            </a:r>
            <a:r>
              <a:rPr lang="it-IT" sz="3600" dirty="0" err="1" smtClean="0">
                <a:solidFill>
                  <a:schemeClr val="tx1"/>
                </a:solidFill>
              </a:rPr>
              <a:t>fifteen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years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old</a:t>
            </a:r>
            <a:endParaRPr lang="it-IT" sz="36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3600" dirty="0">
                <a:solidFill>
                  <a:schemeClr val="tx1"/>
                </a:solidFill>
              </a:rPr>
              <a:t> </a:t>
            </a:r>
            <a:r>
              <a:rPr lang="it-IT" sz="3600" dirty="0" smtClean="0">
                <a:solidFill>
                  <a:schemeClr val="tx1"/>
                </a:solidFill>
              </a:rPr>
              <a:t>I </a:t>
            </a:r>
            <a:r>
              <a:rPr lang="it-IT" sz="3600" dirty="0" err="1" smtClean="0">
                <a:solidFill>
                  <a:schemeClr val="tx1"/>
                </a:solidFill>
              </a:rPr>
              <a:t>was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born</a:t>
            </a:r>
            <a:r>
              <a:rPr lang="it-IT" sz="3600" dirty="0" smtClean="0">
                <a:solidFill>
                  <a:schemeClr val="tx1"/>
                </a:solidFill>
              </a:rPr>
              <a:t> in Udine, on 13th </a:t>
            </a:r>
            <a:r>
              <a:rPr lang="it-IT" sz="3600" dirty="0" err="1" smtClean="0">
                <a:solidFill>
                  <a:schemeClr val="tx1"/>
                </a:solidFill>
              </a:rPr>
              <a:t>September</a:t>
            </a:r>
            <a:r>
              <a:rPr lang="it-IT" sz="3600" dirty="0" smtClean="0">
                <a:solidFill>
                  <a:schemeClr val="tx1"/>
                </a:solidFill>
              </a:rPr>
              <a:t>   2002</a:t>
            </a:r>
          </a:p>
          <a:p>
            <a:pPr algn="l">
              <a:buFont typeface="Arial" pitchFamily="34" charset="0"/>
              <a:buChar char="•"/>
            </a:pPr>
            <a:r>
              <a:rPr lang="it-IT" sz="3600" dirty="0">
                <a:solidFill>
                  <a:schemeClr val="tx1"/>
                </a:solidFill>
              </a:rPr>
              <a:t> </a:t>
            </a:r>
            <a:r>
              <a:rPr lang="it-IT" sz="3600" dirty="0" smtClean="0">
                <a:solidFill>
                  <a:schemeClr val="tx1"/>
                </a:solidFill>
              </a:rPr>
              <a:t>I live in Cervignano del Friuli, a </a:t>
            </a:r>
            <a:r>
              <a:rPr lang="it-IT" sz="3600" dirty="0" err="1" smtClean="0">
                <a:solidFill>
                  <a:schemeClr val="tx1"/>
                </a:solidFill>
              </a:rPr>
              <a:t>small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village</a:t>
            </a:r>
            <a:r>
              <a:rPr lang="it-IT" sz="3600" dirty="0" smtClean="0">
                <a:solidFill>
                  <a:schemeClr val="tx1"/>
                </a:solidFill>
              </a:rPr>
              <a:t> in the </a:t>
            </a:r>
            <a:r>
              <a:rPr lang="it-IT" sz="3600" dirty="0" err="1" smtClean="0">
                <a:solidFill>
                  <a:schemeClr val="tx1"/>
                </a:solidFill>
              </a:rPr>
              <a:t>north-east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of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smtClean="0">
                <a:solidFill>
                  <a:schemeClr val="tx1"/>
                </a:solidFill>
              </a:rPr>
              <a:t>Italy</a:t>
            </a:r>
          </a:p>
          <a:p>
            <a:pPr algn="l">
              <a:buFont typeface="Arial" pitchFamily="34" charset="0"/>
              <a:buChar char="•"/>
            </a:pP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My</a:t>
            </a:r>
            <a:r>
              <a:rPr lang="it-IT" sz="3600" dirty="0" smtClean="0">
                <a:solidFill>
                  <a:schemeClr val="tx1"/>
                </a:solidFill>
              </a:rPr>
              <a:t> family </a:t>
            </a:r>
            <a:r>
              <a:rPr lang="it-IT" sz="3600" dirty="0" err="1" smtClean="0">
                <a:solidFill>
                  <a:schemeClr val="tx1"/>
                </a:solidFill>
              </a:rPr>
              <a:t>is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composed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by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four</a:t>
            </a:r>
            <a:r>
              <a:rPr lang="it-IT" sz="3600" dirty="0" smtClean="0">
                <a:solidFill>
                  <a:schemeClr val="tx1"/>
                </a:solidFill>
              </a:rPr>
              <a:t> people: </a:t>
            </a:r>
            <a:r>
              <a:rPr lang="it-IT" sz="3600" dirty="0" err="1" smtClean="0">
                <a:solidFill>
                  <a:schemeClr val="tx1"/>
                </a:solidFill>
              </a:rPr>
              <a:t>my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father</a:t>
            </a:r>
            <a:r>
              <a:rPr lang="it-IT" sz="3600" dirty="0" smtClean="0">
                <a:solidFill>
                  <a:schemeClr val="tx1"/>
                </a:solidFill>
              </a:rPr>
              <a:t>, </a:t>
            </a:r>
            <a:r>
              <a:rPr lang="it-IT" sz="3600" dirty="0" err="1" smtClean="0">
                <a:solidFill>
                  <a:schemeClr val="tx1"/>
                </a:solidFill>
              </a:rPr>
              <a:t>my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mother</a:t>
            </a:r>
            <a:r>
              <a:rPr lang="it-IT" sz="3600" dirty="0" smtClean="0">
                <a:solidFill>
                  <a:schemeClr val="tx1"/>
                </a:solidFill>
              </a:rPr>
              <a:t>, </a:t>
            </a:r>
            <a:r>
              <a:rPr lang="it-IT" sz="3600" dirty="0" err="1" smtClean="0">
                <a:solidFill>
                  <a:schemeClr val="tx1"/>
                </a:solidFill>
              </a:rPr>
              <a:t>my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sister</a:t>
            </a:r>
            <a:r>
              <a:rPr lang="it-IT" sz="3600" dirty="0" smtClean="0">
                <a:solidFill>
                  <a:schemeClr val="tx1"/>
                </a:solidFill>
              </a:rPr>
              <a:t> and I</a:t>
            </a:r>
            <a:endParaRPr lang="it-IT" sz="36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it-IT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3600" dirty="0" smtClean="0">
                <a:solidFill>
                  <a:srgbClr val="C00000"/>
                </a:solidFill>
              </a:rPr>
              <a:t>CHARACTER</a:t>
            </a:r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am</a:t>
            </a:r>
            <a:r>
              <a:rPr lang="it-IT" sz="3600" dirty="0" smtClean="0"/>
              <a:t> </a:t>
            </a:r>
            <a:r>
              <a:rPr lang="it-IT" sz="3600" dirty="0" err="1" smtClean="0"/>
              <a:t>an</a:t>
            </a:r>
            <a:r>
              <a:rPr lang="it-IT" sz="3600" dirty="0" smtClean="0"/>
              <a:t> </a:t>
            </a:r>
            <a:r>
              <a:rPr lang="it-IT" sz="3600" dirty="0" err="1" smtClean="0"/>
              <a:t>introverted</a:t>
            </a:r>
            <a:r>
              <a:rPr lang="it-IT" sz="3600" dirty="0" smtClean="0"/>
              <a:t> and </a:t>
            </a:r>
            <a:r>
              <a:rPr lang="it-IT" sz="3600" dirty="0" err="1" smtClean="0"/>
              <a:t>shy</a:t>
            </a:r>
            <a:r>
              <a:rPr lang="it-IT" sz="3600" dirty="0" smtClean="0"/>
              <a:t> </a:t>
            </a:r>
            <a:r>
              <a:rPr lang="it-IT" sz="3600" dirty="0" err="1" smtClean="0"/>
              <a:t>person</a:t>
            </a:r>
            <a:endParaRPr lang="it-IT" sz="3600" dirty="0" smtClean="0"/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never</a:t>
            </a:r>
            <a:r>
              <a:rPr lang="it-IT" sz="3600" dirty="0" smtClean="0"/>
              <a:t> </a:t>
            </a:r>
            <a:r>
              <a:rPr lang="it-IT" sz="3600" dirty="0" err="1" smtClean="0"/>
              <a:t>believe</a:t>
            </a:r>
            <a:r>
              <a:rPr lang="it-IT" sz="3600" dirty="0" smtClean="0"/>
              <a:t> in </a:t>
            </a:r>
            <a:r>
              <a:rPr lang="it-IT" sz="3600" dirty="0" err="1" smtClean="0"/>
              <a:t>myself</a:t>
            </a:r>
            <a:endParaRPr lang="it-IT" sz="3600" dirty="0" smtClean="0"/>
          </a:p>
          <a:p>
            <a:r>
              <a:rPr lang="it-IT" sz="3600" dirty="0" smtClean="0"/>
              <a:t>I’m </a:t>
            </a:r>
            <a:r>
              <a:rPr lang="it-IT" sz="3600" dirty="0" err="1" smtClean="0"/>
              <a:t>serious</a:t>
            </a:r>
            <a:r>
              <a:rPr lang="it-IT" sz="3600" dirty="0" smtClean="0"/>
              <a:t> and </a:t>
            </a:r>
            <a:r>
              <a:rPr lang="it-IT" sz="3600" dirty="0" err="1" smtClean="0"/>
              <a:t>think</a:t>
            </a:r>
            <a:r>
              <a:rPr lang="it-IT" sz="3600" dirty="0" smtClean="0"/>
              <a:t> a </a:t>
            </a:r>
            <a:r>
              <a:rPr lang="it-IT" sz="3600" dirty="0" err="1" smtClean="0"/>
              <a:t>lot</a:t>
            </a:r>
            <a:r>
              <a:rPr lang="it-IT" sz="3600" dirty="0" smtClean="0"/>
              <a:t> </a:t>
            </a:r>
            <a:r>
              <a:rPr lang="it-IT" sz="3600" dirty="0" err="1" smtClean="0"/>
              <a:t>about</a:t>
            </a:r>
            <a:r>
              <a:rPr lang="it-IT" sz="3600" dirty="0" smtClean="0"/>
              <a:t> </a:t>
            </a:r>
            <a:r>
              <a:rPr lang="it-IT" sz="3600" dirty="0" err="1" smtClean="0"/>
              <a:t>things</a:t>
            </a:r>
            <a:endParaRPr lang="it-IT" sz="3600" dirty="0" smtClean="0"/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am</a:t>
            </a:r>
            <a:r>
              <a:rPr lang="it-IT" sz="3600" dirty="0" smtClean="0"/>
              <a:t> emotive</a:t>
            </a:r>
          </a:p>
          <a:p>
            <a:r>
              <a:rPr lang="it-IT" sz="3600" dirty="0" smtClean="0"/>
              <a:t>I’m </a:t>
            </a:r>
            <a:r>
              <a:rPr lang="it-IT" sz="3600" dirty="0" err="1" smtClean="0"/>
              <a:t>determined</a:t>
            </a:r>
            <a:endParaRPr lang="it-IT" sz="3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433467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I’m </a:t>
            </a:r>
            <a:r>
              <a:rPr lang="it-IT" sz="3600" dirty="0" err="1" smtClean="0"/>
              <a:t>romantic</a:t>
            </a:r>
            <a:endParaRPr lang="it-IT" sz="3600" dirty="0" smtClean="0"/>
          </a:p>
          <a:p>
            <a:r>
              <a:rPr lang="it-IT" sz="3600" dirty="0" smtClean="0"/>
              <a:t>I’m </a:t>
            </a:r>
            <a:r>
              <a:rPr lang="it-IT" sz="3600" dirty="0" err="1" smtClean="0"/>
              <a:t>nice</a:t>
            </a:r>
            <a:endParaRPr lang="it-IT" sz="3600" dirty="0" smtClean="0"/>
          </a:p>
          <a:p>
            <a:r>
              <a:rPr lang="it-IT" sz="3600" dirty="0" smtClean="0"/>
              <a:t>I’m </a:t>
            </a:r>
            <a:r>
              <a:rPr lang="it-IT" sz="3600" dirty="0" err="1" smtClean="0"/>
              <a:t>realist</a:t>
            </a:r>
            <a:endParaRPr lang="it-IT" sz="3600" dirty="0" smtClean="0"/>
          </a:p>
          <a:p>
            <a:r>
              <a:rPr lang="it-IT" sz="3600" dirty="0" smtClean="0"/>
              <a:t>I’m </a:t>
            </a:r>
            <a:r>
              <a:rPr lang="it-IT" sz="3600" dirty="0" err="1" smtClean="0"/>
              <a:t>sweet</a:t>
            </a:r>
            <a:endParaRPr lang="it-IT" sz="3600" dirty="0" smtClean="0"/>
          </a:p>
          <a:p>
            <a:r>
              <a:rPr lang="it-IT" sz="3600" dirty="0" smtClean="0"/>
              <a:t>I’m </a:t>
            </a:r>
            <a:r>
              <a:rPr lang="it-IT" sz="3600" dirty="0" err="1" smtClean="0"/>
              <a:t>not</a:t>
            </a:r>
            <a:r>
              <a:rPr lang="it-IT" sz="3600" dirty="0" smtClean="0"/>
              <a:t> social</a:t>
            </a:r>
          </a:p>
          <a:p>
            <a:r>
              <a:rPr lang="it-IT" sz="3600" dirty="0" smtClean="0"/>
              <a:t>I’m </a:t>
            </a:r>
            <a:r>
              <a:rPr lang="it-IT" sz="3600" dirty="0" err="1" smtClean="0"/>
              <a:t>kind</a:t>
            </a:r>
            <a:endParaRPr lang="it-IT" sz="3600" dirty="0" smtClean="0"/>
          </a:p>
          <a:p>
            <a:endParaRPr lang="it-IT" sz="3600" dirty="0" smtClean="0"/>
          </a:p>
          <a:p>
            <a:endParaRPr lang="it-IT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3900" dirty="0" smtClean="0">
                <a:solidFill>
                  <a:srgbClr val="C00000"/>
                </a:solidFill>
              </a:rPr>
              <a:t>HOBBIES</a:t>
            </a:r>
          </a:p>
          <a:p>
            <a:r>
              <a:rPr lang="it-IT" sz="3900" dirty="0" smtClean="0"/>
              <a:t>Volleyball </a:t>
            </a:r>
            <a:endParaRPr lang="it-IT" sz="3900" dirty="0" smtClean="0"/>
          </a:p>
          <a:p>
            <a:r>
              <a:rPr lang="it-IT" sz="3900" dirty="0" smtClean="0"/>
              <a:t>I play </a:t>
            </a:r>
            <a:r>
              <a:rPr lang="it-IT" sz="3900" dirty="0" err="1" smtClean="0"/>
              <a:t>this</a:t>
            </a:r>
            <a:r>
              <a:rPr lang="it-IT" sz="3900" dirty="0" smtClean="0"/>
              <a:t> sport </a:t>
            </a:r>
            <a:r>
              <a:rPr lang="it-IT" sz="3900" dirty="0" err="1" smtClean="0"/>
              <a:t>since</a:t>
            </a:r>
            <a:r>
              <a:rPr lang="it-IT" sz="3900" dirty="0" smtClean="0"/>
              <a:t> I </a:t>
            </a:r>
            <a:r>
              <a:rPr lang="it-IT" sz="3900" dirty="0" err="1" smtClean="0"/>
              <a:t>was</a:t>
            </a:r>
            <a:r>
              <a:rPr lang="it-IT" sz="3900" dirty="0" smtClean="0"/>
              <a:t> ten </a:t>
            </a:r>
            <a:r>
              <a:rPr lang="it-IT" sz="3900" dirty="0" err="1" smtClean="0"/>
              <a:t>years</a:t>
            </a:r>
            <a:r>
              <a:rPr lang="it-IT" sz="3900" dirty="0" smtClean="0"/>
              <a:t> </a:t>
            </a:r>
            <a:r>
              <a:rPr lang="it-IT" sz="3900" dirty="0" err="1" smtClean="0"/>
              <a:t>old</a:t>
            </a:r>
            <a:endParaRPr lang="it-IT" sz="3900" dirty="0" smtClean="0"/>
          </a:p>
          <a:p>
            <a:r>
              <a:rPr lang="it-IT" sz="3900" dirty="0" err="1" smtClean="0"/>
              <a:t>S</a:t>
            </a:r>
            <a:r>
              <a:rPr lang="it-IT" sz="3900" dirty="0" err="1" smtClean="0"/>
              <a:t>wimming</a:t>
            </a:r>
            <a:r>
              <a:rPr lang="it-IT" sz="3900" dirty="0" smtClean="0"/>
              <a:t>, I go </a:t>
            </a:r>
            <a:r>
              <a:rPr lang="it-IT" sz="3900" dirty="0" err="1" smtClean="0"/>
              <a:t>to</a:t>
            </a:r>
            <a:r>
              <a:rPr lang="it-IT" sz="3900" dirty="0" smtClean="0"/>
              <a:t> the </a:t>
            </a:r>
            <a:r>
              <a:rPr lang="it-IT" sz="3900" dirty="0" err="1" smtClean="0"/>
              <a:t>swimming</a:t>
            </a:r>
            <a:r>
              <a:rPr lang="it-IT" sz="3900" dirty="0" smtClean="0"/>
              <a:t> pool in Grado or in </a:t>
            </a:r>
            <a:r>
              <a:rPr lang="it-IT" sz="3900" dirty="0" err="1" smtClean="0"/>
              <a:t>Torviscosa</a:t>
            </a:r>
            <a:r>
              <a:rPr lang="it-IT" sz="3900" dirty="0" smtClean="0"/>
              <a:t> </a:t>
            </a:r>
            <a:r>
              <a:rPr lang="it-IT" sz="3900" dirty="0" err="1" smtClean="0"/>
              <a:t>with</a:t>
            </a:r>
            <a:r>
              <a:rPr lang="it-IT" sz="3900" dirty="0" smtClean="0"/>
              <a:t> </a:t>
            </a:r>
            <a:r>
              <a:rPr lang="it-IT" sz="3900" dirty="0" err="1" smtClean="0"/>
              <a:t>my</a:t>
            </a:r>
            <a:r>
              <a:rPr lang="it-IT" sz="3900" dirty="0" smtClean="0"/>
              <a:t> </a:t>
            </a:r>
            <a:r>
              <a:rPr lang="it-IT" sz="3900" dirty="0" err="1" smtClean="0"/>
              <a:t>friends</a:t>
            </a:r>
            <a:endParaRPr lang="it-IT" sz="39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620689"/>
            <a:ext cx="8229600" cy="4824535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3900" dirty="0" smtClean="0">
              <a:solidFill>
                <a:srgbClr val="C00000"/>
              </a:solidFill>
            </a:endParaRPr>
          </a:p>
          <a:p>
            <a:r>
              <a:rPr lang="it-IT" sz="3600" dirty="0" smtClean="0"/>
              <a:t>Beach volley</a:t>
            </a:r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like</a:t>
            </a:r>
            <a:r>
              <a:rPr lang="it-IT" sz="3600" dirty="0" smtClean="0"/>
              <a:t> cycling</a:t>
            </a:r>
          </a:p>
          <a:p>
            <a:r>
              <a:rPr lang="it-IT" sz="3600" dirty="0" smtClean="0"/>
              <a:t>I </a:t>
            </a:r>
            <a:r>
              <a:rPr lang="it-IT" sz="3600" dirty="0" smtClean="0"/>
              <a:t>go </a:t>
            </a:r>
            <a:r>
              <a:rPr lang="it-IT" sz="3600" dirty="0" err="1" smtClean="0"/>
              <a:t>to</a:t>
            </a:r>
            <a:r>
              <a:rPr lang="it-IT" sz="3600" dirty="0" smtClean="0"/>
              <a:t> the </a:t>
            </a:r>
            <a:r>
              <a:rPr lang="it-IT" sz="3600" dirty="0" err="1" smtClean="0"/>
              <a:t>mountains</a:t>
            </a:r>
            <a:r>
              <a:rPr lang="it-IT" sz="3600" dirty="0" smtClean="0"/>
              <a:t> </a:t>
            </a:r>
            <a:r>
              <a:rPr lang="it-IT" sz="3600" dirty="0" err="1" smtClean="0"/>
              <a:t>with</a:t>
            </a:r>
            <a:r>
              <a:rPr lang="it-IT" sz="3600" dirty="0" smtClean="0"/>
              <a:t> </a:t>
            </a:r>
            <a:r>
              <a:rPr lang="it-IT" sz="3600" dirty="0" err="1" smtClean="0"/>
              <a:t>my</a:t>
            </a:r>
            <a:r>
              <a:rPr lang="it-IT" sz="3600" dirty="0" smtClean="0"/>
              <a:t> </a:t>
            </a:r>
            <a:r>
              <a:rPr lang="it-IT" sz="3600" dirty="0" err="1" smtClean="0"/>
              <a:t>friends</a:t>
            </a:r>
            <a:endParaRPr lang="it-IT" sz="3600" dirty="0" smtClean="0"/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usually</a:t>
            </a:r>
            <a:r>
              <a:rPr lang="it-IT" sz="3600" dirty="0" smtClean="0"/>
              <a:t> go </a:t>
            </a:r>
            <a:r>
              <a:rPr lang="it-IT" sz="3600" dirty="0" err="1" smtClean="0"/>
              <a:t>to</a:t>
            </a:r>
            <a:r>
              <a:rPr lang="it-IT" sz="3600" dirty="0" smtClean="0"/>
              <a:t> the </a:t>
            </a:r>
            <a:r>
              <a:rPr lang="it-IT" sz="3600" dirty="0" err="1" smtClean="0"/>
              <a:t>lake</a:t>
            </a:r>
            <a:r>
              <a:rPr lang="it-IT" sz="3600" dirty="0" smtClean="0"/>
              <a:t> </a:t>
            </a:r>
            <a:r>
              <a:rPr lang="it-IT" sz="3600" dirty="0" err="1" smtClean="0"/>
              <a:t>Faaker</a:t>
            </a:r>
            <a:r>
              <a:rPr lang="it-IT" sz="3600" dirty="0" smtClean="0"/>
              <a:t> </a:t>
            </a:r>
            <a:r>
              <a:rPr lang="it-IT" sz="3600" dirty="0" err="1" smtClean="0"/>
              <a:t>See</a:t>
            </a:r>
            <a:r>
              <a:rPr lang="it-IT" sz="3600" dirty="0" smtClean="0"/>
              <a:t> in Austria </a:t>
            </a:r>
            <a:r>
              <a:rPr lang="it-IT" sz="3600" dirty="0" err="1" smtClean="0"/>
              <a:t>with</a:t>
            </a:r>
            <a:r>
              <a:rPr lang="it-IT" sz="3600" dirty="0" smtClean="0"/>
              <a:t> </a:t>
            </a:r>
            <a:r>
              <a:rPr lang="it-IT" sz="3600" dirty="0" err="1" smtClean="0"/>
              <a:t>my</a:t>
            </a:r>
            <a:r>
              <a:rPr lang="it-IT" sz="3600" dirty="0" smtClean="0"/>
              <a:t> </a:t>
            </a:r>
            <a:r>
              <a:rPr lang="it-IT" sz="3600" dirty="0" err="1" smtClean="0"/>
              <a:t>friends</a:t>
            </a:r>
            <a:r>
              <a:rPr lang="it-IT" sz="3600" dirty="0" smtClean="0"/>
              <a:t> and </a:t>
            </a:r>
            <a:r>
              <a:rPr lang="it-IT" sz="3600" dirty="0" err="1" smtClean="0"/>
              <a:t>my</a:t>
            </a:r>
            <a:r>
              <a:rPr lang="it-IT" sz="3600" dirty="0" smtClean="0"/>
              <a:t> family in the </a:t>
            </a:r>
            <a:r>
              <a:rPr lang="it-IT" sz="3600" dirty="0" err="1" smtClean="0"/>
              <a:t>summer</a:t>
            </a:r>
            <a:endParaRPr lang="it-IT" sz="36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3600" dirty="0" smtClean="0">
                <a:solidFill>
                  <a:srgbClr val="C00000"/>
                </a:solidFill>
              </a:rPr>
              <a:t>THINGS I LIKE</a:t>
            </a:r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like</a:t>
            </a:r>
            <a:r>
              <a:rPr lang="it-IT" sz="3600" dirty="0" smtClean="0"/>
              <a:t> the </a:t>
            </a:r>
            <a:r>
              <a:rPr lang="it-IT" sz="3600" dirty="0" err="1" smtClean="0"/>
              <a:t>summer</a:t>
            </a:r>
            <a:r>
              <a:rPr lang="it-IT" sz="3600" dirty="0" smtClean="0"/>
              <a:t> </a:t>
            </a:r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like</a:t>
            </a:r>
            <a:r>
              <a:rPr lang="it-IT" sz="3600" dirty="0" smtClean="0"/>
              <a:t> </a:t>
            </a:r>
            <a:r>
              <a:rPr lang="it-IT" sz="3600" dirty="0" err="1" smtClean="0"/>
              <a:t>going</a:t>
            </a:r>
            <a:r>
              <a:rPr lang="it-IT" sz="3600" dirty="0" smtClean="0"/>
              <a:t> </a:t>
            </a:r>
            <a:r>
              <a:rPr lang="it-IT" sz="3600" dirty="0" err="1" smtClean="0"/>
              <a:t>to</a:t>
            </a:r>
            <a:r>
              <a:rPr lang="it-IT" sz="3600" dirty="0" smtClean="0"/>
              <a:t> the </a:t>
            </a:r>
            <a:r>
              <a:rPr lang="it-IT" sz="3600" dirty="0" err="1" smtClean="0"/>
              <a:t>sea</a:t>
            </a:r>
            <a:r>
              <a:rPr lang="it-IT" sz="3600" dirty="0" smtClean="0"/>
              <a:t> </a:t>
            </a:r>
            <a:r>
              <a:rPr lang="it-IT" sz="3600" dirty="0" err="1" smtClean="0"/>
              <a:t>with</a:t>
            </a:r>
            <a:r>
              <a:rPr lang="it-IT" sz="3600" dirty="0" smtClean="0"/>
              <a:t> </a:t>
            </a:r>
            <a:r>
              <a:rPr lang="it-IT" sz="3600" dirty="0" err="1" smtClean="0"/>
              <a:t>my</a:t>
            </a:r>
            <a:r>
              <a:rPr lang="it-IT" sz="3600" dirty="0" smtClean="0"/>
              <a:t> </a:t>
            </a:r>
            <a:r>
              <a:rPr lang="it-IT" sz="3600" dirty="0" err="1" smtClean="0"/>
              <a:t>friends</a:t>
            </a:r>
            <a:r>
              <a:rPr lang="it-IT" sz="3600" dirty="0" smtClean="0"/>
              <a:t> in the </a:t>
            </a:r>
            <a:r>
              <a:rPr lang="it-IT" sz="3600" dirty="0" err="1" smtClean="0"/>
              <a:t>summer</a:t>
            </a:r>
            <a:endParaRPr lang="it-IT" sz="3600" dirty="0" smtClean="0"/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like</a:t>
            </a:r>
            <a:r>
              <a:rPr lang="it-IT" sz="3600" dirty="0" smtClean="0"/>
              <a:t> </a:t>
            </a:r>
            <a:r>
              <a:rPr lang="it-IT" sz="3600" dirty="0" err="1" smtClean="0"/>
              <a:t>going</a:t>
            </a:r>
            <a:r>
              <a:rPr lang="it-IT" sz="3600" dirty="0" smtClean="0"/>
              <a:t> </a:t>
            </a:r>
            <a:r>
              <a:rPr lang="it-IT" sz="3600" dirty="0" err="1" smtClean="0"/>
              <a:t>to</a:t>
            </a:r>
            <a:r>
              <a:rPr lang="it-IT" sz="3600" dirty="0" smtClean="0"/>
              <a:t> the center </a:t>
            </a:r>
            <a:r>
              <a:rPr lang="it-IT" sz="3600" dirty="0" err="1" smtClean="0"/>
              <a:t>of</a:t>
            </a:r>
            <a:r>
              <a:rPr lang="it-IT" sz="3600" dirty="0" smtClean="0"/>
              <a:t> Udine</a:t>
            </a:r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like</a:t>
            </a:r>
            <a:r>
              <a:rPr lang="it-IT" sz="3600" dirty="0" smtClean="0"/>
              <a:t> shopping</a:t>
            </a:r>
          </a:p>
          <a:p>
            <a:r>
              <a:rPr lang="it-IT" sz="3600" dirty="0" err="1" smtClean="0"/>
              <a:t>My</a:t>
            </a:r>
            <a:r>
              <a:rPr lang="it-IT" sz="3600" dirty="0" smtClean="0"/>
              <a:t> </a:t>
            </a:r>
            <a:r>
              <a:rPr lang="it-IT" sz="3600" dirty="0" err="1" smtClean="0"/>
              <a:t>favourite</a:t>
            </a:r>
            <a:r>
              <a:rPr lang="it-IT" sz="3600" dirty="0" smtClean="0"/>
              <a:t> </a:t>
            </a:r>
            <a:r>
              <a:rPr lang="it-IT" sz="3600" dirty="0" err="1" smtClean="0"/>
              <a:t>place</a:t>
            </a:r>
            <a:r>
              <a:rPr lang="it-IT" sz="3600" dirty="0" smtClean="0"/>
              <a:t> </a:t>
            </a:r>
            <a:r>
              <a:rPr lang="it-IT" sz="3600" dirty="0" err="1" smtClean="0"/>
              <a:t>is</a:t>
            </a:r>
            <a:r>
              <a:rPr lang="it-IT" sz="3600" dirty="0" smtClean="0"/>
              <a:t> pizza, I </a:t>
            </a:r>
            <a:r>
              <a:rPr lang="it-IT" sz="3600" dirty="0" err="1" smtClean="0"/>
              <a:t>like</a:t>
            </a:r>
            <a:r>
              <a:rPr lang="it-IT" sz="3600" dirty="0" smtClean="0"/>
              <a:t> </a:t>
            </a:r>
            <a:r>
              <a:rPr lang="it-IT" sz="3600" dirty="0" err="1" smtClean="0"/>
              <a:t>also</a:t>
            </a:r>
            <a:r>
              <a:rPr lang="it-IT" sz="3600" dirty="0" smtClean="0"/>
              <a:t> pasta </a:t>
            </a:r>
          </a:p>
          <a:p>
            <a:endParaRPr lang="it-IT" sz="3600" dirty="0" smtClean="0"/>
          </a:p>
          <a:p>
            <a:endParaRPr lang="it-IT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 </a:t>
            </a:r>
            <a:r>
              <a:rPr lang="it-IT" sz="3600" dirty="0" err="1" smtClean="0"/>
              <a:t>like</a:t>
            </a:r>
            <a:r>
              <a:rPr lang="it-IT" sz="3600" dirty="0" smtClean="0"/>
              <a:t> </a:t>
            </a:r>
            <a:r>
              <a:rPr lang="it-IT" sz="3600" dirty="0" err="1" smtClean="0"/>
              <a:t>cooking</a:t>
            </a:r>
            <a:r>
              <a:rPr lang="it-IT" sz="3600" dirty="0" smtClean="0"/>
              <a:t> </a:t>
            </a:r>
            <a:r>
              <a:rPr lang="it-IT" sz="3600" dirty="0" err="1" smtClean="0"/>
              <a:t>cakes</a:t>
            </a:r>
            <a:endParaRPr lang="it-IT" sz="3600" dirty="0" smtClean="0"/>
          </a:p>
          <a:p>
            <a:r>
              <a:rPr lang="it-IT" sz="3600" dirty="0" err="1" smtClean="0"/>
              <a:t>My</a:t>
            </a:r>
            <a:r>
              <a:rPr lang="it-IT" sz="3600" dirty="0" smtClean="0"/>
              <a:t> </a:t>
            </a:r>
            <a:r>
              <a:rPr lang="it-IT" sz="3600" dirty="0" err="1" smtClean="0"/>
              <a:t>favourite</a:t>
            </a:r>
            <a:r>
              <a:rPr lang="it-IT" sz="3600" dirty="0" smtClean="0"/>
              <a:t> </a:t>
            </a:r>
            <a:r>
              <a:rPr lang="it-IT" sz="3600" dirty="0" err="1" smtClean="0"/>
              <a:t>cake</a:t>
            </a:r>
            <a:r>
              <a:rPr lang="it-IT" sz="3600" dirty="0" smtClean="0"/>
              <a:t> </a:t>
            </a:r>
            <a:r>
              <a:rPr lang="it-IT" sz="3600" dirty="0" err="1" smtClean="0"/>
              <a:t>is</a:t>
            </a:r>
            <a:r>
              <a:rPr lang="it-IT" sz="3600" dirty="0" smtClean="0"/>
              <a:t> the tiramisù</a:t>
            </a:r>
          </a:p>
          <a:p>
            <a:r>
              <a:rPr lang="it-IT" sz="3600" dirty="0" smtClean="0"/>
              <a:t>I </a:t>
            </a:r>
            <a:r>
              <a:rPr lang="it-IT" sz="3600" dirty="0" smtClean="0"/>
              <a:t>don’t </a:t>
            </a:r>
            <a:r>
              <a:rPr lang="it-IT" sz="3600" dirty="0" err="1" smtClean="0"/>
              <a:t>like</a:t>
            </a:r>
            <a:r>
              <a:rPr lang="it-IT" sz="3600" dirty="0" smtClean="0"/>
              <a:t> </a:t>
            </a:r>
            <a:r>
              <a:rPr lang="it-IT" sz="3600" dirty="0" err="1" smtClean="0"/>
              <a:t>reading</a:t>
            </a:r>
            <a:r>
              <a:rPr lang="it-IT" sz="3600" dirty="0" smtClean="0"/>
              <a:t> </a:t>
            </a:r>
            <a:r>
              <a:rPr lang="it-IT" sz="3600" dirty="0" err="1" smtClean="0"/>
              <a:t>books</a:t>
            </a:r>
            <a:r>
              <a:rPr lang="it-IT" sz="3600" dirty="0" smtClean="0"/>
              <a:t>, </a:t>
            </a:r>
            <a:r>
              <a:rPr lang="it-IT" sz="3600" dirty="0" err="1" smtClean="0"/>
              <a:t>but</a:t>
            </a:r>
            <a:r>
              <a:rPr lang="it-IT" sz="3600" dirty="0" smtClean="0"/>
              <a:t> </a:t>
            </a:r>
            <a:r>
              <a:rPr lang="it-IT" sz="3600" dirty="0" err="1" smtClean="0"/>
              <a:t>my</a:t>
            </a:r>
            <a:r>
              <a:rPr lang="it-IT" sz="3600" dirty="0" smtClean="0"/>
              <a:t> </a:t>
            </a:r>
            <a:r>
              <a:rPr lang="it-IT" sz="3600" dirty="0" err="1" smtClean="0"/>
              <a:t>favourite</a:t>
            </a:r>
            <a:r>
              <a:rPr lang="it-IT" sz="3600" dirty="0" smtClean="0"/>
              <a:t> book </a:t>
            </a:r>
            <a:r>
              <a:rPr lang="it-IT" sz="3600" dirty="0" err="1" smtClean="0"/>
              <a:t>is</a:t>
            </a:r>
            <a:r>
              <a:rPr lang="it-IT" sz="3600" dirty="0" smtClean="0"/>
              <a:t> ‘Bianca come il latte, rossa come il sangue’</a:t>
            </a:r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like</a:t>
            </a:r>
            <a:r>
              <a:rPr lang="it-IT" sz="3600" dirty="0" smtClean="0"/>
              <a:t> </a:t>
            </a:r>
            <a:r>
              <a:rPr lang="it-IT" sz="3600" dirty="0" err="1" smtClean="0"/>
              <a:t>flowers</a:t>
            </a:r>
            <a:r>
              <a:rPr lang="it-IT" sz="3600" dirty="0" smtClean="0"/>
              <a:t>, </a:t>
            </a:r>
            <a:r>
              <a:rPr lang="it-IT" sz="3600" dirty="0" err="1" smtClean="0"/>
              <a:t>my</a:t>
            </a:r>
            <a:r>
              <a:rPr lang="it-IT" sz="3600" dirty="0" smtClean="0"/>
              <a:t> </a:t>
            </a:r>
            <a:r>
              <a:rPr lang="it-IT" sz="3600" dirty="0" err="1" smtClean="0"/>
              <a:t>favourite</a:t>
            </a:r>
            <a:r>
              <a:rPr lang="it-IT" sz="3600" dirty="0" smtClean="0"/>
              <a:t> </a:t>
            </a:r>
            <a:r>
              <a:rPr lang="it-IT" sz="3600" dirty="0" err="1" smtClean="0"/>
              <a:t>flower</a:t>
            </a:r>
            <a:r>
              <a:rPr lang="it-IT" sz="3600" dirty="0" smtClean="0"/>
              <a:t> </a:t>
            </a:r>
            <a:r>
              <a:rPr lang="it-IT" sz="3600" dirty="0" err="1" smtClean="0"/>
              <a:t>is</a:t>
            </a:r>
            <a:r>
              <a:rPr lang="it-IT" sz="3600" dirty="0" smtClean="0"/>
              <a:t> the </a:t>
            </a:r>
            <a:r>
              <a:rPr lang="it-IT" sz="3600" dirty="0" err="1" smtClean="0"/>
              <a:t>daisy</a:t>
            </a:r>
            <a:endParaRPr lang="it-IT" sz="36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268760"/>
            <a:ext cx="8208912" cy="4741987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 </a:t>
            </a:r>
            <a:r>
              <a:rPr lang="it-IT" sz="3600" dirty="0" err="1" smtClean="0"/>
              <a:t>like</a:t>
            </a:r>
            <a:r>
              <a:rPr lang="it-IT" sz="3600" dirty="0" smtClean="0"/>
              <a:t> </a:t>
            </a:r>
            <a:r>
              <a:rPr lang="it-IT" sz="3600" dirty="0" err="1" smtClean="0"/>
              <a:t>spending</a:t>
            </a:r>
            <a:r>
              <a:rPr lang="it-IT" sz="3600" dirty="0" smtClean="0"/>
              <a:t> </a:t>
            </a:r>
            <a:r>
              <a:rPr lang="it-IT" sz="3600" dirty="0" err="1" smtClean="0"/>
              <a:t>time</a:t>
            </a:r>
            <a:r>
              <a:rPr lang="it-IT" sz="3600" dirty="0" smtClean="0"/>
              <a:t> </a:t>
            </a:r>
            <a:r>
              <a:rPr lang="it-IT" sz="3600" dirty="0" err="1" smtClean="0"/>
              <a:t>with</a:t>
            </a:r>
            <a:r>
              <a:rPr lang="it-IT" sz="3600" dirty="0" smtClean="0"/>
              <a:t>  </a:t>
            </a:r>
            <a:r>
              <a:rPr lang="it-IT" sz="3600" dirty="0" err="1" smtClean="0"/>
              <a:t>my</a:t>
            </a:r>
            <a:r>
              <a:rPr lang="it-IT" sz="3600" dirty="0" smtClean="0"/>
              <a:t> </a:t>
            </a:r>
            <a:r>
              <a:rPr lang="it-IT" sz="3600" dirty="0" err="1" smtClean="0"/>
              <a:t>friends</a:t>
            </a:r>
            <a:endParaRPr lang="it-IT" sz="3600" dirty="0" smtClean="0"/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like</a:t>
            </a:r>
            <a:r>
              <a:rPr lang="it-IT" sz="3600" dirty="0" smtClean="0"/>
              <a:t> </a:t>
            </a:r>
            <a:r>
              <a:rPr lang="it-IT" sz="3600" dirty="0" err="1" smtClean="0"/>
              <a:t>watching</a:t>
            </a:r>
            <a:r>
              <a:rPr lang="it-IT" sz="3600" dirty="0" smtClean="0"/>
              <a:t> </a:t>
            </a:r>
            <a:r>
              <a:rPr lang="it-IT" sz="3600" dirty="0" err="1" smtClean="0"/>
              <a:t>films</a:t>
            </a:r>
            <a:endParaRPr lang="it-IT" sz="3600" dirty="0" smtClean="0"/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like</a:t>
            </a:r>
            <a:r>
              <a:rPr lang="it-IT" sz="3600" dirty="0" smtClean="0"/>
              <a:t> </a:t>
            </a:r>
            <a:r>
              <a:rPr lang="it-IT" sz="3600" dirty="0" err="1" smtClean="0"/>
              <a:t>going</a:t>
            </a:r>
            <a:r>
              <a:rPr lang="it-IT" sz="3600" dirty="0" smtClean="0"/>
              <a:t> </a:t>
            </a:r>
            <a:r>
              <a:rPr lang="it-IT" sz="3600" dirty="0" err="1" smtClean="0"/>
              <a:t>to</a:t>
            </a:r>
            <a:r>
              <a:rPr lang="it-IT" sz="3600" dirty="0" smtClean="0"/>
              <a:t> the cinema</a:t>
            </a:r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like</a:t>
            </a:r>
            <a:r>
              <a:rPr lang="it-IT" sz="3600" dirty="0" smtClean="0"/>
              <a:t> </a:t>
            </a:r>
            <a:r>
              <a:rPr lang="it-IT" sz="3600" dirty="0" err="1" smtClean="0"/>
              <a:t>animals</a:t>
            </a:r>
            <a:endParaRPr lang="it-IT" sz="3600" dirty="0" smtClean="0"/>
          </a:p>
          <a:p>
            <a:r>
              <a:rPr lang="it-IT" sz="3600" dirty="0" smtClean="0"/>
              <a:t>I </a:t>
            </a:r>
            <a:r>
              <a:rPr lang="it-IT" sz="3600" dirty="0" err="1" smtClean="0"/>
              <a:t>like</a:t>
            </a:r>
            <a:r>
              <a:rPr lang="it-IT" sz="3600" dirty="0" smtClean="0"/>
              <a:t>  </a:t>
            </a:r>
            <a:r>
              <a:rPr lang="it-IT" sz="3600" dirty="0" err="1" smtClean="0"/>
              <a:t>listening</a:t>
            </a:r>
            <a:r>
              <a:rPr lang="it-IT" sz="3600" dirty="0" smtClean="0"/>
              <a:t> </a:t>
            </a:r>
            <a:r>
              <a:rPr lang="it-IT" sz="3600" dirty="0" err="1" smtClean="0"/>
              <a:t>music</a:t>
            </a:r>
            <a:endParaRPr lang="it-IT" sz="3600" dirty="0" smtClean="0"/>
          </a:p>
          <a:p>
            <a:pPr>
              <a:buNone/>
            </a:pPr>
            <a:endParaRPr lang="it-IT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301</Words>
  <Application>Microsoft Office PowerPoint</Application>
  <PresentationFormat>Presentazione su schermo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SELF PRESENTATION  By Chiara Rigonat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Maurizio</dc:creator>
  <cp:lastModifiedBy>Maurizio</cp:lastModifiedBy>
  <cp:revision>75</cp:revision>
  <dcterms:created xsi:type="dcterms:W3CDTF">2017-10-22T16:51:58Z</dcterms:created>
  <dcterms:modified xsi:type="dcterms:W3CDTF">2017-10-24T16:26:51Z</dcterms:modified>
</cp:coreProperties>
</file>