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7AD9B0F-80E9-4258-8417-7267F5A494BA}" type="datetimeFigureOut">
              <a:rPr lang="it-IT" smtClean="0"/>
              <a:t>24/10/2017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556C46-8489-4E6B-B3CA-BEDDA4A77C5A}" type="slidenum">
              <a:rPr lang="it-IT" smtClean="0"/>
              <a:t>‹#›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780108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it-IT" sz="8000" dirty="0" smtClean="0"/>
              <a:t>Things about me</a:t>
            </a:r>
            <a:endParaRPr lang="it-IT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429000"/>
            <a:ext cx="6400800" cy="1473200"/>
          </a:xfrm>
        </p:spPr>
        <p:txBody>
          <a:bodyPr/>
          <a:lstStyle/>
          <a:p>
            <a:r>
              <a:rPr lang="it-IT" dirty="0" smtClean="0"/>
              <a:t>By Milosevic Emilija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400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smtClean="0"/>
              <a:t> to </a:t>
            </a:r>
            <a:r>
              <a:rPr lang="it-IT" dirty="0" smtClean="0"/>
              <a:t>visit:England and states in the north of Europe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to find a job that I will love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to reach money for travels and other projects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to become a very good dancer and instrumental player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t</a:t>
            </a:r>
            <a:r>
              <a:rPr lang="it-IT" dirty="0" smtClean="0"/>
              <a:t>o be happy with my family and friends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it-IT" dirty="0" smtClean="0"/>
              <a:t>Goals and dreams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5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curious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try to be positive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hard - worker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realist 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emotive 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it-IT" sz="6600" dirty="0" smtClean="0"/>
              <a:t>Character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46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64905"/>
            <a:ext cx="7408333" cy="410445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determinate when I have goals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 headstrong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helpfull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not so social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changeble 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bilingual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68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near to friends and family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reliable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insistent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untidy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undecided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romantic 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640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dancing 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playing the flute 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singing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reading 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drawing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it-IT" sz="6600" dirty="0" smtClean="0"/>
              <a:t>Hobbies </a:t>
            </a:r>
            <a:endParaRPr lang="it-IT" sz="6600" dirty="0"/>
          </a:p>
        </p:txBody>
      </p:sp>
    </p:spTree>
    <p:extLst>
      <p:ext uri="{BB962C8B-B14F-4D97-AF65-F5344CB8AC3E}">
        <p14:creationId xmlns:p14="http://schemas.microsoft.com/office/powerpoint/2010/main" val="41684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taking photos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writing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watching series TV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Listening </a:t>
            </a:r>
            <a:r>
              <a:rPr lang="it-IT" smtClean="0"/>
              <a:t>to </a:t>
            </a:r>
            <a:r>
              <a:rPr lang="it-IT" smtClean="0"/>
              <a:t>music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77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astronomy 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colours but mostly green, light blue and purple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cats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languages, </a:t>
            </a:r>
            <a:r>
              <a:rPr lang="it-IT" smtClean="0"/>
              <a:t>expecially English </a:t>
            </a: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Christmas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it-IT" dirty="0" smtClean="0"/>
              <a:t>Things I like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95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cherries, peaches, melon, berries, strawberry, pasta and cookies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doctor who, sherlock holmes and the mentalist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Science-ficion and criminals books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Pop and classical music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Bands like: ThePianoGuys, Pentatonix, MozArt Group, AmadeusGroup, BYU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Singers like: Nedeljko Baja Bajic, Zdravko Colic, Dejan Matic, Mindy Gedhill</a:t>
            </a:r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689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 </a:t>
            </a:r>
            <a:r>
              <a:rPr lang="en-US" dirty="0" smtClean="0"/>
              <a:t>musicians </a:t>
            </a:r>
            <a:r>
              <a:rPr lang="en-US" dirty="0"/>
              <a:t>like: </a:t>
            </a:r>
            <a:r>
              <a:rPr lang="en-US" dirty="0" err="1"/>
              <a:t>Martynas</a:t>
            </a:r>
            <a:r>
              <a:rPr lang="en-US" dirty="0"/>
              <a:t> </a:t>
            </a:r>
            <a:r>
              <a:rPr lang="en-US" dirty="0" err="1"/>
              <a:t>Levinski</a:t>
            </a:r>
            <a:r>
              <a:rPr lang="en-US" dirty="0"/>
              <a:t> and Lindsey </a:t>
            </a:r>
            <a:r>
              <a:rPr lang="en-US" dirty="0" err="1"/>
              <a:t>Stirling</a:t>
            </a:r>
            <a:endParaRPr lang="en-US" dirty="0"/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the violin’s and cello’s sound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instrumental music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vintage and floreal style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 roses and wisteriars </a:t>
            </a:r>
          </a:p>
          <a:p>
            <a:pPr>
              <a:buFont typeface="Wingdings" pitchFamily="2" charset="2"/>
              <a:buChar char="v"/>
            </a:pPr>
            <a:endParaRPr lang="it-IT" dirty="0"/>
          </a:p>
          <a:p>
            <a:pPr>
              <a:buFont typeface="Wingdings" pitchFamily="2" charset="2"/>
              <a:buChar char="v"/>
            </a:pPr>
            <a:r>
              <a:rPr lang="it-IT" dirty="0"/>
              <a:t>l</a:t>
            </a:r>
            <a:r>
              <a:rPr lang="it-IT" dirty="0" smtClean="0"/>
              <a:t>aughs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61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200</TotalTime>
  <Words>242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Things about me</vt:lpstr>
      <vt:lpstr>Character </vt:lpstr>
      <vt:lpstr>PowerPoint Presentation</vt:lpstr>
      <vt:lpstr>PowerPoint Presentation</vt:lpstr>
      <vt:lpstr>Hobbies </vt:lpstr>
      <vt:lpstr>PowerPoint Presentation</vt:lpstr>
      <vt:lpstr>Things I like</vt:lpstr>
      <vt:lpstr>PowerPoint Presentation</vt:lpstr>
      <vt:lpstr>PowerPoint Presentation</vt:lpstr>
      <vt:lpstr>Goals and dreams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EMILIJA</dc:creator>
  <cp:lastModifiedBy>EMILIJA</cp:lastModifiedBy>
  <cp:revision>15</cp:revision>
  <dcterms:created xsi:type="dcterms:W3CDTF">2017-10-23T10:58:21Z</dcterms:created>
  <dcterms:modified xsi:type="dcterms:W3CDTF">2017-10-24T16:16:25Z</dcterms:modified>
</cp:coreProperties>
</file>