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6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41" autoAdjust="0"/>
  </p:normalViewPr>
  <p:slideViewPr>
    <p:cSldViewPr snapToGrid="0" snapToObjects="1">
      <p:cViewPr varScale="1">
        <p:scale>
          <a:sx n="130" d="100"/>
          <a:sy n="130" d="100"/>
        </p:scale>
        <p:origin x="-6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Martedì 24 ottobre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5921-A91A-409C-921C-0E0EC1E750EC}" type="datetime2">
              <a:rPr lang="en-US" smtClean="0"/>
              <a:t>Martedì 24 ottobre 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Martedì 24 ottobre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Martedì 24 ottobre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Martedì 24 ottobre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Martedì 24 ottobre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Martedì 24 ottobre 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600"/>
            </a:lvl6pPr>
            <a:lvl7pPr marL="2290763" indent="-461963">
              <a:defRPr sz="1600"/>
            </a:lvl7pPr>
            <a:lvl8pPr marL="2290763" indent="-461963">
              <a:defRPr sz="1600"/>
            </a:lvl8pPr>
            <a:lvl9pPr marL="2290763" indent="-461963"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Martedì 24 ottobre 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Martedì 24 ottobre 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Martedì 24 ottobre 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tabLst/>
              <a:defRPr sz="2000"/>
            </a:lvl6pPr>
            <a:lvl7pPr marL="2290763" indent="-461963">
              <a:tabLst/>
              <a:defRPr sz="2000"/>
            </a:lvl7pPr>
            <a:lvl8pPr marL="2290763" indent="-461963">
              <a:tabLst/>
              <a:defRPr sz="2000"/>
            </a:lvl8pPr>
            <a:lvl9pPr marL="2290763" indent="-461963">
              <a:tabLst/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Martedì 24 ottobre 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Martedì 24 ottobre 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9C0F2-17E0-497A-9BBE-0C73201AAFE3}" type="slidenum">
              <a:rPr lang="en-US" smtClean="0"/>
              <a:pPr/>
              <a:t>‹n.›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85921-A91A-409C-921C-0E0EC1E750EC}" type="datetime2">
              <a:rPr lang="en-US" smtClean="0"/>
              <a:t>Martedì 24 ottobre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  <p:sldLayoutId id="2147484026" r:id="rId10"/>
    <p:sldLayoutId id="2147484027" r:id="rId11"/>
    <p:sldLayoutId id="2147484028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of myself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my hobbies, my family, my sport my friends and 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17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Friends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really like to go out with my friends.</a:t>
            </a:r>
          </a:p>
          <a:p>
            <a:r>
              <a:rPr lang="en-US" dirty="0" smtClean="0"/>
              <a:t>When I go out with my friend they generally come to </a:t>
            </a:r>
            <a:r>
              <a:rPr lang="en-US" dirty="0" err="1" smtClean="0"/>
              <a:t>Strassoldo</a:t>
            </a:r>
            <a:r>
              <a:rPr lang="en-US" dirty="0" smtClean="0"/>
              <a:t> and we walk around the village.   </a:t>
            </a:r>
          </a:p>
          <a:p>
            <a:r>
              <a:rPr lang="en-US" dirty="0" smtClean="0"/>
              <a:t>I like take photos with them to immortalize the moments.</a:t>
            </a:r>
          </a:p>
          <a:p>
            <a:r>
              <a:rPr lang="en-US" dirty="0" smtClean="0"/>
              <a:t>When we can’t go out we stay at home and we watch a film.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4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My name is Jenny Casagrande. </a:t>
            </a:r>
          </a:p>
          <a:p>
            <a:r>
              <a:rPr lang="en-GB" dirty="0" smtClean="0"/>
              <a:t>I'm fifteen years old and I was born in </a:t>
            </a:r>
            <a:r>
              <a:rPr lang="en-GB" dirty="0" err="1" smtClean="0"/>
              <a:t>Palmanova</a:t>
            </a:r>
            <a:r>
              <a:rPr lang="en-GB" dirty="0" smtClean="0"/>
              <a:t>, on the 29</a:t>
            </a:r>
            <a:r>
              <a:rPr lang="en-GB" baseline="30000" dirty="0" smtClean="0"/>
              <a:t>th</a:t>
            </a:r>
            <a:r>
              <a:rPr lang="en-GB" dirty="0" smtClean="0"/>
              <a:t> June 2002. </a:t>
            </a:r>
          </a:p>
          <a:p>
            <a:r>
              <a:rPr lang="en-GB" dirty="0" smtClean="0"/>
              <a:t>I live in </a:t>
            </a:r>
            <a:r>
              <a:rPr lang="en-GB" dirty="0" err="1" smtClean="0"/>
              <a:t>Strassoldo</a:t>
            </a:r>
            <a:r>
              <a:rPr lang="en-GB" dirty="0" smtClean="0"/>
              <a:t>, a small village in the north-east of Italy, near </a:t>
            </a:r>
            <a:r>
              <a:rPr lang="en-GB" dirty="0" err="1" smtClean="0"/>
              <a:t>Cervignano</a:t>
            </a:r>
            <a:r>
              <a:rPr lang="en-GB" dirty="0" smtClean="0"/>
              <a:t> del Friuli.</a:t>
            </a:r>
          </a:p>
          <a:p>
            <a:r>
              <a:rPr lang="en-GB" dirty="0" smtClean="0"/>
              <a:t>I live in a house with my family. 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130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Appearance 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I’m tall and not very slim.</a:t>
            </a:r>
          </a:p>
          <a:p>
            <a:r>
              <a:rPr lang="en-GB" dirty="0" smtClean="0"/>
              <a:t>I have a long straight brown hair.</a:t>
            </a:r>
          </a:p>
          <a:p>
            <a:r>
              <a:rPr lang="en-GB" dirty="0" smtClean="0"/>
              <a:t>I have a green eyes.</a:t>
            </a:r>
          </a:p>
          <a:p>
            <a:r>
              <a:rPr lang="en-GB" dirty="0" smtClean="0"/>
              <a:t>I usually wear a casual and simple clothes.</a:t>
            </a:r>
          </a:p>
          <a:p>
            <a:r>
              <a:rPr lang="en-GB" dirty="0" smtClean="0"/>
              <a:t>I don’t use make-up, bracelets and necklaces.   </a:t>
            </a:r>
          </a:p>
          <a:p>
            <a:r>
              <a:rPr lang="en-GB" dirty="0" smtClean="0"/>
              <a:t>I don’t like dresses.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707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I’m very friendly when I want to meet a new person.</a:t>
            </a:r>
          </a:p>
          <a:p>
            <a:r>
              <a:rPr lang="en-US" dirty="0" smtClean="0"/>
              <a:t>I’m cheerful when I'm with my friends because I love to have fun with them.  </a:t>
            </a:r>
          </a:p>
          <a:p>
            <a:r>
              <a:rPr lang="en-US" dirty="0" smtClean="0"/>
              <a:t>I’m caring with people.</a:t>
            </a:r>
          </a:p>
          <a:p>
            <a:r>
              <a:rPr lang="en-US" dirty="0" smtClean="0"/>
              <a:t>But I’m sometimes shy with adults then I never meet </a:t>
            </a:r>
          </a:p>
          <a:p>
            <a:r>
              <a:rPr lang="en-US" dirty="0" smtClean="0"/>
              <a:t>I’m concentrated and serious when I do a match of volleyball 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177692" y="83038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785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Hobby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Drawing is one of my passions but I don’t have much time, so I draw on summer or on weekend. I like to draw galaxy or abstract things.  </a:t>
            </a:r>
          </a:p>
          <a:p>
            <a:r>
              <a:rPr lang="en-US" dirty="0" smtClean="0"/>
              <a:t>I really love listen to music. I listen to music when I’m sad because it help me to stay strong and return happy or when I want to relax me.  </a:t>
            </a:r>
          </a:p>
          <a:p>
            <a:r>
              <a:rPr lang="en-US" dirty="0" smtClean="0"/>
              <a:t>Do photos is another passion I have. I really like that a moment or a landscape can be catch by the photograph.   </a:t>
            </a:r>
          </a:p>
          <a:p>
            <a:r>
              <a:rPr lang="en-US" dirty="0" smtClean="0"/>
              <a:t>I love reading books because when I read I go in another world with my mind.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532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School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go to </a:t>
            </a:r>
            <a:r>
              <a:rPr lang="en-US" dirty="0" err="1" smtClean="0"/>
              <a:t>Liceo</a:t>
            </a:r>
            <a:r>
              <a:rPr lang="en-US" dirty="0" smtClean="0"/>
              <a:t> </a:t>
            </a:r>
            <a:r>
              <a:rPr lang="en-US" dirty="0" err="1" smtClean="0"/>
              <a:t>Scientifico</a:t>
            </a:r>
            <a:r>
              <a:rPr lang="en-US" dirty="0" smtClean="0"/>
              <a:t> in </a:t>
            </a:r>
            <a:r>
              <a:rPr lang="en-US" dirty="0" err="1" smtClean="0"/>
              <a:t>Cervignano</a:t>
            </a:r>
            <a:r>
              <a:rPr lang="en-US" dirty="0" smtClean="0"/>
              <a:t>.</a:t>
            </a:r>
          </a:p>
          <a:p>
            <a:r>
              <a:rPr lang="en-US" dirty="0" smtClean="0"/>
              <a:t>I attend the second form.</a:t>
            </a:r>
          </a:p>
          <a:p>
            <a:r>
              <a:rPr lang="en-US" dirty="0" smtClean="0"/>
              <a:t>My favorite subject is </a:t>
            </a:r>
            <a:r>
              <a:rPr lang="en-US" dirty="0"/>
              <a:t>I</a:t>
            </a:r>
            <a:r>
              <a:rPr lang="en-US" dirty="0" smtClean="0"/>
              <a:t>talian.</a:t>
            </a:r>
          </a:p>
          <a:p>
            <a:r>
              <a:rPr lang="en-US" dirty="0" smtClean="0"/>
              <a:t>I don’t like Geography.</a:t>
            </a:r>
          </a:p>
          <a:p>
            <a:r>
              <a:rPr lang="en-US" dirty="0" smtClean="0"/>
              <a:t>I choose my school because I want to do the University and because I think that this school prepares for any kind of choice you will make in the future. </a:t>
            </a:r>
          </a:p>
        </p:txBody>
      </p:sp>
    </p:spTree>
    <p:extLst>
      <p:ext uri="{BB962C8B-B14F-4D97-AF65-F5344CB8AC3E}">
        <p14:creationId xmlns:p14="http://schemas.microsoft.com/office/powerpoint/2010/main" val="2212250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Family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My family is composed by four people: my father, my mother, my brother and I.</a:t>
            </a:r>
          </a:p>
          <a:p>
            <a:r>
              <a:rPr lang="en-US" dirty="0" smtClean="0"/>
              <a:t>My parents are forty years old and my brother is eighteen. </a:t>
            </a:r>
          </a:p>
          <a:p>
            <a:r>
              <a:rPr lang="en-US" dirty="0" smtClean="0"/>
              <a:t>My mother work as a nurse in the hospital in </a:t>
            </a:r>
            <a:r>
              <a:rPr lang="en-US" dirty="0" err="1" smtClean="0"/>
              <a:t>Palmanova</a:t>
            </a:r>
            <a:r>
              <a:rPr lang="en-US" dirty="0" smtClean="0"/>
              <a:t> and my father as a worker in a factory in Udine.</a:t>
            </a:r>
          </a:p>
          <a:p>
            <a:r>
              <a:rPr lang="en-US" dirty="0" smtClean="0"/>
              <a:t>My brother is studying Engineering at the University in Trieste.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259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Animals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 have two cats and three dogs</a:t>
            </a:r>
          </a:p>
          <a:p>
            <a:r>
              <a:rPr lang="en-US" dirty="0" smtClean="0"/>
              <a:t>My cats are 5 years old and my dogs are two twelve years old and one had one years three days ago.</a:t>
            </a:r>
          </a:p>
          <a:p>
            <a:r>
              <a:rPr lang="en-US" dirty="0" smtClean="0"/>
              <a:t>My favorite animals is the cat because I like the animals that relax yourself. And I really like cats because for me are beautiful and interesting.    </a:t>
            </a:r>
          </a:p>
          <a:p>
            <a:r>
              <a:rPr lang="en-US" dirty="0" smtClean="0"/>
              <a:t>I don’t like snakes and insects.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915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</a:t>
            </a:r>
            <a:r>
              <a:rPr lang="it-IT" dirty="0" smtClean="0"/>
              <a:t>port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do volleyball.</a:t>
            </a:r>
          </a:p>
          <a:p>
            <a:r>
              <a:rPr lang="en-US" dirty="0" smtClean="0"/>
              <a:t>I do volleyball since I was 10 years old.</a:t>
            </a:r>
          </a:p>
          <a:p>
            <a:r>
              <a:rPr lang="en-US" dirty="0" smtClean="0"/>
              <a:t>I do volleyball three times a week and this year two match at the weekend, one on Saturday and one on Sunday. </a:t>
            </a:r>
          </a:p>
          <a:p>
            <a:r>
              <a:rPr lang="en-US" dirty="0" smtClean="0"/>
              <a:t>I like this sport because I like team sports where your teammates help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46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oglio">
  <a:themeElements>
    <a:clrScheme name="Fog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glio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Fog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Foglio.thmx</Template>
  <TotalTime>159</TotalTime>
  <Words>577</Words>
  <Application>Microsoft Macintosh PowerPoint</Application>
  <PresentationFormat>Presentazione su schermo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Foglio</vt:lpstr>
      <vt:lpstr>Presentation of myself</vt:lpstr>
      <vt:lpstr>Me</vt:lpstr>
      <vt:lpstr>Appearance </vt:lpstr>
      <vt:lpstr>Personality</vt:lpstr>
      <vt:lpstr>Hobby</vt:lpstr>
      <vt:lpstr>School</vt:lpstr>
      <vt:lpstr>Family</vt:lpstr>
      <vt:lpstr>Animals</vt:lpstr>
      <vt:lpstr>Sport</vt:lpstr>
      <vt:lpstr>Friends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daniel casagrande</dc:creator>
  <cp:lastModifiedBy>daniel casagrande</cp:lastModifiedBy>
  <cp:revision>14</cp:revision>
  <dcterms:created xsi:type="dcterms:W3CDTF">2017-10-24T13:16:44Z</dcterms:created>
  <dcterms:modified xsi:type="dcterms:W3CDTF">2017-10-24T15:55:51Z</dcterms:modified>
</cp:coreProperties>
</file>