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78731-79C9-490A-9B75-2CA8E9F83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F83C07-35B1-4AF0-ACF2-00BA0B970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F0EB19-3554-47A2-8644-9222B136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EAFCCF-16D1-4936-9056-DF25F045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48DA0-D4E8-459B-8E01-29B34357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9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1EAEE-AF0A-494D-B6BE-0127E963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C3E23C-8F07-4FA2-BEC2-9F5AD6B6D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07168F-5840-4863-BC57-64F922F9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B24D27-3901-4583-BDCA-CBEEE89F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0CF481-F022-449F-A243-365D01A7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1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62C54-2627-4038-A537-662004567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0703AA-EEC4-45FD-A42A-CD77EB236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785CB9-1802-43F4-8891-DFC5B6BB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DF81FC-8648-420F-92AA-EFE05164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D3F959-83D4-4D7F-A0C4-AF80C156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62F3E-A177-40E8-BF79-0A76027B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F86F6-928E-4772-9473-623826617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1C668E-AF52-45C4-8EFB-F61A9682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794566-9644-462B-939A-E1835D31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C5DC41-39EB-4CB1-921F-36E67B71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4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2BC8BF-7A30-4857-A2CF-48BD5F7B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0A70F0-648A-4E18-848A-E444898F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AB1EAC-CBE7-43C7-B5CF-54964488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149CA-C390-4EBC-9205-EA700D28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0FDF89-D2E2-4B50-88C1-FE9300BB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86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B8F84-340A-4466-AADB-DF8B58F5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4EE22A-71D7-4207-B2D8-C19BA0C2C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8A5EC3-B741-49A7-8011-F20A06E2C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296112-B0F4-4165-ACFA-CEC77E6C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700488-3039-4318-827E-0C3102AE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B2C6F6-B940-4969-90DB-C9673BA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0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F10C7-AC8D-4FF9-835F-AF3F5F16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B31EA7-955B-4C47-9259-FC63997B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0A790C-676C-4E62-A922-6B3219C81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8EC98B-78D3-451F-A264-E7F24C584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DF340F-8530-43C9-8168-B14D82D45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C5F6F9-2F5F-401C-8B00-45D273D6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3C62CE-C69D-48C0-B0E5-2DACF876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25879E4-1194-4A4F-B83F-E57959DE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16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CD012-F963-4EEA-BF5C-161F94AF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3973A6-4C4D-4816-92DE-AB20FB93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FA89C9-EDF9-4EE8-8586-C2A1434A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2A261B-335F-474D-9C2E-7F23F76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96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195636-D4A4-48B8-A97B-B3F9459C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0134E2-03CE-43FE-B62B-02CA9448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D35512-B157-4897-8B10-830354C5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0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545A72-4F65-40B3-AA72-BD49F282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D8A80-8651-4F47-BE06-D1F38C346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12405F-8023-4B9D-9E86-C8B088574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4E8560-1C14-42A6-B861-2619C39F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7A0D20-7464-446F-834A-0B557946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57B001-D833-4019-BC22-D784C87A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EAD2E-1741-41E0-8175-FFABD178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51E187-1599-4A1F-91D6-519147E1E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253AF1-4F08-4638-8E21-016A35E8A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E4E83-ADCD-4F0A-A209-1FA41036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313BD5-E287-4770-9D28-A9AD58DF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0F96D2-D0DF-4F6C-B1AE-45B7F969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78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084B5CB-AA17-4C27-B358-B2E7DDCD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354D7F-7295-4E2E-B387-77922D71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6D7552-8A1C-4A54-94FE-10F3EDC18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24EF-8A41-41F1-912C-AB98CC537D2F}" type="datetimeFigureOut">
              <a:rPr lang="it-IT" smtClean="0"/>
              <a:t>24/10/2017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124EC-17ED-4037-96B9-0C0215D7A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423965-F671-4472-A1CA-046FF5C91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E854-034B-4821-A286-8C874D8DC5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2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E8708-BF34-49A0-AD2F-7E75C333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943" y="941695"/>
            <a:ext cx="9144000" cy="1844936"/>
          </a:xfrm>
        </p:spPr>
        <p:txBody>
          <a:bodyPr anchor="ctr">
            <a:normAutofit/>
          </a:bodyPr>
          <a:lstStyle/>
          <a:p>
            <a:r>
              <a:rPr lang="it-IT" b="1" i="1" dirty="0">
                <a:latin typeface="Century Schoolbook" panose="02040604050505020304" pitchFamily="18" charset="0"/>
              </a:rPr>
              <a:t>DESCRIPTION OF MYSELF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EA9FBC-CD7A-4C5C-AE6B-283DB0172824}"/>
              </a:ext>
            </a:extLst>
          </p:cNvPr>
          <p:cNvSpPr txBox="1"/>
          <p:nvPr/>
        </p:nvSpPr>
        <p:spPr>
          <a:xfrm>
            <a:off x="8275092" y="4831307"/>
            <a:ext cx="432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Schoolbook" panose="02040604050505020304" pitchFamily="18" charset="0"/>
              </a:rPr>
              <a:t>Leonardo Spanghero</a:t>
            </a:r>
          </a:p>
          <a:p>
            <a:r>
              <a:rPr lang="it-IT" dirty="0">
                <a:latin typeface="Century Schoolbook" panose="02040604050505020304" pitchFamily="18" charset="0"/>
              </a:rPr>
              <a:t>2^ALS</a:t>
            </a:r>
          </a:p>
        </p:txBody>
      </p:sp>
    </p:spTree>
    <p:extLst>
      <p:ext uri="{BB962C8B-B14F-4D97-AF65-F5344CB8AC3E}">
        <p14:creationId xmlns:p14="http://schemas.microsoft.com/office/powerpoint/2010/main" val="177349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F7247A-595D-4677-B45C-1BE922D0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I can play the guitar.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played the guitar for 5 years.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had guitar lessons until 3 years ago.</a:t>
            </a:r>
          </a:p>
        </p:txBody>
      </p:sp>
      <p:pic>
        <p:nvPicPr>
          <p:cNvPr id="4" name="Immagine 3" descr="Immagine che contiene musica, chitarra&#10;&#10;Descrizione generata con affidabilità molto elevata">
            <a:extLst>
              <a:ext uri="{FF2B5EF4-FFF2-40B4-BE49-F238E27FC236}">
                <a16:creationId xmlns:a16="http://schemas.microsoft.com/office/drawing/2014/main" id="{7833E6C6-A4DC-4BBE-BDF4-B0AE3D8A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9789" y="2500563"/>
            <a:ext cx="3975429" cy="18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695C1-8A9D-4449-9115-0503C245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23" y="1989398"/>
            <a:ext cx="10515600" cy="2309646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entury Schoolbook" panose="02040604050505020304" pitchFamily="18" charset="0"/>
              </a:rPr>
              <a:t>My name is Leonardo Spanghero.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was born  on 14</a:t>
            </a:r>
            <a:r>
              <a:rPr lang="en-GB" baseline="30000" dirty="0">
                <a:latin typeface="Century Schoolbook" panose="02040604050505020304" pitchFamily="18" charset="0"/>
              </a:rPr>
              <a:t>th </a:t>
            </a:r>
            <a:r>
              <a:rPr lang="en-GB" dirty="0">
                <a:latin typeface="Century Schoolbook" panose="02040604050505020304" pitchFamily="18" charset="0"/>
              </a:rPr>
              <a:t>of November in 2002, in Gorizia.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live in Aquileia, in the North East of Italy.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live in a house.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My favourite colour is black.</a:t>
            </a:r>
          </a:p>
          <a:p>
            <a:endParaRPr lang="en-GB" dirty="0">
              <a:latin typeface="Century Schoolbook" panose="02040604050505020304" pitchFamily="18" charset="0"/>
            </a:endParaRPr>
          </a:p>
          <a:p>
            <a:endParaRPr lang="en-GB" dirty="0">
              <a:latin typeface="Century Schoolbook" panose="02040604050505020304" pitchFamily="18" charset="0"/>
            </a:endParaRPr>
          </a:p>
          <a:p>
            <a:endParaRPr lang="en-GB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1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2D753-0951-47B6-B5C7-323DD47D0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I am tall; I have brown hair and eyes.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usually am kind and funny.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try to engage in everything I do.</a:t>
            </a:r>
          </a:p>
          <a:p>
            <a:endParaRPr lang="en-GB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6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1449A-DF37-41E5-8315-6C9BB412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455"/>
            <a:ext cx="10515600" cy="2691784"/>
          </a:xfrm>
        </p:spPr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In my family we are in four: my mother, my father, my sister and me.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My mother’s name is Tatiana, my father’s name is Gabriele and my sister’s name is Veronica.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have two grandmothers and one grandfather.</a:t>
            </a:r>
          </a:p>
        </p:txBody>
      </p:sp>
    </p:spTree>
    <p:extLst>
      <p:ext uri="{BB962C8B-B14F-4D97-AF65-F5344CB8AC3E}">
        <p14:creationId xmlns:p14="http://schemas.microsoft.com/office/powerpoint/2010/main" val="105745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7A5BAA-34CB-4FB0-B2C6-08059DCB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87" y="1388895"/>
            <a:ext cx="10515600" cy="3114865"/>
          </a:xfrm>
        </p:spPr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When I was five years old, I have played football.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play basketball in a team, in </a:t>
            </a:r>
            <a:r>
              <a:rPr lang="en-GB" dirty="0" err="1">
                <a:latin typeface="Century Schoolbook" panose="02040604050505020304" pitchFamily="18" charset="0"/>
              </a:rPr>
              <a:t>Cervignano</a:t>
            </a:r>
            <a:r>
              <a:rPr lang="en-GB" dirty="0">
                <a:latin typeface="Century Schoolbook" panose="02040604050505020304" pitchFamily="18" charset="0"/>
              </a:rPr>
              <a:t>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have training three times a week.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play basketball since I was six years old.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My favourite team is Golden State Warriors.</a:t>
            </a:r>
          </a:p>
          <a:p>
            <a:pPr marL="0" indent="0">
              <a:buNone/>
            </a:pPr>
            <a:endParaRPr lang="en-GB" dirty="0">
              <a:latin typeface="Century Schoolbook" panose="02040604050505020304" pitchFamily="18" charset="0"/>
            </a:endParaRPr>
          </a:p>
          <a:p>
            <a:endParaRPr lang="en-GB" dirty="0">
              <a:latin typeface="Century Schoolbook" panose="02040604050505020304" pitchFamily="18" charset="0"/>
            </a:endParaRPr>
          </a:p>
          <a:p>
            <a:endParaRPr lang="en-GB" dirty="0">
              <a:latin typeface="Century Schoolbook" panose="02040604050505020304" pitchFamily="18" charset="0"/>
            </a:endParaRPr>
          </a:p>
        </p:txBody>
      </p:sp>
      <p:pic>
        <p:nvPicPr>
          <p:cNvPr id="4" name="Immagine 3" descr="Immagine che contiene clipart&#10;&#10;Descrizione generata con affidabilità elevata">
            <a:extLst>
              <a:ext uri="{FF2B5EF4-FFF2-40B4-BE49-F238E27FC236}">
                <a16:creationId xmlns:a16="http://schemas.microsoft.com/office/drawing/2014/main" id="{A7073829-355A-43D4-8347-5D666A3CF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3647292"/>
            <a:ext cx="2414517" cy="26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4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DC3C6E-582D-4024-8761-C8A2FEF5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257" y="2344240"/>
            <a:ext cx="10515600" cy="2200465"/>
          </a:xfrm>
        </p:spPr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I attend the </a:t>
            </a:r>
            <a:r>
              <a:rPr lang="en-GB" dirty="0" err="1">
                <a:latin typeface="Century Schoolbook" panose="02040604050505020304" pitchFamily="18" charset="0"/>
              </a:rPr>
              <a:t>Liceo</a:t>
            </a:r>
            <a:r>
              <a:rPr lang="en-GB" dirty="0">
                <a:latin typeface="Century Schoolbook" panose="02040604050505020304" pitchFamily="18" charset="0"/>
              </a:rPr>
              <a:t> </a:t>
            </a:r>
            <a:r>
              <a:rPr lang="en-GB" dirty="0" err="1">
                <a:latin typeface="Century Schoolbook" panose="02040604050505020304" pitchFamily="18" charset="0"/>
              </a:rPr>
              <a:t>Scientifico</a:t>
            </a:r>
            <a:r>
              <a:rPr lang="en-GB" dirty="0">
                <a:latin typeface="Century Schoolbook" panose="02040604050505020304" pitchFamily="18" charset="0"/>
              </a:rPr>
              <a:t> “A. Einstein” in </a:t>
            </a:r>
            <a:r>
              <a:rPr lang="en-GB" dirty="0" err="1">
                <a:latin typeface="Century Schoolbook" panose="02040604050505020304" pitchFamily="18" charset="0"/>
              </a:rPr>
              <a:t>Cervignano</a:t>
            </a:r>
            <a:r>
              <a:rPr lang="en-GB" dirty="0">
                <a:latin typeface="Century Schoolbook" panose="02040604050505020304" pitchFamily="18" charset="0"/>
              </a:rPr>
              <a:t>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chose this school because I’m good at scientific subjects.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think in my future I’m going to study architecture. 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My favourite subject is Maths.</a:t>
            </a:r>
          </a:p>
        </p:txBody>
      </p:sp>
    </p:spTree>
    <p:extLst>
      <p:ext uri="{BB962C8B-B14F-4D97-AF65-F5344CB8AC3E}">
        <p14:creationId xmlns:p14="http://schemas.microsoft.com/office/powerpoint/2010/main" val="395008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21B4B-8668-431A-BA1F-BF3FC116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32" y="1716443"/>
            <a:ext cx="10515600" cy="2145874"/>
          </a:xfrm>
        </p:spPr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One of my favourite hobbies is to take photos. 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like listening to music.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 like pop music.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One my favourite Tv series is Grey’s Anatomy.</a:t>
            </a:r>
          </a:p>
        </p:txBody>
      </p:sp>
      <p:pic>
        <p:nvPicPr>
          <p:cNvPr id="4" name="Immagine 3" descr="Immagine che contiene elettronico, fotocamera&#10;&#10;Descrizione generata con affidabilità molto elevata">
            <a:extLst>
              <a:ext uri="{FF2B5EF4-FFF2-40B4-BE49-F238E27FC236}">
                <a16:creationId xmlns:a16="http://schemas.microsoft.com/office/drawing/2014/main" id="{323CF48A-D1C4-4831-8936-EFE15FBF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6" y="449906"/>
            <a:ext cx="2769359" cy="1757856"/>
          </a:xfrm>
          <a:prstGeom prst="rect">
            <a:avLst/>
          </a:prstGeom>
        </p:spPr>
      </p:pic>
      <p:pic>
        <p:nvPicPr>
          <p:cNvPr id="6" name="Immagine 5" descr="Immagine che contiene albero, esterni, cielo, pecora&#10;&#10;Descrizione generata con affidabilità molto elevata">
            <a:extLst>
              <a:ext uri="{FF2B5EF4-FFF2-40B4-BE49-F238E27FC236}">
                <a16:creationId xmlns:a16="http://schemas.microsoft.com/office/drawing/2014/main" id="{E7A40A9C-1F95-4BA9-AD40-767214F2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89" y="4140042"/>
            <a:ext cx="3285631" cy="2190420"/>
          </a:xfrm>
          <a:prstGeom prst="rect">
            <a:avLst/>
          </a:prstGeom>
        </p:spPr>
      </p:pic>
      <p:pic>
        <p:nvPicPr>
          <p:cNvPr id="8" name="Immagine 7" descr="Immagine che contiene esterni, albero, tramonto, cielo&#10;&#10;Descrizione generata con affidabilità molto elevata">
            <a:extLst>
              <a:ext uri="{FF2B5EF4-FFF2-40B4-BE49-F238E27FC236}">
                <a16:creationId xmlns:a16="http://schemas.microsoft.com/office/drawing/2014/main" id="{64E3C80B-E2BB-41D5-AFB3-DEB5CBCC4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6" y="4140042"/>
            <a:ext cx="3333457" cy="222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67ECBE-A01B-4DCE-B6EF-AB30E73A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4" y="376652"/>
            <a:ext cx="10515600" cy="2855557"/>
          </a:xfrm>
        </p:spPr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I like travelling very much.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This year I have been in Amsterdam and in Florence, with my family and some friends.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In the last three years I visited the following places: Barcelona, Prague, Puglia, Garda Lake, Lake Maggiore and Lugano, Sicily and England.</a:t>
            </a:r>
          </a:p>
          <a:p>
            <a:endParaRPr lang="en-GB" dirty="0">
              <a:latin typeface="Century Schoolbook" panose="02040604050505020304" pitchFamily="18" charset="0"/>
            </a:endParaRPr>
          </a:p>
          <a:p>
            <a:endParaRPr lang="en-GB" dirty="0">
              <a:latin typeface="Century Schoolbook" panose="02040604050505020304" pitchFamily="18" charset="0"/>
            </a:endParaRPr>
          </a:p>
        </p:txBody>
      </p:sp>
      <p:pic>
        <p:nvPicPr>
          <p:cNvPr id="4" name="Immagine 3" descr="Immagine che contiene edificio, montagna, esterni, cielo&#10;&#10;Descrizione generata con affidabilità molto elevata">
            <a:extLst>
              <a:ext uri="{FF2B5EF4-FFF2-40B4-BE49-F238E27FC236}">
                <a16:creationId xmlns:a16="http://schemas.microsoft.com/office/drawing/2014/main" id="{EC88E19B-0A80-49C2-BA0F-3D9C3B0CB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11" y="3232209"/>
            <a:ext cx="4668481" cy="31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9CAE75-AE1C-4DBB-A7BF-520ACA1C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95" y="2139524"/>
            <a:ext cx="10515600" cy="1763736"/>
          </a:xfrm>
        </p:spPr>
        <p:txBody>
          <a:bodyPr/>
          <a:lstStyle/>
          <a:p>
            <a:r>
              <a:rPr lang="en-GB" dirty="0">
                <a:latin typeface="Century Schoolbook" panose="02040604050505020304" pitchFamily="18" charset="0"/>
              </a:rPr>
              <a:t>In my free time I usually meet my friends.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Sometimes we go to the cinema or we go shopping.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During the summer, we went to </a:t>
            </a:r>
            <a:r>
              <a:rPr lang="en-GB" dirty="0" err="1">
                <a:latin typeface="Century Schoolbook" panose="02040604050505020304" pitchFamily="18" charset="0"/>
              </a:rPr>
              <a:t>Grado</a:t>
            </a:r>
            <a:r>
              <a:rPr lang="en-GB" dirty="0">
                <a:latin typeface="Century Schoolbook" panose="02040604050505020304" pitchFamily="18" charset="0"/>
              </a:rPr>
              <a:t> and </a:t>
            </a:r>
            <a:r>
              <a:rPr lang="en-GB" dirty="0" err="1">
                <a:latin typeface="Century Schoolbook" panose="02040604050505020304" pitchFamily="18" charset="0"/>
              </a:rPr>
              <a:t>Lignano</a:t>
            </a:r>
            <a:r>
              <a:rPr lang="en-GB" dirty="0">
                <a:latin typeface="Century Schoolbook" panose="02040604050505020304" pitchFamily="18" charset="0"/>
              </a:rPr>
              <a:t>.</a:t>
            </a:r>
          </a:p>
          <a:p>
            <a:endParaRPr lang="en-GB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35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350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Tema di Office</vt:lpstr>
      <vt:lpstr>DESCRIPTION OF MYSELF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 OF MYSELF</dc:title>
  <dc:creator>Leonardo Spanghero</dc:creator>
  <cp:lastModifiedBy>Leonardo Spanghero</cp:lastModifiedBy>
  <cp:revision>24</cp:revision>
  <dcterms:created xsi:type="dcterms:W3CDTF">2017-10-23T12:50:34Z</dcterms:created>
  <dcterms:modified xsi:type="dcterms:W3CDTF">2017-10-24T14:17:57Z</dcterms:modified>
</cp:coreProperties>
</file>