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526F7ED-46EA-431B-9760-85AA659E51DF}">
          <p14:sldIdLst>
            <p14:sldId id="256"/>
            <p14:sldId id="257"/>
            <p14:sldId id="258"/>
            <p14:sldId id="259"/>
            <p14:sldId id="260"/>
            <p14:sldId id="265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60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30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3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639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51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51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06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57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70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48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80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3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2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58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11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C2A72-86FC-4BD0-B4AF-9E4291E6A1D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32F12B-B2C1-44CD-9E89-2E57172CE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72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8754" y="519691"/>
            <a:ext cx="8326582" cy="1225982"/>
          </a:xfrm>
        </p:spPr>
        <p:txBody>
          <a:bodyPr/>
          <a:lstStyle/>
          <a:p>
            <a:pPr algn="ctr"/>
            <a:r>
              <a:rPr lang="it-IT" dirty="0" err="1" smtClean="0"/>
              <a:t>Talking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myself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69372" y="2431472"/>
            <a:ext cx="6965373" cy="277437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200" dirty="0" err="1" smtClean="0">
                <a:solidFill>
                  <a:schemeClr val="tx1"/>
                </a:solidFill>
              </a:rPr>
              <a:t>I’m</a:t>
            </a:r>
            <a:r>
              <a:rPr lang="it-IT" sz="2200" dirty="0" smtClean="0">
                <a:solidFill>
                  <a:schemeClr val="tx1"/>
                </a:solidFill>
              </a:rPr>
              <a:t> Rebecca Grimaldi;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200" dirty="0" err="1" smtClean="0">
                <a:solidFill>
                  <a:schemeClr val="tx1"/>
                </a:solidFill>
              </a:rPr>
              <a:t>I’m</a:t>
            </a:r>
            <a:r>
              <a:rPr lang="it-IT" sz="2200" dirty="0" smtClean="0">
                <a:solidFill>
                  <a:schemeClr val="tx1"/>
                </a:solidFill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</a:rPr>
              <a:t>fourteen</a:t>
            </a:r>
            <a:r>
              <a:rPr lang="it-IT" sz="2200" dirty="0" smtClean="0">
                <a:solidFill>
                  <a:schemeClr val="tx1"/>
                </a:solidFill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</a:rPr>
              <a:t>years</a:t>
            </a:r>
            <a:r>
              <a:rPr lang="it-IT" sz="2200" dirty="0" smtClean="0">
                <a:solidFill>
                  <a:schemeClr val="tx1"/>
                </a:solidFill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</a:rPr>
              <a:t>old</a:t>
            </a:r>
            <a:r>
              <a:rPr lang="it-IT" sz="22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chemeClr val="tx1"/>
                </a:solidFill>
              </a:rPr>
              <a:t>My </a:t>
            </a:r>
            <a:r>
              <a:rPr lang="it-IT" sz="2200" dirty="0" err="1" smtClean="0">
                <a:solidFill>
                  <a:schemeClr val="tx1"/>
                </a:solidFill>
              </a:rPr>
              <a:t>birthday</a:t>
            </a:r>
            <a:r>
              <a:rPr lang="it-IT" sz="2200" dirty="0" smtClean="0">
                <a:solidFill>
                  <a:schemeClr val="tx1"/>
                </a:solidFill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</a:rPr>
              <a:t>is</a:t>
            </a:r>
            <a:r>
              <a:rPr lang="it-IT" sz="2200" dirty="0" smtClean="0">
                <a:solidFill>
                  <a:schemeClr val="tx1"/>
                </a:solidFill>
              </a:rPr>
              <a:t> on the </a:t>
            </a:r>
            <a:r>
              <a:rPr lang="it-IT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200" baseline="30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it-IT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</a:t>
            </a:r>
            <a:r>
              <a:rPr lang="it-IT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</a:t>
            </a:r>
            <a:r>
              <a:rPr lang="it-IT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Italian</a:t>
            </a:r>
            <a:r>
              <a:rPr lang="it-IT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 live in </a:t>
            </a:r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it-IT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illa </a:t>
            </a:r>
            <a:r>
              <a:rPr lang="it-IT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it-IT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icentina, a small </a:t>
            </a:r>
            <a:r>
              <a:rPr lang="it-IT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village</a:t>
            </a:r>
            <a:r>
              <a:rPr lang="it-IT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it-IT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</a:t>
            </a:r>
            <a:r>
              <a:rPr lang="it-IT" sz="2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-east</a:t>
            </a:r>
            <a:r>
              <a:rPr lang="it-IT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</a:t>
            </a:r>
            <a:r>
              <a:rPr lang="it-IT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it-IT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it-IT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hours’ </a:t>
            </a:r>
            <a:r>
              <a:rPr lang="it-IT" sz="2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</a:t>
            </a:r>
            <a:r>
              <a:rPr lang="it-IT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it-IT" sz="2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Venice</a:t>
            </a:r>
            <a:r>
              <a:rPr lang="it-IT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86" y="2093696"/>
            <a:ext cx="3376592" cy="43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An </a:t>
            </a:r>
            <a:r>
              <a:rPr lang="it-IT" sz="2800" dirty="0" err="1" smtClean="0"/>
              <a:t>experience</a:t>
            </a:r>
            <a:r>
              <a:rPr lang="it-IT" sz="2800" dirty="0" smtClean="0"/>
              <a:t> </a:t>
            </a:r>
            <a:r>
              <a:rPr lang="it-IT" sz="2800" dirty="0" err="1" smtClean="0"/>
              <a:t>unforgettable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98330"/>
          </a:xfrm>
        </p:spPr>
        <p:txBody>
          <a:bodyPr/>
          <a:lstStyle/>
          <a:p>
            <a:r>
              <a:rPr lang="it-IT" sz="2200" dirty="0" smtClean="0"/>
              <a:t>In </a:t>
            </a:r>
            <a:r>
              <a:rPr lang="it-IT" sz="2200" dirty="0" err="1" smtClean="0"/>
              <a:t>this</a:t>
            </a:r>
            <a:r>
              <a:rPr lang="it-IT" sz="2200" dirty="0" smtClean="0"/>
              <a:t> </a:t>
            </a:r>
            <a:r>
              <a:rPr lang="it-IT" sz="2200" dirty="0" err="1" smtClean="0"/>
              <a:t>summer</a:t>
            </a:r>
            <a:r>
              <a:rPr lang="it-IT" sz="2200" dirty="0" smtClean="0"/>
              <a:t>, </a:t>
            </a:r>
            <a:r>
              <a:rPr lang="it-IT" sz="2200" dirty="0" smtClean="0"/>
              <a:t>the </a:t>
            </a:r>
            <a:r>
              <a:rPr lang="it-IT" sz="2200" dirty="0" err="1" smtClean="0"/>
              <a:t>choir</a:t>
            </a:r>
            <a:r>
              <a:rPr lang="it-IT" sz="2200" dirty="0" smtClean="0"/>
              <a:t> «</a:t>
            </a:r>
            <a:r>
              <a:rPr lang="it-IT" sz="2200" dirty="0" err="1" smtClean="0"/>
              <a:t>Artemìa</a:t>
            </a:r>
            <a:r>
              <a:rPr lang="it-IT" sz="2200" dirty="0" smtClean="0"/>
              <a:t>» and I </a:t>
            </a:r>
            <a:r>
              <a:rPr lang="it-IT" sz="2200" dirty="0" err="1" smtClean="0"/>
              <a:t>focussed</a:t>
            </a:r>
            <a:r>
              <a:rPr lang="it-IT" sz="2200" dirty="0" smtClean="0"/>
              <a:t> on </a:t>
            </a:r>
            <a:r>
              <a:rPr lang="it-IT" sz="2200" dirty="0" err="1" smtClean="0"/>
              <a:t>singer</a:t>
            </a:r>
            <a:r>
              <a:rPr lang="it-IT" sz="2200" dirty="0" smtClean="0"/>
              <a:t> </a:t>
            </a:r>
            <a:r>
              <a:rPr lang="it-IT" sz="2200" dirty="0" err="1" smtClean="0"/>
              <a:t>Elisa’s</a:t>
            </a:r>
            <a:r>
              <a:rPr lang="it-IT" sz="2200" dirty="0" smtClean="0"/>
              <a:t> </a:t>
            </a:r>
            <a:r>
              <a:rPr lang="it-IT" sz="2200" dirty="0" err="1" smtClean="0"/>
              <a:t>songs</a:t>
            </a:r>
            <a:r>
              <a:rPr lang="it-IT" sz="2200" dirty="0" smtClean="0"/>
              <a:t> to </a:t>
            </a:r>
            <a:r>
              <a:rPr lang="it-IT" sz="2200" dirty="0" err="1" smtClean="0"/>
              <a:t>bring</a:t>
            </a:r>
            <a:r>
              <a:rPr lang="it-IT" sz="2200" dirty="0" smtClean="0"/>
              <a:t> </a:t>
            </a:r>
            <a:r>
              <a:rPr lang="it-IT" sz="2200" dirty="0" err="1" smtClean="0"/>
              <a:t>them</a:t>
            </a:r>
            <a:r>
              <a:rPr lang="it-IT" sz="2200" dirty="0" smtClean="0"/>
              <a:t> out </a:t>
            </a:r>
            <a:r>
              <a:rPr lang="it-IT" sz="2200" dirty="0" err="1" smtClean="0"/>
              <a:t>at</a:t>
            </a:r>
            <a:r>
              <a:rPr lang="it-IT" sz="2200" dirty="0" smtClean="0"/>
              <a:t> the </a:t>
            </a:r>
            <a:r>
              <a:rPr lang="it-IT" sz="2200" dirty="0" err="1" smtClean="0"/>
              <a:t>Verona’s</a:t>
            </a:r>
            <a:r>
              <a:rPr lang="it-IT" sz="2200" dirty="0" smtClean="0"/>
              <a:t> Arena in a </a:t>
            </a:r>
            <a:r>
              <a:rPr lang="it-IT" sz="2200" dirty="0" err="1" smtClean="0"/>
              <a:t>concert</a:t>
            </a:r>
            <a:r>
              <a:rPr lang="it-IT" sz="2200" dirty="0" smtClean="0"/>
              <a:t> with </a:t>
            </a:r>
            <a:r>
              <a:rPr lang="it-IT" sz="2200" dirty="0" err="1" smtClean="0"/>
              <a:t>her</a:t>
            </a:r>
            <a:r>
              <a:rPr lang="it-IT" sz="2200" dirty="0" smtClean="0"/>
              <a:t>;</a:t>
            </a:r>
          </a:p>
          <a:p>
            <a:r>
              <a:rPr lang="it-IT" sz="2200" dirty="0" err="1" smtClean="0"/>
              <a:t>This</a:t>
            </a:r>
            <a:r>
              <a:rPr lang="it-IT" sz="2200" dirty="0" smtClean="0"/>
              <a:t> </a:t>
            </a:r>
            <a:r>
              <a:rPr lang="it-IT" sz="2200" dirty="0" err="1" smtClean="0"/>
              <a:t>happened</a:t>
            </a:r>
            <a:r>
              <a:rPr lang="it-IT" sz="2200" dirty="0" smtClean="0"/>
              <a:t> on the 13</a:t>
            </a:r>
            <a:r>
              <a:rPr lang="it-IT" sz="2200" baseline="30000" dirty="0" smtClean="0"/>
              <a:t>th</a:t>
            </a:r>
            <a:r>
              <a:rPr lang="it-IT" sz="2200" dirty="0" smtClean="0"/>
              <a:t> of </a:t>
            </a:r>
            <a:r>
              <a:rPr lang="it-IT" sz="2200" dirty="0" err="1" smtClean="0"/>
              <a:t>September</a:t>
            </a:r>
            <a:r>
              <a:rPr lang="it-IT" sz="2200" dirty="0" smtClean="0"/>
              <a:t> of </a:t>
            </a:r>
            <a:r>
              <a:rPr lang="it-IT" sz="2200" dirty="0" err="1" smtClean="0"/>
              <a:t>this</a:t>
            </a:r>
            <a:r>
              <a:rPr lang="it-IT" sz="2200" dirty="0" smtClean="0"/>
              <a:t> </a:t>
            </a:r>
            <a:r>
              <a:rPr lang="it-IT" sz="2200" dirty="0" err="1" smtClean="0"/>
              <a:t>year</a:t>
            </a:r>
            <a:r>
              <a:rPr lang="it-IT" sz="2200" dirty="0" smtClean="0"/>
              <a:t>;</a:t>
            </a:r>
          </a:p>
          <a:p>
            <a:r>
              <a:rPr lang="it-IT" sz="2200" dirty="0" smtClean="0"/>
              <a:t>I love Elisa and </a:t>
            </a:r>
            <a:r>
              <a:rPr lang="it-IT" sz="2200" dirty="0" err="1" smtClean="0"/>
              <a:t>singing</a:t>
            </a:r>
            <a:r>
              <a:rPr lang="it-IT" sz="2200" dirty="0" smtClean="0"/>
              <a:t> </a:t>
            </a:r>
            <a:r>
              <a:rPr lang="it-IT" sz="2200" dirty="0" smtClean="0"/>
              <a:t>with </a:t>
            </a:r>
            <a:r>
              <a:rPr lang="it-IT" sz="2200" dirty="0" err="1" smtClean="0"/>
              <a:t>her</a:t>
            </a:r>
            <a:r>
              <a:rPr lang="it-IT" sz="2200" dirty="0" smtClean="0"/>
              <a:t> </a:t>
            </a:r>
            <a:r>
              <a:rPr lang="it-IT" sz="2200" dirty="0" err="1" smtClean="0"/>
              <a:t>was</a:t>
            </a:r>
            <a:r>
              <a:rPr lang="it-IT" sz="2200" dirty="0" smtClean="0"/>
              <a:t> </a:t>
            </a:r>
            <a:r>
              <a:rPr lang="it-IT" sz="2200" dirty="0" err="1" smtClean="0"/>
              <a:t>like</a:t>
            </a:r>
            <a:r>
              <a:rPr lang="it-IT" sz="2200" dirty="0" smtClean="0"/>
              <a:t> a </a:t>
            </a:r>
            <a:r>
              <a:rPr lang="it-IT" sz="2200" dirty="0" err="1" smtClean="0"/>
              <a:t>dream</a:t>
            </a:r>
            <a:r>
              <a:rPr lang="it-IT" sz="2200" dirty="0" smtClean="0"/>
              <a:t>;</a:t>
            </a:r>
          </a:p>
          <a:p>
            <a:r>
              <a:rPr lang="it-IT" sz="2200" dirty="0" smtClean="0"/>
              <a:t>I </a:t>
            </a:r>
            <a:r>
              <a:rPr lang="it-IT" sz="2200" dirty="0" err="1" smtClean="0"/>
              <a:t>met</a:t>
            </a:r>
            <a:r>
              <a:rPr lang="it-IT" sz="2200" dirty="0" smtClean="0"/>
              <a:t> </a:t>
            </a:r>
            <a:r>
              <a:rPr lang="it-IT" sz="2200" dirty="0" err="1" smtClean="0"/>
              <a:t>there</a:t>
            </a:r>
            <a:r>
              <a:rPr lang="it-IT" sz="2200" dirty="0" smtClean="0"/>
              <a:t> </a:t>
            </a:r>
            <a:r>
              <a:rPr lang="it-IT" sz="2200" dirty="0" err="1" smtClean="0"/>
              <a:t>Fabri</a:t>
            </a:r>
            <a:r>
              <a:rPr lang="it-IT" sz="2200" dirty="0" smtClean="0"/>
              <a:t> Fibra, Francesco De Gregori and Luca Carboni!</a:t>
            </a:r>
            <a:endParaRPr lang="it-IT" sz="2200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6" y="4385620"/>
            <a:ext cx="3990111" cy="224443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3793" r="3414" b="3985"/>
          <a:stretch/>
        </p:blipFill>
        <p:spPr>
          <a:xfrm>
            <a:off x="7477988" y="4385620"/>
            <a:ext cx="4017818" cy="22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1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49857"/>
            <a:ext cx="10515600" cy="13255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How </a:t>
            </a:r>
            <a:r>
              <a:rPr lang="it-IT" sz="2800" dirty="0" err="1" smtClean="0"/>
              <a:t>am</a:t>
            </a:r>
            <a:r>
              <a:rPr lang="it-IT" sz="2800" dirty="0" smtClean="0"/>
              <a:t> I </a:t>
            </a:r>
            <a:r>
              <a:rPr lang="it-IT" sz="2800" dirty="0" err="1" smtClean="0"/>
              <a:t>physically</a:t>
            </a:r>
            <a:r>
              <a:rPr lang="it-IT" sz="2800" dirty="0" smtClean="0"/>
              <a:t> and </a:t>
            </a:r>
            <a:r>
              <a:rPr lang="it-IT" sz="2800" dirty="0" err="1" smtClean="0"/>
              <a:t>emotionally</a:t>
            </a:r>
            <a:r>
              <a:rPr lang="it-IT" sz="2800" dirty="0" smtClean="0"/>
              <a:t>?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07052"/>
            <a:ext cx="4478383" cy="2567280"/>
          </a:xfrm>
        </p:spPr>
        <p:txBody>
          <a:bodyPr>
            <a:noAutofit/>
          </a:bodyPr>
          <a:lstStyle/>
          <a:p>
            <a:r>
              <a:rPr lang="it-IT" sz="2200" dirty="0" err="1" smtClean="0"/>
              <a:t>I’m</a:t>
            </a:r>
            <a:r>
              <a:rPr lang="it-IT" sz="2200" dirty="0" smtClean="0"/>
              <a:t> </a:t>
            </a:r>
            <a:r>
              <a:rPr lang="it-IT" sz="2200" dirty="0" err="1" smtClean="0"/>
              <a:t>quite</a:t>
            </a:r>
            <a:r>
              <a:rPr lang="it-IT" sz="2200" dirty="0" smtClean="0"/>
              <a:t> </a:t>
            </a:r>
            <a:r>
              <a:rPr lang="it-IT" sz="2200" dirty="0" err="1" smtClean="0"/>
              <a:t>slim</a:t>
            </a:r>
            <a:r>
              <a:rPr lang="it-IT" sz="2200" dirty="0" smtClean="0"/>
              <a:t> and </a:t>
            </a:r>
            <a:r>
              <a:rPr lang="it-IT" sz="2200" dirty="0" err="1" smtClean="0"/>
              <a:t>not</a:t>
            </a:r>
            <a:r>
              <a:rPr lang="it-IT" sz="2200" dirty="0" smtClean="0"/>
              <a:t> </a:t>
            </a:r>
            <a:r>
              <a:rPr lang="it-IT" sz="2200" dirty="0" err="1" smtClean="0"/>
              <a:t>very</a:t>
            </a:r>
            <a:r>
              <a:rPr lang="it-IT" sz="2200" dirty="0" smtClean="0"/>
              <a:t> </a:t>
            </a:r>
            <a:r>
              <a:rPr lang="it-IT" sz="2200" dirty="0" err="1" smtClean="0"/>
              <a:t>tall</a:t>
            </a:r>
            <a:r>
              <a:rPr lang="it-IT" sz="2200" dirty="0" smtClean="0"/>
              <a:t>;</a:t>
            </a:r>
          </a:p>
          <a:p>
            <a:endParaRPr lang="it-IT" sz="2200" dirty="0"/>
          </a:p>
          <a:p>
            <a:pPr marL="0" indent="0">
              <a:buNone/>
            </a:pPr>
            <a:endParaRPr lang="it-IT" sz="2200" dirty="0" smtClean="0"/>
          </a:p>
          <a:p>
            <a:r>
              <a:rPr lang="it-IT" sz="2200" dirty="0" smtClean="0"/>
              <a:t>I </a:t>
            </a:r>
            <a:r>
              <a:rPr lang="it-IT" sz="2200" dirty="0" err="1" smtClean="0"/>
              <a:t>have</a:t>
            </a:r>
            <a:r>
              <a:rPr lang="it-IT" sz="2200" dirty="0" smtClean="0"/>
              <a:t> </a:t>
            </a:r>
            <a:r>
              <a:rPr lang="it-IT" sz="2200" dirty="0" err="1" smtClean="0"/>
              <a:t>curly</a:t>
            </a:r>
            <a:r>
              <a:rPr lang="it-IT" sz="2200" dirty="0" smtClean="0"/>
              <a:t> and </a:t>
            </a:r>
            <a:r>
              <a:rPr lang="it-IT" sz="2200" dirty="0" err="1" smtClean="0"/>
              <a:t>blond</a:t>
            </a:r>
            <a:r>
              <a:rPr lang="it-IT" sz="2200" dirty="0" smtClean="0"/>
              <a:t> </a:t>
            </a:r>
            <a:r>
              <a:rPr lang="it-IT" sz="2200" dirty="0" err="1" smtClean="0"/>
              <a:t>hair</a:t>
            </a:r>
            <a:r>
              <a:rPr lang="it-IT" sz="2200" dirty="0" smtClean="0"/>
              <a:t>;</a:t>
            </a:r>
          </a:p>
          <a:p>
            <a:pPr marL="0" indent="0">
              <a:buNone/>
            </a:pPr>
            <a:endParaRPr lang="it-IT" sz="2200" dirty="0" smtClean="0"/>
          </a:p>
          <a:p>
            <a:r>
              <a:rPr lang="it-IT" sz="2200" dirty="0" err="1" smtClean="0"/>
              <a:t>I’m</a:t>
            </a:r>
            <a:r>
              <a:rPr lang="it-IT" sz="2200" dirty="0" smtClean="0"/>
              <a:t> </a:t>
            </a:r>
            <a:r>
              <a:rPr lang="it-IT" sz="2200" dirty="0" err="1" smtClean="0"/>
              <a:t>very</a:t>
            </a:r>
            <a:r>
              <a:rPr lang="it-IT" sz="2200" dirty="0" smtClean="0"/>
              <a:t> </a:t>
            </a:r>
            <a:r>
              <a:rPr lang="it-IT" sz="2200" dirty="0" err="1" smtClean="0"/>
              <a:t>shy</a:t>
            </a:r>
            <a:r>
              <a:rPr lang="it-IT" sz="2200" dirty="0" smtClean="0"/>
              <a:t> and </a:t>
            </a:r>
            <a:r>
              <a:rPr lang="it-IT" sz="2200" dirty="0" err="1" smtClean="0"/>
              <a:t>calm</a:t>
            </a:r>
            <a:r>
              <a:rPr lang="it-IT" sz="2200" dirty="0" smtClean="0"/>
              <a:t>;</a:t>
            </a:r>
          </a:p>
          <a:p>
            <a:r>
              <a:rPr lang="it-IT" sz="2200" dirty="0" err="1" smtClean="0"/>
              <a:t>I’m</a:t>
            </a:r>
            <a:r>
              <a:rPr lang="it-IT" sz="2200" dirty="0" smtClean="0"/>
              <a:t> </a:t>
            </a:r>
            <a:r>
              <a:rPr lang="it-IT" sz="2200" dirty="0" err="1" smtClean="0"/>
              <a:t>generous</a:t>
            </a:r>
            <a:r>
              <a:rPr lang="it-IT" sz="2200" dirty="0" smtClean="0"/>
              <a:t> and </a:t>
            </a:r>
            <a:r>
              <a:rPr lang="it-IT" sz="2200" dirty="0" err="1" smtClean="0"/>
              <a:t>ambitious</a:t>
            </a:r>
            <a:r>
              <a:rPr lang="it-IT" sz="2200" dirty="0" smtClean="0"/>
              <a:t>;</a:t>
            </a:r>
          </a:p>
          <a:p>
            <a:r>
              <a:rPr lang="it-IT" sz="2200" dirty="0"/>
              <a:t> </a:t>
            </a:r>
          </a:p>
          <a:p>
            <a:endParaRPr lang="it-IT" sz="2200" dirty="0" smtClean="0"/>
          </a:p>
        </p:txBody>
      </p:sp>
      <p:cxnSp>
        <p:nvCxnSpPr>
          <p:cNvPr id="8" name="Connettore 2 7"/>
          <p:cNvCxnSpPr/>
          <p:nvPr/>
        </p:nvCxnSpPr>
        <p:spPr>
          <a:xfrm>
            <a:off x="4776256" y="2015836"/>
            <a:ext cx="540327" cy="0"/>
          </a:xfrm>
          <a:prstGeom prst="straightConnector1">
            <a:avLst/>
          </a:prstGeom>
          <a:ln w="22225" cmpd="sng">
            <a:solidFill>
              <a:schemeClr val="tx1">
                <a:lumMod val="85000"/>
                <a:lumOff val="1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316583" y="1793769"/>
            <a:ext cx="36257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I </a:t>
            </a:r>
            <a:r>
              <a:rPr lang="it-IT" sz="2200" dirty="0" err="1" smtClean="0"/>
              <a:t>think</a:t>
            </a:r>
            <a:r>
              <a:rPr lang="it-IT" sz="2200" dirty="0" smtClean="0"/>
              <a:t> </a:t>
            </a:r>
            <a:r>
              <a:rPr lang="it-IT" sz="2200" dirty="0" err="1" smtClean="0"/>
              <a:t>it’s</a:t>
            </a:r>
            <a:r>
              <a:rPr lang="it-IT" sz="2200" dirty="0" smtClean="0"/>
              <a:t> </a:t>
            </a:r>
            <a:r>
              <a:rPr lang="it-IT" sz="2200" dirty="0" err="1" smtClean="0"/>
              <a:t>better</a:t>
            </a:r>
            <a:r>
              <a:rPr lang="it-IT" sz="2200" dirty="0" smtClean="0"/>
              <a:t> </a:t>
            </a:r>
            <a:r>
              <a:rPr lang="it-IT" sz="2200" dirty="0" err="1" smtClean="0"/>
              <a:t>not</a:t>
            </a:r>
            <a:r>
              <a:rPr lang="it-IT" sz="2200" dirty="0" smtClean="0"/>
              <a:t> to be </a:t>
            </a:r>
            <a:r>
              <a:rPr lang="it-IT" sz="2200" dirty="0" err="1" smtClean="0"/>
              <a:t>too</a:t>
            </a:r>
            <a:r>
              <a:rPr lang="it-IT" sz="2200" dirty="0" smtClean="0"/>
              <a:t> </a:t>
            </a:r>
            <a:r>
              <a:rPr lang="it-IT" sz="2200" dirty="0" err="1" smtClean="0"/>
              <a:t>tall</a:t>
            </a:r>
            <a:r>
              <a:rPr lang="it-IT" sz="2200" dirty="0" smtClean="0"/>
              <a:t> </a:t>
            </a:r>
            <a:r>
              <a:rPr lang="it-IT" sz="2200" dirty="0" err="1" smtClean="0"/>
              <a:t>because</a:t>
            </a:r>
            <a:r>
              <a:rPr lang="it-IT" sz="2200" dirty="0" smtClean="0"/>
              <a:t> </a:t>
            </a:r>
            <a:r>
              <a:rPr lang="it-IT" sz="2200" dirty="0" err="1" smtClean="0"/>
              <a:t>it</a:t>
            </a:r>
            <a:r>
              <a:rPr lang="it-IT" sz="2200" dirty="0" smtClean="0"/>
              <a:t> can </a:t>
            </a:r>
            <a:r>
              <a:rPr lang="it-IT" sz="2200" dirty="0" err="1" smtClean="0"/>
              <a:t>sometimes</a:t>
            </a:r>
            <a:r>
              <a:rPr lang="it-IT" sz="2200" dirty="0" smtClean="0"/>
              <a:t> be a </a:t>
            </a:r>
            <a:r>
              <a:rPr lang="it-IT" sz="2200" dirty="0" err="1" smtClean="0"/>
              <a:t>curse</a:t>
            </a:r>
            <a:r>
              <a:rPr lang="it-IT" sz="2200" dirty="0" smtClean="0"/>
              <a:t> </a:t>
            </a:r>
            <a:r>
              <a:rPr lang="it-IT" sz="2200" dirty="0" err="1" smtClean="0"/>
              <a:t>rather</a:t>
            </a:r>
            <a:r>
              <a:rPr lang="it-IT" sz="2200" dirty="0" smtClean="0"/>
              <a:t> </a:t>
            </a:r>
            <a:r>
              <a:rPr lang="it-IT" sz="2200" dirty="0" err="1" smtClean="0"/>
              <a:t>than</a:t>
            </a:r>
            <a:r>
              <a:rPr lang="it-IT" sz="2200" dirty="0" smtClean="0"/>
              <a:t> a </a:t>
            </a:r>
            <a:r>
              <a:rPr lang="it-IT" sz="2200" dirty="0" err="1" smtClean="0"/>
              <a:t>blessing</a:t>
            </a:r>
            <a:r>
              <a:rPr lang="it-IT" sz="2200" dirty="0" smtClean="0"/>
              <a:t>: for </a:t>
            </a:r>
            <a:r>
              <a:rPr lang="it-IT" sz="2200" dirty="0" err="1" smtClean="0"/>
              <a:t>example</a:t>
            </a:r>
            <a:r>
              <a:rPr lang="it-IT" sz="2200" dirty="0" smtClean="0"/>
              <a:t> </a:t>
            </a:r>
            <a:r>
              <a:rPr lang="it-IT" sz="2200" dirty="0" err="1" smtClean="0"/>
              <a:t>if</a:t>
            </a:r>
            <a:r>
              <a:rPr lang="it-IT" sz="2200" dirty="0" smtClean="0"/>
              <a:t> </a:t>
            </a:r>
            <a:r>
              <a:rPr lang="it-IT" sz="2200" dirty="0" err="1" smtClean="0"/>
              <a:t>you</a:t>
            </a:r>
            <a:r>
              <a:rPr lang="it-IT" sz="2200" dirty="0" smtClean="0"/>
              <a:t> are </a:t>
            </a:r>
            <a:r>
              <a:rPr lang="it-IT" sz="2200" dirty="0" err="1" smtClean="0"/>
              <a:t>too</a:t>
            </a:r>
            <a:r>
              <a:rPr lang="it-IT" sz="2200" dirty="0" smtClean="0"/>
              <a:t> </a:t>
            </a:r>
            <a:r>
              <a:rPr lang="it-IT" sz="2200" dirty="0" err="1" smtClean="0"/>
              <a:t>tall</a:t>
            </a:r>
            <a:r>
              <a:rPr lang="it-IT" sz="2200" dirty="0" smtClean="0"/>
              <a:t>, </a:t>
            </a:r>
            <a:r>
              <a:rPr lang="it-IT" sz="2200" dirty="0" err="1" smtClean="0"/>
              <a:t>you</a:t>
            </a:r>
            <a:r>
              <a:rPr lang="it-IT" sz="2200" dirty="0" smtClean="0"/>
              <a:t> </a:t>
            </a:r>
            <a:r>
              <a:rPr lang="it-IT" sz="2200" dirty="0" err="1" smtClean="0"/>
              <a:t>enter</a:t>
            </a:r>
            <a:r>
              <a:rPr lang="it-IT" sz="2200" dirty="0" smtClean="0"/>
              <a:t> in a room by a small door with </a:t>
            </a:r>
            <a:r>
              <a:rPr lang="it-IT" sz="2200" dirty="0" err="1" smtClean="0"/>
              <a:t>difficulty</a:t>
            </a:r>
            <a:r>
              <a:rPr lang="it-IT" sz="2200" dirty="0" smtClean="0"/>
              <a:t>!</a:t>
            </a:r>
            <a:endParaRPr lang="it-IT" sz="2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38200" y="5411450"/>
            <a:ext cx="573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 </a:t>
            </a:r>
            <a:r>
              <a:rPr lang="it-IT" sz="2200" dirty="0" smtClean="0"/>
              <a:t>   </a:t>
            </a:r>
            <a:r>
              <a:rPr lang="it-IT" sz="2200" dirty="0" err="1" smtClean="0"/>
              <a:t>I’m</a:t>
            </a:r>
            <a:r>
              <a:rPr lang="it-IT" sz="2200" dirty="0" smtClean="0"/>
              <a:t> </a:t>
            </a:r>
            <a:r>
              <a:rPr lang="it-IT" sz="2200" dirty="0" err="1" smtClean="0"/>
              <a:t>very</a:t>
            </a:r>
            <a:r>
              <a:rPr lang="it-IT" sz="2200" dirty="0" smtClean="0"/>
              <a:t> </a:t>
            </a:r>
            <a:r>
              <a:rPr lang="it-IT" sz="2200" dirty="0" err="1" smtClean="0"/>
              <a:t>stubborn</a:t>
            </a:r>
            <a:r>
              <a:rPr lang="it-IT" sz="2200" dirty="0" smtClean="0"/>
              <a:t> and   </a:t>
            </a:r>
            <a:r>
              <a:rPr lang="it-IT" sz="2200" dirty="0" err="1" smtClean="0"/>
              <a:t>when</a:t>
            </a:r>
            <a:r>
              <a:rPr lang="it-IT" sz="2200" dirty="0" smtClean="0"/>
              <a:t> I put on </a:t>
            </a:r>
            <a:r>
              <a:rPr lang="it-IT" sz="2200" dirty="0" err="1" smtClean="0"/>
              <a:t>my</a:t>
            </a:r>
            <a:r>
              <a:rPr lang="it-IT" sz="2200" dirty="0" smtClean="0"/>
              <a:t>     </a:t>
            </a:r>
            <a:r>
              <a:rPr lang="it-IT" sz="2200" dirty="0" err="1" smtClean="0"/>
              <a:t>mind</a:t>
            </a:r>
            <a:r>
              <a:rPr lang="it-IT" sz="2200" dirty="0" smtClean="0"/>
              <a:t> a goal, I </a:t>
            </a:r>
            <a:r>
              <a:rPr lang="it-IT" sz="2200" dirty="0" err="1" smtClean="0"/>
              <a:t>absolutely</a:t>
            </a:r>
            <a:r>
              <a:rPr lang="it-IT" sz="2200" dirty="0" smtClean="0"/>
              <a:t> must </a:t>
            </a:r>
            <a:r>
              <a:rPr lang="it-IT" sz="2200" dirty="0" err="1" smtClean="0"/>
              <a:t>reach</a:t>
            </a:r>
            <a:r>
              <a:rPr lang="it-IT" sz="2200" dirty="0" smtClean="0"/>
              <a:t> </a:t>
            </a:r>
            <a:r>
              <a:rPr lang="it-IT" sz="2200" dirty="0" err="1" smtClean="0"/>
              <a:t>it</a:t>
            </a:r>
            <a:r>
              <a:rPr lang="it-IT" sz="2200" dirty="0" smtClean="0"/>
              <a:t>.</a:t>
            </a:r>
            <a:endParaRPr lang="it-IT" sz="22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6" t="140" r="25722" b="50181"/>
          <a:stretch/>
        </p:blipFill>
        <p:spPr>
          <a:xfrm>
            <a:off x="9580418" y="3284863"/>
            <a:ext cx="2161310" cy="339677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860" y="230542"/>
            <a:ext cx="2486425" cy="2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7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41961"/>
            <a:ext cx="10515600" cy="1325563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What</a:t>
            </a:r>
            <a:r>
              <a:rPr lang="it-IT" sz="2800" dirty="0" smtClean="0"/>
              <a:t> do I </a:t>
            </a:r>
            <a:r>
              <a:rPr lang="it-IT" sz="2800" dirty="0" err="1" smtClean="0"/>
              <a:t>like</a:t>
            </a:r>
            <a:r>
              <a:rPr lang="it-IT" sz="2800" dirty="0" smtClean="0"/>
              <a:t> </a:t>
            </a:r>
            <a:r>
              <a:rPr lang="it-IT" sz="2800" dirty="0" err="1" smtClean="0"/>
              <a:t>wearing</a:t>
            </a:r>
            <a:r>
              <a:rPr lang="it-IT" sz="2800" dirty="0" smtClean="0"/>
              <a:t>?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50330"/>
            <a:ext cx="10515600" cy="675409"/>
          </a:xfrm>
        </p:spPr>
        <p:txBody>
          <a:bodyPr>
            <a:normAutofit/>
          </a:bodyPr>
          <a:lstStyle/>
          <a:p>
            <a:r>
              <a:rPr lang="it-IT" sz="2200" dirty="0" smtClean="0"/>
              <a:t>I love </a:t>
            </a:r>
            <a:r>
              <a:rPr lang="it-IT" sz="2200" dirty="0" err="1" smtClean="0"/>
              <a:t>wearing</a:t>
            </a:r>
            <a:r>
              <a:rPr lang="it-IT" sz="2200" dirty="0" smtClean="0"/>
              <a:t> casual and </a:t>
            </a:r>
            <a:r>
              <a:rPr lang="it-IT" sz="2200" dirty="0" err="1" smtClean="0"/>
              <a:t>comfortable</a:t>
            </a:r>
            <a:r>
              <a:rPr lang="it-IT" sz="2200" dirty="0" smtClean="0"/>
              <a:t> </a:t>
            </a:r>
            <a:r>
              <a:rPr lang="it-IT" sz="2200" dirty="0" err="1" smtClean="0"/>
              <a:t>clothes</a:t>
            </a:r>
            <a:r>
              <a:rPr lang="it-IT" sz="2200" dirty="0" smtClean="0"/>
              <a:t> </a:t>
            </a:r>
            <a:r>
              <a:rPr lang="it-IT" sz="2200" dirty="0" err="1" smtClean="0"/>
              <a:t>because</a:t>
            </a:r>
            <a:r>
              <a:rPr lang="it-IT" sz="2200" dirty="0" smtClean="0"/>
              <a:t>:</a:t>
            </a:r>
            <a:endParaRPr lang="it-IT" sz="2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938404" y="3293918"/>
            <a:ext cx="3262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I </a:t>
            </a:r>
            <a:r>
              <a:rPr lang="it-IT" sz="2200" dirty="0" err="1" smtClean="0"/>
              <a:t>don’t</a:t>
            </a:r>
            <a:r>
              <a:rPr lang="it-IT" sz="2200" dirty="0" smtClean="0"/>
              <a:t> </a:t>
            </a:r>
            <a:r>
              <a:rPr lang="it-IT" sz="2200" dirty="0" err="1" smtClean="0"/>
              <a:t>like</a:t>
            </a:r>
            <a:r>
              <a:rPr lang="it-IT" sz="2200" dirty="0" smtClean="0"/>
              <a:t> to show me off;</a:t>
            </a:r>
            <a:endParaRPr lang="it-IT" sz="2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42109" y="3293918"/>
            <a:ext cx="4658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I </a:t>
            </a:r>
            <a:r>
              <a:rPr lang="it-IT" sz="2200" dirty="0" err="1" smtClean="0"/>
              <a:t>think</a:t>
            </a:r>
            <a:r>
              <a:rPr lang="it-IT" sz="2200" dirty="0" smtClean="0"/>
              <a:t> </a:t>
            </a:r>
            <a:r>
              <a:rPr lang="it-IT" sz="2200" dirty="0" err="1" smtClean="0"/>
              <a:t>one</a:t>
            </a:r>
            <a:r>
              <a:rPr lang="it-IT" sz="2200" dirty="0" smtClean="0"/>
              <a:t> </a:t>
            </a:r>
            <a:r>
              <a:rPr lang="it-IT" sz="2200" dirty="0" err="1" smtClean="0"/>
              <a:t>shouldn’t</a:t>
            </a:r>
            <a:r>
              <a:rPr lang="it-IT" sz="2200" dirty="0" smtClean="0"/>
              <a:t> be </a:t>
            </a:r>
            <a:r>
              <a:rPr lang="it-IT" sz="2200" dirty="0" err="1" smtClean="0"/>
              <a:t>trapped</a:t>
            </a:r>
            <a:r>
              <a:rPr lang="it-IT" sz="2200" dirty="0" smtClean="0"/>
              <a:t> in </a:t>
            </a:r>
            <a:r>
              <a:rPr lang="it-IT" sz="2200" dirty="0" err="1" smtClean="0"/>
              <a:t>smart</a:t>
            </a:r>
            <a:r>
              <a:rPr lang="it-IT" sz="2200" dirty="0" smtClean="0"/>
              <a:t> </a:t>
            </a:r>
            <a:r>
              <a:rPr lang="it-IT" sz="2200" dirty="0" err="1" smtClean="0"/>
              <a:t>dresses</a:t>
            </a:r>
            <a:r>
              <a:rPr lang="it-IT" sz="2200" dirty="0" smtClean="0"/>
              <a:t> or </a:t>
            </a:r>
            <a:r>
              <a:rPr lang="it-IT" sz="2200" dirty="0" err="1" smtClean="0"/>
              <a:t>skirts</a:t>
            </a:r>
            <a:r>
              <a:rPr lang="it-IT" sz="2200" dirty="0" smtClean="0"/>
              <a:t> just to </a:t>
            </a:r>
            <a:r>
              <a:rPr lang="it-IT" sz="2200" dirty="0" err="1" smtClean="0"/>
              <a:t>give</a:t>
            </a:r>
            <a:r>
              <a:rPr lang="it-IT" sz="2200" dirty="0" smtClean="0"/>
              <a:t> a beautiful </a:t>
            </a:r>
            <a:r>
              <a:rPr lang="it-IT" sz="2200" dirty="0" err="1" smtClean="0"/>
              <a:t>impression</a:t>
            </a:r>
            <a:r>
              <a:rPr lang="it-IT" sz="2200" dirty="0" smtClean="0"/>
              <a:t>;</a:t>
            </a:r>
            <a:endParaRPr lang="it-IT" sz="2200" dirty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4343400" y="2337955"/>
            <a:ext cx="623455" cy="95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5600700" y="2337955"/>
            <a:ext cx="675409" cy="95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5"/>
          <a:stretch/>
        </p:blipFill>
        <p:spPr>
          <a:xfrm>
            <a:off x="9377796" y="3293918"/>
            <a:ext cx="2464681" cy="316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2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err="1" smtClean="0"/>
              <a:t>What</a:t>
            </a:r>
            <a:r>
              <a:rPr lang="it-IT" sz="2800" dirty="0" smtClean="0"/>
              <a:t> </a:t>
            </a:r>
            <a:r>
              <a:rPr lang="it-IT" sz="2800" dirty="0" err="1" smtClean="0"/>
              <a:t>about</a:t>
            </a:r>
            <a:r>
              <a:rPr lang="it-IT" sz="2800" dirty="0" smtClean="0"/>
              <a:t> </a:t>
            </a:r>
            <a:r>
              <a:rPr lang="it-IT" sz="2800" dirty="0" err="1" smtClean="0"/>
              <a:t>school</a:t>
            </a:r>
            <a:r>
              <a:rPr lang="it-IT" sz="2800" dirty="0" smtClean="0"/>
              <a:t>?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2502"/>
          </a:xfrm>
        </p:spPr>
        <p:txBody>
          <a:bodyPr>
            <a:normAutofit/>
          </a:bodyPr>
          <a:lstStyle/>
          <a:p>
            <a:r>
              <a:rPr lang="it-IT" sz="2200" dirty="0" smtClean="0"/>
              <a:t>I </a:t>
            </a:r>
            <a:r>
              <a:rPr lang="it-IT" sz="2200" dirty="0" err="1" smtClean="0"/>
              <a:t>attend</a:t>
            </a:r>
            <a:r>
              <a:rPr lang="it-IT" sz="2200" dirty="0" smtClean="0"/>
              <a:t> Liceo Scientifico Albert Einstein;</a:t>
            </a:r>
            <a:endParaRPr lang="it-IT" sz="2200" dirty="0"/>
          </a:p>
          <a:p>
            <a:endParaRPr lang="it-IT" sz="2200" dirty="0" smtClean="0"/>
          </a:p>
          <a:p>
            <a:r>
              <a:rPr lang="it-IT" sz="2200" dirty="0" smtClean="0"/>
              <a:t>My </a:t>
            </a:r>
            <a:r>
              <a:rPr lang="it-IT" sz="2200" dirty="0" err="1" smtClean="0"/>
              <a:t>favourite</a:t>
            </a:r>
            <a:r>
              <a:rPr lang="it-IT" sz="2200" dirty="0" smtClean="0"/>
              <a:t> </a:t>
            </a:r>
            <a:r>
              <a:rPr lang="it-IT" sz="2200" dirty="0" err="1" smtClean="0"/>
              <a:t>school</a:t>
            </a:r>
            <a:r>
              <a:rPr lang="it-IT" sz="2200" dirty="0" smtClean="0"/>
              <a:t> </a:t>
            </a:r>
            <a:r>
              <a:rPr lang="it-IT" sz="2200" dirty="0" err="1" smtClean="0"/>
              <a:t>subject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science;</a:t>
            </a:r>
          </a:p>
          <a:p>
            <a:endParaRPr lang="it-IT" sz="2200" dirty="0"/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In </a:t>
            </a:r>
            <a:r>
              <a:rPr lang="it-IT" sz="2200" dirty="0" err="1" smtClean="0"/>
              <a:t>fact</a:t>
            </a:r>
            <a:r>
              <a:rPr lang="it-IT" sz="2200" dirty="0" smtClean="0"/>
              <a:t> I </a:t>
            </a:r>
            <a:r>
              <a:rPr lang="it-IT" sz="2200" dirty="0" err="1" smtClean="0"/>
              <a:t>would</a:t>
            </a:r>
            <a:r>
              <a:rPr lang="it-IT" sz="2200" dirty="0" smtClean="0"/>
              <a:t> </a:t>
            </a:r>
            <a:r>
              <a:rPr lang="it-IT" sz="2200" dirty="0" err="1" smtClean="0"/>
              <a:t>like</a:t>
            </a:r>
            <a:r>
              <a:rPr lang="it-IT" sz="2200" dirty="0" smtClean="0"/>
              <a:t> to </a:t>
            </a:r>
            <a:r>
              <a:rPr lang="it-IT" sz="2200" dirty="0" err="1" smtClean="0"/>
              <a:t>become</a:t>
            </a:r>
            <a:r>
              <a:rPr lang="it-IT" sz="2200" dirty="0" smtClean="0"/>
              <a:t> a </a:t>
            </a:r>
            <a:r>
              <a:rPr lang="it-IT" sz="2200" dirty="0" err="1" smtClean="0"/>
              <a:t>biologist</a:t>
            </a:r>
            <a:r>
              <a:rPr lang="it-IT" sz="2200" dirty="0" smtClean="0"/>
              <a:t>.</a:t>
            </a:r>
          </a:p>
          <a:p>
            <a:pPr marL="0" indent="0">
              <a:buNone/>
            </a:pPr>
            <a:endParaRPr lang="it-IT" sz="2200" dirty="0"/>
          </a:p>
          <a:p>
            <a:r>
              <a:rPr lang="it-IT" sz="2200" dirty="0" smtClean="0"/>
              <a:t>I </a:t>
            </a:r>
            <a:r>
              <a:rPr lang="it-IT" sz="2200" dirty="0" err="1" smtClean="0"/>
              <a:t>like</a:t>
            </a:r>
            <a:r>
              <a:rPr lang="it-IT" sz="2200" dirty="0" smtClean="0"/>
              <a:t> </a:t>
            </a:r>
            <a:r>
              <a:rPr lang="it-IT" sz="2200" dirty="0" err="1" smtClean="0"/>
              <a:t>school</a:t>
            </a:r>
            <a:r>
              <a:rPr lang="it-IT" sz="2200" dirty="0" smtClean="0"/>
              <a:t> </a:t>
            </a:r>
            <a:r>
              <a:rPr lang="it-IT" sz="2200" dirty="0" err="1" smtClean="0"/>
              <a:t>because</a:t>
            </a:r>
            <a:r>
              <a:rPr lang="it-IT" sz="2200" dirty="0" smtClean="0"/>
              <a:t> </a:t>
            </a:r>
            <a:r>
              <a:rPr lang="it-IT" sz="2200" dirty="0" err="1" smtClean="0"/>
              <a:t>without</a:t>
            </a:r>
            <a:r>
              <a:rPr lang="it-IT" sz="2200" dirty="0" smtClean="0"/>
              <a:t> </a:t>
            </a:r>
            <a:r>
              <a:rPr lang="it-IT" sz="2200" dirty="0" err="1" smtClean="0"/>
              <a:t>it</a:t>
            </a:r>
            <a:r>
              <a:rPr lang="it-IT" sz="2200" dirty="0" smtClean="0"/>
              <a:t> i </a:t>
            </a:r>
            <a:r>
              <a:rPr lang="it-IT" sz="2200" dirty="0" err="1" smtClean="0"/>
              <a:t>wouldn’t</a:t>
            </a:r>
            <a:r>
              <a:rPr lang="it-IT" sz="2200" dirty="0" smtClean="0"/>
              <a:t> </a:t>
            </a:r>
            <a:r>
              <a:rPr lang="it-IT" sz="2200" dirty="0" err="1" smtClean="0"/>
              <a:t>know</a:t>
            </a:r>
            <a:r>
              <a:rPr lang="it-IT" sz="2200" dirty="0" smtClean="0"/>
              <a:t> </a:t>
            </a:r>
            <a:r>
              <a:rPr lang="it-IT" sz="2200" dirty="0" err="1" smtClean="0"/>
              <a:t>how</a:t>
            </a:r>
            <a:r>
              <a:rPr lang="it-IT" sz="2200" dirty="0" smtClean="0"/>
              <a:t> </a:t>
            </a:r>
            <a:r>
              <a:rPr lang="it-IT" sz="2200" dirty="0" err="1" smtClean="0"/>
              <a:t>spend</a:t>
            </a:r>
            <a:r>
              <a:rPr lang="it-IT" sz="2200" dirty="0" smtClean="0"/>
              <a:t> the </a:t>
            </a:r>
            <a:r>
              <a:rPr lang="it-IT" sz="2200" dirty="0" err="1" smtClean="0"/>
              <a:t>whole</a:t>
            </a:r>
            <a:r>
              <a:rPr lang="it-IT" sz="2200" dirty="0" smtClean="0"/>
              <a:t> </a:t>
            </a:r>
            <a:r>
              <a:rPr lang="it-IT" sz="2200" dirty="0" err="1" smtClean="0"/>
              <a:t>day</a:t>
            </a:r>
            <a:r>
              <a:rPr lang="it-IT" sz="2200" dirty="0" smtClean="0"/>
              <a:t>;</a:t>
            </a:r>
          </a:p>
          <a:p>
            <a:r>
              <a:rPr lang="it-IT" sz="2200" dirty="0" smtClean="0"/>
              <a:t>I </a:t>
            </a:r>
            <a:r>
              <a:rPr lang="it-IT" sz="2200" dirty="0" err="1" smtClean="0"/>
              <a:t>hate</a:t>
            </a:r>
            <a:r>
              <a:rPr lang="it-IT" sz="2200" dirty="0" smtClean="0"/>
              <a:t> </a:t>
            </a:r>
            <a:r>
              <a:rPr lang="it-IT" sz="2200" dirty="0" err="1" smtClean="0"/>
              <a:t>it</a:t>
            </a:r>
            <a:r>
              <a:rPr lang="it-IT" sz="2200" dirty="0" smtClean="0"/>
              <a:t> </a:t>
            </a:r>
            <a:r>
              <a:rPr lang="it-IT" sz="2200" dirty="0" err="1" smtClean="0"/>
              <a:t>deeply</a:t>
            </a:r>
            <a:r>
              <a:rPr lang="it-IT" sz="2200" dirty="0" smtClean="0"/>
              <a:t> </a:t>
            </a:r>
            <a:r>
              <a:rPr lang="it-IT" sz="2200" dirty="0" err="1" smtClean="0"/>
              <a:t>when</a:t>
            </a:r>
            <a:r>
              <a:rPr lang="it-IT" sz="2200" dirty="0" smtClean="0"/>
              <a:t> </a:t>
            </a:r>
            <a:r>
              <a:rPr lang="it-IT" sz="2200" dirty="0" err="1" smtClean="0"/>
              <a:t>we’re</a:t>
            </a:r>
            <a:r>
              <a:rPr lang="it-IT" sz="2200" dirty="0" smtClean="0"/>
              <a:t> full of </a:t>
            </a:r>
            <a:r>
              <a:rPr lang="it-IT" sz="2200" dirty="0" err="1" smtClean="0"/>
              <a:t>homework</a:t>
            </a:r>
            <a:r>
              <a:rPr lang="it-IT" sz="2200" dirty="0" smtClean="0"/>
              <a:t> for the </a:t>
            </a:r>
            <a:r>
              <a:rPr lang="it-IT" sz="2200" dirty="0" err="1" smtClean="0"/>
              <a:t>next</a:t>
            </a:r>
            <a:r>
              <a:rPr lang="it-IT" sz="2200" dirty="0" smtClean="0"/>
              <a:t> </a:t>
            </a:r>
            <a:r>
              <a:rPr lang="it-IT" sz="2200" dirty="0" err="1" smtClean="0"/>
              <a:t>day</a:t>
            </a:r>
            <a:r>
              <a:rPr lang="it-IT" sz="2200" dirty="0" smtClean="0"/>
              <a:t>.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3418609" y="3244129"/>
            <a:ext cx="0" cy="39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975" y="261938"/>
            <a:ext cx="2790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And </a:t>
            </a:r>
            <a:r>
              <a:rPr lang="it-IT" sz="2800" dirty="0" err="1" smtClean="0"/>
              <a:t>what</a:t>
            </a:r>
            <a:r>
              <a:rPr lang="it-IT" sz="2800" dirty="0" smtClean="0"/>
              <a:t> </a:t>
            </a:r>
            <a:r>
              <a:rPr lang="it-IT" sz="2800" dirty="0" err="1" smtClean="0"/>
              <a:t>about</a:t>
            </a:r>
            <a:r>
              <a:rPr lang="it-IT" sz="2800" dirty="0" smtClean="0"/>
              <a:t> hobbies?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51210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smtClean="0"/>
              <a:t>TODAY…</a:t>
            </a:r>
          </a:p>
          <a:p>
            <a:r>
              <a:rPr lang="it-IT" sz="2200" dirty="0" smtClean="0"/>
              <a:t>Music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my</a:t>
            </a:r>
            <a:r>
              <a:rPr lang="it-IT" sz="2200" dirty="0" smtClean="0"/>
              <a:t> big </a:t>
            </a:r>
            <a:r>
              <a:rPr lang="it-IT" sz="2200" dirty="0" err="1" smtClean="0"/>
              <a:t>passion</a:t>
            </a:r>
            <a:r>
              <a:rPr lang="it-IT" sz="2200" dirty="0" smtClean="0"/>
              <a:t>;</a:t>
            </a:r>
          </a:p>
          <a:p>
            <a:r>
              <a:rPr lang="it-IT" sz="2200" dirty="0" smtClean="0"/>
              <a:t>I </a:t>
            </a:r>
            <a:r>
              <a:rPr lang="it-IT" sz="2200" dirty="0" err="1" smtClean="0"/>
              <a:t>like</a:t>
            </a:r>
            <a:r>
              <a:rPr lang="it-IT" sz="2200" dirty="0" smtClean="0"/>
              <a:t> </a:t>
            </a:r>
            <a:r>
              <a:rPr lang="it-IT" sz="2200" dirty="0" err="1" smtClean="0"/>
              <a:t>all</a:t>
            </a:r>
            <a:r>
              <a:rPr lang="it-IT" sz="2200" dirty="0" smtClean="0"/>
              <a:t> </a:t>
            </a:r>
            <a:r>
              <a:rPr lang="it-IT" sz="2200" dirty="0" err="1" smtClean="0"/>
              <a:t>genres</a:t>
            </a:r>
            <a:r>
              <a:rPr lang="it-IT" sz="2200" dirty="0" smtClean="0"/>
              <a:t>, </a:t>
            </a:r>
            <a:r>
              <a:rPr lang="it-IT" sz="2200" dirty="0" err="1" smtClean="0"/>
              <a:t>but</a:t>
            </a:r>
            <a:r>
              <a:rPr lang="it-IT" sz="2200" dirty="0" smtClean="0"/>
              <a:t> I </a:t>
            </a:r>
            <a:r>
              <a:rPr lang="it-IT" sz="2200" dirty="0" err="1" smtClean="0"/>
              <a:t>mostly</a:t>
            </a:r>
            <a:r>
              <a:rPr lang="it-IT" sz="2200" dirty="0" smtClean="0"/>
              <a:t> </a:t>
            </a:r>
            <a:r>
              <a:rPr lang="it-IT" sz="2200" dirty="0" err="1" smtClean="0"/>
              <a:t>listen</a:t>
            </a:r>
            <a:r>
              <a:rPr lang="it-IT" sz="2200" dirty="0" smtClean="0"/>
              <a:t> to pop and </a:t>
            </a:r>
            <a:r>
              <a:rPr lang="it-IT" sz="2200" dirty="0" err="1" smtClean="0"/>
              <a:t>modern</a:t>
            </a:r>
            <a:r>
              <a:rPr lang="it-IT" sz="2200" dirty="0" smtClean="0"/>
              <a:t> music;</a:t>
            </a:r>
          </a:p>
          <a:p>
            <a:r>
              <a:rPr lang="it-IT" sz="2200" dirty="0" smtClean="0"/>
              <a:t>I </a:t>
            </a:r>
            <a:r>
              <a:rPr lang="it-IT" sz="2200" dirty="0" err="1" smtClean="0"/>
              <a:t>sing</a:t>
            </a:r>
            <a:r>
              <a:rPr lang="it-IT" sz="2200" dirty="0" smtClean="0"/>
              <a:t> in a </a:t>
            </a:r>
            <a:r>
              <a:rPr lang="it-IT" sz="2200" dirty="0" err="1" smtClean="0"/>
              <a:t>chorus</a:t>
            </a:r>
            <a:r>
              <a:rPr lang="it-IT" sz="2200" dirty="0" smtClean="0"/>
              <a:t>: </a:t>
            </a:r>
            <a:r>
              <a:rPr lang="it-IT" sz="2200" dirty="0" err="1" smtClean="0"/>
              <a:t>our</a:t>
            </a:r>
            <a:r>
              <a:rPr lang="it-IT" sz="2200" dirty="0" smtClean="0"/>
              <a:t> </a:t>
            </a:r>
            <a:r>
              <a:rPr lang="it-IT" sz="2200" dirty="0" err="1" smtClean="0"/>
              <a:t>repertoire</a:t>
            </a:r>
            <a:r>
              <a:rPr lang="it-IT" sz="2200" dirty="0" smtClean="0"/>
              <a:t> </a:t>
            </a:r>
            <a:r>
              <a:rPr lang="it-IT" sz="2200" dirty="0" err="1" smtClean="0"/>
              <a:t>ranges</a:t>
            </a:r>
            <a:r>
              <a:rPr lang="it-IT" sz="2200" dirty="0" smtClean="0"/>
              <a:t> from </a:t>
            </a:r>
            <a:r>
              <a:rPr lang="it-IT" sz="2200" dirty="0" err="1" smtClean="0"/>
              <a:t>ancient</a:t>
            </a:r>
            <a:r>
              <a:rPr lang="it-IT" sz="2200" dirty="0" smtClean="0"/>
              <a:t> music of the XV </a:t>
            </a:r>
            <a:r>
              <a:rPr lang="it-IT" sz="2200" dirty="0" err="1" smtClean="0"/>
              <a:t>century</a:t>
            </a:r>
            <a:r>
              <a:rPr lang="it-IT" sz="2200" dirty="0" smtClean="0"/>
              <a:t> to the </a:t>
            </a:r>
            <a:r>
              <a:rPr lang="it-IT" sz="2200" dirty="0" err="1" smtClean="0"/>
              <a:t>sacred</a:t>
            </a:r>
            <a:r>
              <a:rPr lang="it-IT" sz="2200" dirty="0" smtClean="0"/>
              <a:t> music of </a:t>
            </a:r>
            <a:r>
              <a:rPr lang="it-IT" sz="2200" dirty="0" err="1" smtClean="0"/>
              <a:t>today</a:t>
            </a:r>
            <a:r>
              <a:rPr lang="it-IT" sz="2200" dirty="0" smtClean="0"/>
              <a:t>;</a:t>
            </a:r>
          </a:p>
          <a:p>
            <a:r>
              <a:rPr lang="it-IT" sz="2200" dirty="0" smtClean="0"/>
              <a:t>I </a:t>
            </a:r>
            <a:r>
              <a:rPr lang="it-IT" sz="2200" dirty="0" err="1" smtClean="0"/>
              <a:t>have</a:t>
            </a:r>
            <a:r>
              <a:rPr lang="it-IT" sz="2200" dirty="0" smtClean="0"/>
              <a:t> </a:t>
            </a:r>
            <a:r>
              <a:rPr lang="it-IT" sz="2200" dirty="0" err="1" smtClean="0"/>
              <a:t>danced</a:t>
            </a:r>
            <a:r>
              <a:rPr lang="it-IT" sz="2200" dirty="0" smtClean="0"/>
              <a:t> </a:t>
            </a:r>
            <a:r>
              <a:rPr lang="it-IT" sz="2200" dirty="0" err="1" smtClean="0"/>
              <a:t>since</a:t>
            </a:r>
            <a:r>
              <a:rPr lang="it-IT" sz="2200" dirty="0" smtClean="0"/>
              <a:t> I </a:t>
            </a:r>
            <a:r>
              <a:rPr lang="it-IT" sz="2200" dirty="0" err="1" smtClean="0"/>
              <a:t>was</a:t>
            </a:r>
            <a:r>
              <a:rPr lang="it-IT" sz="2200" dirty="0" smtClean="0"/>
              <a:t> 11 </a:t>
            </a:r>
            <a:r>
              <a:rPr lang="it-IT" sz="2200" dirty="0" err="1" smtClean="0"/>
              <a:t>years</a:t>
            </a:r>
            <a:r>
              <a:rPr lang="it-IT" sz="2200" dirty="0" smtClean="0"/>
              <a:t> </a:t>
            </a:r>
            <a:r>
              <a:rPr lang="it-IT" sz="2200" dirty="0" err="1" smtClean="0"/>
              <a:t>old</a:t>
            </a:r>
            <a:r>
              <a:rPr lang="it-IT" sz="2200" dirty="0" smtClean="0"/>
              <a:t>;</a:t>
            </a:r>
          </a:p>
          <a:p>
            <a:r>
              <a:rPr lang="it-IT" sz="2200" dirty="0" smtClean="0"/>
              <a:t> I </a:t>
            </a:r>
            <a:r>
              <a:rPr lang="it-IT" sz="2200" dirty="0" err="1" smtClean="0"/>
              <a:t>like</a:t>
            </a:r>
            <a:r>
              <a:rPr lang="it-IT" sz="2200" dirty="0" smtClean="0"/>
              <a:t> dancing </a:t>
            </a:r>
            <a:r>
              <a:rPr lang="it-IT" sz="2200" dirty="0" err="1" smtClean="0"/>
              <a:t>very</a:t>
            </a:r>
            <a:r>
              <a:rPr lang="it-IT" sz="2200" dirty="0" smtClean="0"/>
              <a:t> </a:t>
            </a:r>
            <a:r>
              <a:rPr lang="it-IT" sz="2200" dirty="0" err="1" smtClean="0"/>
              <a:t>rhythmical</a:t>
            </a:r>
            <a:r>
              <a:rPr lang="it-IT" sz="2200" dirty="0" smtClean="0"/>
              <a:t> </a:t>
            </a:r>
            <a:r>
              <a:rPr lang="it-IT" sz="2200" dirty="0" err="1" smtClean="0"/>
              <a:t>songs</a:t>
            </a:r>
            <a:r>
              <a:rPr lang="it-IT" sz="2200" dirty="0" smtClean="0"/>
              <a:t>!</a:t>
            </a: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2171"/>
          <a:stretch/>
        </p:blipFill>
        <p:spPr>
          <a:xfrm>
            <a:off x="8229600" y="124691"/>
            <a:ext cx="3124200" cy="207737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2123" r="-262" b="22587"/>
          <a:stretch/>
        </p:blipFill>
        <p:spPr>
          <a:xfrm>
            <a:off x="7391400" y="4094018"/>
            <a:ext cx="3962400" cy="25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0937" y="8800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smtClean="0"/>
              <a:t>WHEN I WAS YOUNGER…</a:t>
            </a:r>
          </a:p>
          <a:p>
            <a:r>
              <a:rPr lang="it-IT" sz="2200" dirty="0" smtClean="0"/>
              <a:t>I </a:t>
            </a:r>
            <a:r>
              <a:rPr lang="it-IT" sz="2200" dirty="0" err="1" smtClean="0"/>
              <a:t>had</a:t>
            </a:r>
            <a:r>
              <a:rPr lang="it-IT" sz="2200" dirty="0" smtClean="0"/>
              <a:t> </a:t>
            </a:r>
            <a:r>
              <a:rPr lang="it-IT" sz="2200" dirty="0" err="1" smtClean="0"/>
              <a:t>been</a:t>
            </a:r>
            <a:r>
              <a:rPr lang="it-IT" sz="2200" dirty="0" smtClean="0"/>
              <a:t> skating </a:t>
            </a:r>
            <a:r>
              <a:rPr lang="it-IT" sz="2200" dirty="0" err="1" smtClean="0"/>
              <a:t>before</a:t>
            </a:r>
            <a:r>
              <a:rPr lang="it-IT" sz="2200" dirty="0" smtClean="0"/>
              <a:t> I </a:t>
            </a:r>
            <a:r>
              <a:rPr lang="it-IT" sz="2200" dirty="0" err="1" smtClean="0"/>
              <a:t>decided</a:t>
            </a:r>
            <a:r>
              <a:rPr lang="it-IT" sz="2200" dirty="0" smtClean="0"/>
              <a:t> to </a:t>
            </a:r>
            <a:r>
              <a:rPr lang="it-IT" sz="2200" dirty="0" err="1" smtClean="0"/>
              <a:t>change</a:t>
            </a:r>
            <a:r>
              <a:rPr lang="it-IT" sz="2200" dirty="0" smtClean="0"/>
              <a:t> sport;</a:t>
            </a:r>
            <a:endParaRPr lang="it-IT" sz="2200" dirty="0" smtClean="0"/>
          </a:p>
          <a:p>
            <a:r>
              <a:rPr lang="it-IT" sz="2200" dirty="0" smtClean="0"/>
              <a:t>I </a:t>
            </a:r>
            <a:r>
              <a:rPr lang="it-IT" sz="2200" dirty="0" err="1" smtClean="0"/>
              <a:t>was</a:t>
            </a:r>
            <a:r>
              <a:rPr lang="it-IT" sz="2200" dirty="0" smtClean="0"/>
              <a:t> </a:t>
            </a:r>
            <a:r>
              <a:rPr lang="it-IT" sz="2200" dirty="0" err="1" smtClean="0"/>
              <a:t>five</a:t>
            </a:r>
            <a:r>
              <a:rPr lang="it-IT" sz="2200" dirty="0" smtClean="0"/>
              <a:t> </a:t>
            </a:r>
            <a:r>
              <a:rPr lang="it-IT" sz="2200" dirty="0" err="1" smtClean="0"/>
              <a:t>years</a:t>
            </a:r>
            <a:r>
              <a:rPr lang="it-IT" sz="2200" dirty="0" smtClean="0"/>
              <a:t> </a:t>
            </a:r>
            <a:r>
              <a:rPr lang="it-IT" sz="2200" dirty="0" err="1" smtClean="0"/>
              <a:t>old</a:t>
            </a:r>
            <a:r>
              <a:rPr lang="it-IT" sz="2200" dirty="0" smtClean="0"/>
              <a:t> </a:t>
            </a:r>
            <a:r>
              <a:rPr lang="it-IT" sz="2200" dirty="0" err="1" smtClean="0"/>
              <a:t>when</a:t>
            </a:r>
            <a:r>
              <a:rPr lang="it-IT" sz="2200" dirty="0" smtClean="0"/>
              <a:t> I </a:t>
            </a:r>
            <a:r>
              <a:rPr lang="it-IT" sz="2200" dirty="0" err="1" smtClean="0"/>
              <a:t>began</a:t>
            </a:r>
            <a:r>
              <a:rPr lang="it-IT" sz="2200" dirty="0" smtClean="0"/>
              <a:t> skating;</a:t>
            </a:r>
          </a:p>
          <a:p>
            <a:r>
              <a:rPr lang="it-IT" sz="2200" dirty="0" smtClean="0"/>
              <a:t>I </a:t>
            </a:r>
            <a:r>
              <a:rPr lang="it-IT" sz="2200" dirty="0" err="1" smtClean="0"/>
              <a:t>mostly</a:t>
            </a:r>
            <a:r>
              <a:rPr lang="it-IT" sz="2200" dirty="0" smtClean="0"/>
              <a:t> </a:t>
            </a:r>
            <a:r>
              <a:rPr lang="en-US" sz="2200" dirty="0" smtClean="0"/>
              <a:t>loved </a:t>
            </a:r>
            <a:r>
              <a:rPr lang="en-US" sz="2200" dirty="0"/>
              <a:t>the clothes with we </a:t>
            </a:r>
            <a:r>
              <a:rPr lang="en-US" sz="2200" dirty="0" smtClean="0"/>
              <a:t>taken part at </a:t>
            </a:r>
            <a:r>
              <a:rPr lang="en-US" sz="2200" dirty="0"/>
              <a:t>the </a:t>
            </a:r>
            <a:r>
              <a:rPr lang="en-US" sz="2200" dirty="0" smtClean="0"/>
              <a:t>races.</a:t>
            </a: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74" y="3403284"/>
            <a:ext cx="2464095" cy="32854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15" y="3403284"/>
            <a:ext cx="2478232" cy="3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6636" y="1025525"/>
            <a:ext cx="10515600" cy="4351338"/>
          </a:xfrm>
        </p:spPr>
        <p:txBody>
          <a:bodyPr>
            <a:normAutofit/>
          </a:bodyPr>
          <a:lstStyle/>
          <a:p>
            <a:r>
              <a:rPr lang="it-IT" sz="2200" dirty="0" smtClean="0"/>
              <a:t>I </a:t>
            </a:r>
            <a:r>
              <a:rPr lang="it-IT" sz="2200" dirty="0" err="1" smtClean="0"/>
              <a:t>usually</a:t>
            </a:r>
            <a:r>
              <a:rPr lang="it-IT" sz="2200" dirty="0" smtClean="0"/>
              <a:t> </a:t>
            </a:r>
            <a:r>
              <a:rPr lang="it-IT" sz="2200" dirty="0" err="1" smtClean="0"/>
              <a:t>read</a:t>
            </a:r>
            <a:r>
              <a:rPr lang="it-IT" sz="2200" dirty="0" smtClean="0"/>
              <a:t> </a:t>
            </a:r>
            <a:r>
              <a:rPr lang="it-IT" sz="2200" dirty="0" err="1" smtClean="0"/>
              <a:t>novels</a:t>
            </a:r>
            <a:r>
              <a:rPr lang="it-IT" sz="2200" dirty="0" smtClean="0"/>
              <a:t> and love stories </a:t>
            </a:r>
            <a:r>
              <a:rPr lang="it-IT" sz="2200" dirty="0" err="1" smtClean="0"/>
              <a:t>because</a:t>
            </a:r>
            <a:r>
              <a:rPr lang="it-IT" sz="2200" dirty="0" smtClean="0"/>
              <a:t> </a:t>
            </a:r>
            <a:r>
              <a:rPr lang="it-IT" sz="2200" dirty="0" err="1" smtClean="0"/>
              <a:t>they</a:t>
            </a:r>
            <a:r>
              <a:rPr lang="it-IT" sz="2200" dirty="0" smtClean="0"/>
              <a:t> </a:t>
            </a:r>
            <a:r>
              <a:rPr lang="it-IT" sz="2200" dirty="0" err="1" smtClean="0"/>
              <a:t>make</a:t>
            </a:r>
            <a:r>
              <a:rPr lang="it-IT" sz="2200" dirty="0" smtClean="0"/>
              <a:t> me </a:t>
            </a:r>
            <a:r>
              <a:rPr lang="it-IT" sz="2200" dirty="0" err="1" smtClean="0"/>
              <a:t>identify</a:t>
            </a:r>
            <a:r>
              <a:rPr lang="it-IT" sz="2200" dirty="0" smtClean="0"/>
              <a:t> in </a:t>
            </a:r>
            <a:r>
              <a:rPr lang="it-IT" sz="2200" dirty="0" err="1" smtClean="0"/>
              <a:t>characters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no </a:t>
            </a:r>
            <a:r>
              <a:rPr lang="it-IT" sz="2200" dirty="0" err="1" smtClean="0"/>
              <a:t>other</a:t>
            </a:r>
            <a:r>
              <a:rPr lang="it-IT" sz="2200" dirty="0" smtClean="0"/>
              <a:t> </a:t>
            </a:r>
            <a:r>
              <a:rPr lang="it-IT" sz="2200" dirty="0" err="1" smtClean="0"/>
              <a:t>kind</a:t>
            </a:r>
            <a:r>
              <a:rPr lang="it-IT" sz="2200" dirty="0" smtClean="0"/>
              <a:t> of book can do;</a:t>
            </a:r>
          </a:p>
          <a:p>
            <a:r>
              <a:rPr lang="it-IT" sz="2200" dirty="0" err="1" smtClean="0"/>
              <a:t>I’m</a:t>
            </a:r>
            <a:r>
              <a:rPr lang="it-IT" sz="2200" dirty="0" smtClean="0"/>
              <a:t> </a:t>
            </a:r>
            <a:r>
              <a:rPr lang="it-IT" sz="2200" dirty="0" err="1" smtClean="0"/>
              <a:t>not</a:t>
            </a:r>
            <a:r>
              <a:rPr lang="it-IT" sz="2200" dirty="0" smtClean="0"/>
              <a:t> </a:t>
            </a:r>
            <a:r>
              <a:rPr lang="it-IT" sz="2200" dirty="0" err="1" smtClean="0"/>
              <a:t>good</a:t>
            </a:r>
            <a:r>
              <a:rPr lang="it-IT" sz="2200" dirty="0" smtClean="0"/>
              <a:t> </a:t>
            </a:r>
            <a:r>
              <a:rPr lang="it-IT" sz="2200" dirty="0" err="1" smtClean="0"/>
              <a:t>at</a:t>
            </a:r>
            <a:r>
              <a:rPr lang="it-IT" sz="2200" dirty="0" smtClean="0"/>
              <a:t> </a:t>
            </a:r>
            <a:r>
              <a:rPr lang="it-IT" sz="2200" dirty="0" err="1" smtClean="0"/>
              <a:t>draw</a:t>
            </a:r>
            <a:r>
              <a:rPr lang="it-IT" sz="2200" dirty="0" smtClean="0"/>
              <a:t> and I </a:t>
            </a:r>
            <a:r>
              <a:rPr lang="it-IT" sz="2200" dirty="0" err="1" smtClean="0"/>
              <a:t>don’t</a:t>
            </a:r>
            <a:r>
              <a:rPr lang="it-IT" sz="2200" dirty="0" smtClean="0"/>
              <a:t> </a:t>
            </a:r>
            <a:r>
              <a:rPr lang="it-IT" sz="2200" dirty="0" err="1" smtClean="0"/>
              <a:t>like</a:t>
            </a:r>
            <a:r>
              <a:rPr lang="it-IT" sz="2200" dirty="0" smtClean="0"/>
              <a:t> </a:t>
            </a:r>
            <a:r>
              <a:rPr lang="it-IT" sz="2200" dirty="0" err="1" smtClean="0"/>
              <a:t>it</a:t>
            </a:r>
            <a:r>
              <a:rPr lang="it-IT" sz="2200" dirty="0" smtClean="0"/>
              <a:t>.</a:t>
            </a: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r="2911"/>
          <a:stretch/>
        </p:blipFill>
        <p:spPr>
          <a:xfrm>
            <a:off x="7983888" y="3132364"/>
            <a:ext cx="3730336" cy="22756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8101">
            <a:off x="1525009" y="2915332"/>
            <a:ext cx="2116281" cy="307191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9802">
            <a:off x="3459213" y="2999673"/>
            <a:ext cx="2044743" cy="30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err="1" smtClean="0"/>
              <a:t>Merits</a:t>
            </a:r>
            <a:r>
              <a:rPr lang="it-IT" sz="2800" dirty="0" smtClean="0"/>
              <a:t> or </a:t>
            </a:r>
            <a:r>
              <a:rPr lang="it-IT" sz="2800" dirty="0" err="1" smtClean="0"/>
              <a:t>defect</a:t>
            </a:r>
            <a:r>
              <a:rPr lang="it-IT" sz="2800" dirty="0" smtClean="0"/>
              <a:t>?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it-IT" sz="2200" dirty="0" smtClean="0"/>
              <a:t>I </a:t>
            </a:r>
            <a:r>
              <a:rPr lang="it-IT" sz="2200" dirty="0" err="1" smtClean="0"/>
              <a:t>usually</a:t>
            </a:r>
            <a:r>
              <a:rPr lang="it-IT" sz="2200" dirty="0" smtClean="0"/>
              <a:t> take </a:t>
            </a:r>
            <a:r>
              <a:rPr lang="it-IT" sz="2200" dirty="0" err="1" smtClean="0"/>
              <a:t>decisions</a:t>
            </a:r>
            <a:r>
              <a:rPr lang="it-IT" sz="2200" dirty="0" smtClean="0"/>
              <a:t> </a:t>
            </a:r>
            <a:r>
              <a:rPr lang="it-IT" sz="2200" dirty="0" err="1" smtClean="0"/>
              <a:t>very</a:t>
            </a:r>
            <a:r>
              <a:rPr lang="it-IT" sz="2200" dirty="0" smtClean="0"/>
              <a:t> </a:t>
            </a:r>
            <a:r>
              <a:rPr lang="it-IT" sz="2200" dirty="0" err="1" smtClean="0"/>
              <a:t>slowly</a:t>
            </a:r>
            <a:r>
              <a:rPr lang="it-IT" sz="2200" dirty="0" smtClean="0"/>
              <a:t> and with </a:t>
            </a:r>
            <a:r>
              <a:rPr lang="it-IT" sz="2200" dirty="0" err="1" smtClean="0"/>
              <a:t>difficulty</a:t>
            </a:r>
            <a:r>
              <a:rPr lang="it-IT" sz="2200" dirty="0" smtClean="0"/>
              <a:t> </a:t>
            </a:r>
            <a:r>
              <a:rPr lang="it-IT" sz="2200" dirty="0" err="1" smtClean="0"/>
              <a:t>because</a:t>
            </a:r>
            <a:r>
              <a:rPr lang="it-IT" sz="2200" dirty="0" smtClean="0"/>
              <a:t> </a:t>
            </a:r>
            <a:r>
              <a:rPr lang="it-IT" sz="2200" dirty="0" err="1" smtClean="0"/>
              <a:t>I’m</a:t>
            </a:r>
            <a:r>
              <a:rPr lang="it-IT" sz="2200" dirty="0" smtClean="0"/>
              <a:t> </a:t>
            </a:r>
            <a:r>
              <a:rPr lang="it-IT" sz="2200" dirty="0" err="1" smtClean="0"/>
              <a:t>always</a:t>
            </a:r>
            <a:r>
              <a:rPr lang="it-IT" sz="2200" dirty="0" smtClean="0"/>
              <a:t> </a:t>
            </a:r>
            <a:r>
              <a:rPr lang="it-IT" sz="2200" dirty="0" err="1" smtClean="0"/>
              <a:t>afraid</a:t>
            </a:r>
            <a:r>
              <a:rPr lang="it-IT" sz="2200" dirty="0" smtClean="0"/>
              <a:t> to </a:t>
            </a:r>
            <a:r>
              <a:rPr lang="it-IT" sz="2200" dirty="0" err="1" smtClean="0"/>
              <a:t>hurt</a:t>
            </a:r>
            <a:r>
              <a:rPr lang="it-IT" sz="2200" dirty="0" smtClean="0"/>
              <a:t> </a:t>
            </a:r>
            <a:r>
              <a:rPr lang="it-IT" sz="2200" dirty="0" err="1" smtClean="0"/>
              <a:t>someone</a:t>
            </a:r>
            <a:r>
              <a:rPr lang="it-IT" sz="2200" dirty="0" smtClean="0"/>
              <a:t> or </a:t>
            </a:r>
            <a:r>
              <a:rPr lang="it-IT" sz="2200" dirty="0" err="1" smtClean="0"/>
              <a:t>that</a:t>
            </a:r>
            <a:r>
              <a:rPr lang="it-IT" sz="2200" dirty="0" smtClean="0"/>
              <a:t> I can </a:t>
            </a:r>
            <a:r>
              <a:rPr lang="it-IT" sz="2200" dirty="0" err="1" smtClean="0"/>
              <a:t>repent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thing</a:t>
            </a:r>
            <a:r>
              <a:rPr lang="it-IT" sz="2200" dirty="0" smtClean="0"/>
              <a:t> </a:t>
            </a:r>
            <a:r>
              <a:rPr lang="it-IT" sz="2200" dirty="0" err="1" smtClean="0"/>
              <a:t>chosen</a:t>
            </a:r>
            <a:r>
              <a:rPr lang="it-IT" sz="2200" dirty="0" smtClean="0"/>
              <a:t>;</a:t>
            </a:r>
          </a:p>
          <a:p>
            <a:r>
              <a:rPr lang="it-IT" sz="2200" dirty="0" err="1" smtClean="0"/>
              <a:t>I’m</a:t>
            </a:r>
            <a:r>
              <a:rPr lang="it-IT" sz="2200" dirty="0" smtClean="0"/>
              <a:t> </a:t>
            </a:r>
            <a:r>
              <a:rPr lang="it-IT" sz="2200" dirty="0" err="1" smtClean="0"/>
              <a:t>very</a:t>
            </a:r>
            <a:r>
              <a:rPr lang="it-IT" sz="2200" dirty="0" smtClean="0"/>
              <a:t> </a:t>
            </a:r>
            <a:r>
              <a:rPr lang="it-IT" sz="2200" dirty="0" err="1" smtClean="0"/>
              <a:t>gluttonous</a:t>
            </a:r>
            <a:r>
              <a:rPr lang="it-IT" sz="2200" dirty="0" smtClean="0"/>
              <a:t> of </a:t>
            </a:r>
            <a:r>
              <a:rPr lang="it-IT" sz="2200" dirty="0" err="1" smtClean="0"/>
              <a:t>sweets</a:t>
            </a:r>
            <a:r>
              <a:rPr lang="it-IT" sz="2200" dirty="0" smtClean="0"/>
              <a:t>; I love </a:t>
            </a:r>
            <a:r>
              <a:rPr lang="it-IT" sz="2200" dirty="0" err="1" smtClean="0"/>
              <a:t>all</a:t>
            </a:r>
            <a:r>
              <a:rPr lang="it-IT" sz="2200" dirty="0" smtClean="0"/>
              <a:t> of </a:t>
            </a:r>
            <a:r>
              <a:rPr lang="it-IT" sz="2200" dirty="0" err="1" smtClean="0"/>
              <a:t>them</a:t>
            </a:r>
            <a:r>
              <a:rPr lang="it-IT" sz="2200" dirty="0" smtClean="0"/>
              <a:t>: </a:t>
            </a:r>
            <a:r>
              <a:rPr lang="it-IT" sz="2200" dirty="0" err="1" smtClean="0"/>
              <a:t>cakes,biscuits,croissants</a:t>
            </a:r>
            <a:r>
              <a:rPr lang="it-IT" sz="2200" dirty="0" smtClean="0"/>
              <a:t>…</a:t>
            </a:r>
          </a:p>
          <a:p>
            <a:r>
              <a:rPr lang="it-IT" sz="2200" dirty="0" smtClean="0"/>
              <a:t>I </a:t>
            </a:r>
            <a:r>
              <a:rPr lang="it-IT" sz="2200" dirty="0" err="1" smtClean="0"/>
              <a:t>would</a:t>
            </a:r>
            <a:r>
              <a:rPr lang="it-IT" sz="2200" dirty="0" smtClean="0"/>
              <a:t> </a:t>
            </a:r>
            <a:r>
              <a:rPr lang="it-IT" sz="2200" dirty="0" err="1" smtClean="0"/>
              <a:t>always</a:t>
            </a:r>
            <a:r>
              <a:rPr lang="it-IT" sz="2200" dirty="0" smtClean="0"/>
              <a:t> </a:t>
            </a:r>
            <a:r>
              <a:rPr lang="it-IT" sz="2200" dirty="0" err="1" smtClean="0"/>
              <a:t>have</a:t>
            </a:r>
            <a:r>
              <a:rPr lang="it-IT" sz="2200" dirty="0" smtClean="0"/>
              <a:t> </a:t>
            </a:r>
            <a:r>
              <a:rPr lang="it-IT" sz="2200" dirty="0" err="1" smtClean="0"/>
              <a:t>them</a:t>
            </a:r>
            <a:r>
              <a:rPr lang="it-IT" sz="2200" dirty="0" smtClean="0"/>
              <a:t> </a:t>
            </a:r>
            <a:r>
              <a:rPr lang="it-IT" sz="2200" dirty="0" err="1" smtClean="0"/>
              <a:t>if</a:t>
            </a:r>
            <a:r>
              <a:rPr lang="it-IT" sz="2200" dirty="0" smtClean="0"/>
              <a:t> </a:t>
            </a:r>
            <a:r>
              <a:rPr lang="it-IT" sz="2200" dirty="0" err="1" smtClean="0"/>
              <a:t>it</a:t>
            </a:r>
            <a:r>
              <a:rPr lang="it-IT" sz="2200" dirty="0" smtClean="0"/>
              <a:t> </a:t>
            </a:r>
            <a:r>
              <a:rPr lang="it-IT" sz="2200" dirty="0" err="1" smtClean="0"/>
              <a:t>was</a:t>
            </a:r>
            <a:r>
              <a:rPr lang="it-IT" sz="2200" dirty="0" smtClean="0"/>
              <a:t> </a:t>
            </a:r>
            <a:r>
              <a:rPr lang="it-IT" sz="2200" dirty="0" err="1" smtClean="0"/>
              <a:t>possible</a:t>
            </a:r>
            <a:r>
              <a:rPr lang="it-IT" sz="2200" dirty="0" smtClean="0"/>
              <a:t> and </a:t>
            </a:r>
            <a:r>
              <a:rPr lang="it-IT" sz="2200" dirty="0" err="1" smtClean="0"/>
              <a:t>they</a:t>
            </a:r>
            <a:r>
              <a:rPr lang="it-IT" sz="2200" dirty="0" smtClean="0"/>
              <a:t> </a:t>
            </a:r>
            <a:r>
              <a:rPr lang="it-IT" sz="2200" dirty="0" err="1" smtClean="0"/>
              <a:t>didn’t</a:t>
            </a:r>
            <a:r>
              <a:rPr lang="it-IT" sz="2200" dirty="0" smtClean="0"/>
              <a:t> </a:t>
            </a:r>
            <a:r>
              <a:rPr lang="it-IT" sz="2200" dirty="0" err="1" smtClean="0"/>
              <a:t>get</a:t>
            </a:r>
            <a:r>
              <a:rPr lang="it-IT" sz="2200" dirty="0" smtClean="0"/>
              <a:t> </a:t>
            </a:r>
            <a:r>
              <a:rPr lang="it-IT" sz="2200" dirty="0" err="1" smtClean="0"/>
              <a:t>fat</a:t>
            </a:r>
            <a:r>
              <a:rPr lang="it-IT" sz="2200" dirty="0" smtClean="0"/>
              <a:t>!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26" y="4895272"/>
            <a:ext cx="2667000" cy="16668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-4408" r="28041"/>
          <a:stretch/>
        </p:blipFill>
        <p:spPr>
          <a:xfrm>
            <a:off x="6050972" y="4802642"/>
            <a:ext cx="3882737" cy="18521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587" y="431296"/>
            <a:ext cx="1116661" cy="12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My family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551737"/>
            <a:ext cx="8596668" cy="3880773"/>
          </a:xfrm>
        </p:spPr>
        <p:txBody>
          <a:bodyPr>
            <a:normAutofit/>
          </a:bodyPr>
          <a:lstStyle/>
          <a:p>
            <a:r>
              <a:rPr lang="it-IT" sz="2200" dirty="0" smtClean="0"/>
              <a:t>I </a:t>
            </a:r>
            <a:r>
              <a:rPr lang="it-IT" sz="2200" dirty="0" err="1" smtClean="0"/>
              <a:t>have</a:t>
            </a:r>
            <a:r>
              <a:rPr lang="it-IT" sz="2200" dirty="0" smtClean="0"/>
              <a:t> </a:t>
            </a:r>
            <a:r>
              <a:rPr lang="it-IT" sz="2200" dirty="0" err="1" smtClean="0"/>
              <a:t>got</a:t>
            </a:r>
            <a:r>
              <a:rPr lang="it-IT" sz="2200" dirty="0" smtClean="0"/>
              <a:t> a </a:t>
            </a:r>
            <a:r>
              <a:rPr lang="it-IT" sz="2200" dirty="0" err="1" smtClean="0"/>
              <a:t>father</a:t>
            </a:r>
            <a:r>
              <a:rPr lang="it-IT" sz="2200" dirty="0" smtClean="0"/>
              <a:t>, a </a:t>
            </a:r>
            <a:r>
              <a:rPr lang="it-IT" sz="2200" dirty="0" err="1" smtClean="0"/>
              <a:t>mother</a:t>
            </a:r>
            <a:r>
              <a:rPr lang="it-IT" sz="2200" dirty="0" smtClean="0"/>
              <a:t> and a </a:t>
            </a:r>
            <a:r>
              <a:rPr lang="it-IT" sz="2200" dirty="0" err="1" smtClean="0"/>
              <a:t>sister</a:t>
            </a:r>
            <a:r>
              <a:rPr lang="it-IT" sz="2200" dirty="0" smtClean="0"/>
              <a:t>;</a:t>
            </a:r>
          </a:p>
          <a:p>
            <a:r>
              <a:rPr lang="it-IT" sz="2200" dirty="0" smtClean="0"/>
              <a:t>My </a:t>
            </a:r>
            <a:r>
              <a:rPr lang="it-IT" sz="2200" dirty="0" err="1" smtClean="0"/>
              <a:t>father’s</a:t>
            </a:r>
            <a:r>
              <a:rPr lang="it-IT" sz="2200" dirty="0" smtClean="0"/>
              <a:t> </a:t>
            </a:r>
            <a:r>
              <a:rPr lang="it-IT" sz="2200" dirty="0" err="1" smtClean="0"/>
              <a:t>name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Ciro and </a:t>
            </a:r>
            <a:r>
              <a:rPr lang="it-IT" sz="2200" dirty="0" err="1" smtClean="0"/>
              <a:t>is</a:t>
            </a:r>
            <a:r>
              <a:rPr lang="it-IT" sz="2200" dirty="0" smtClean="0"/>
              <a:t> 51, </a:t>
            </a:r>
            <a:r>
              <a:rPr lang="it-IT" sz="2200" dirty="0" err="1" smtClean="0"/>
              <a:t>my</a:t>
            </a:r>
            <a:r>
              <a:rPr lang="it-IT" sz="2200" dirty="0" smtClean="0"/>
              <a:t> </a:t>
            </a:r>
            <a:r>
              <a:rPr lang="it-IT" sz="2200" dirty="0" err="1" smtClean="0"/>
              <a:t>mother’s</a:t>
            </a:r>
            <a:r>
              <a:rPr lang="it-IT" sz="2200" dirty="0" smtClean="0"/>
              <a:t> </a:t>
            </a:r>
            <a:r>
              <a:rPr lang="it-IT" sz="2200" dirty="0" err="1" smtClean="0"/>
              <a:t>name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Livia and </a:t>
            </a:r>
            <a:r>
              <a:rPr lang="it-IT" sz="2200" dirty="0" err="1" smtClean="0"/>
              <a:t>is</a:t>
            </a:r>
            <a:r>
              <a:rPr lang="it-IT" sz="2200" dirty="0" smtClean="0"/>
              <a:t> 50 </a:t>
            </a:r>
            <a:r>
              <a:rPr lang="it-IT" sz="2200" dirty="0" err="1" smtClean="0"/>
              <a:t>as</a:t>
            </a:r>
            <a:r>
              <a:rPr lang="it-IT" sz="2200" dirty="0" smtClean="0"/>
              <a:t> </a:t>
            </a:r>
            <a:r>
              <a:rPr lang="it-IT" sz="2200" dirty="0" err="1" smtClean="0"/>
              <a:t>well</a:t>
            </a:r>
            <a:r>
              <a:rPr lang="it-IT" sz="2200" dirty="0" smtClean="0"/>
              <a:t>;</a:t>
            </a:r>
          </a:p>
          <a:p>
            <a:r>
              <a:rPr lang="it-IT" sz="2200" dirty="0" smtClean="0"/>
              <a:t>My </a:t>
            </a:r>
            <a:r>
              <a:rPr lang="it-IT" sz="2200" dirty="0" err="1" smtClean="0"/>
              <a:t>sister’name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Rachele and </a:t>
            </a:r>
            <a:r>
              <a:rPr lang="it-IT" sz="2200" dirty="0" err="1" smtClean="0"/>
              <a:t>is</a:t>
            </a:r>
            <a:r>
              <a:rPr lang="it-IT" sz="2200" dirty="0" smtClean="0"/>
              <a:t> 11; </a:t>
            </a:r>
            <a:r>
              <a:rPr lang="it-IT" sz="2200" dirty="0" err="1" smtClean="0"/>
              <a:t>she</a:t>
            </a:r>
            <a:r>
              <a:rPr lang="it-IT" sz="2200" dirty="0" smtClean="0"/>
              <a:t> </a:t>
            </a:r>
            <a:r>
              <a:rPr lang="it-IT" sz="2200" dirty="0" err="1" smtClean="0"/>
              <a:t>attends</a:t>
            </a:r>
            <a:r>
              <a:rPr lang="it-IT" sz="2200" dirty="0" smtClean="0"/>
              <a:t> the middle </a:t>
            </a:r>
            <a:r>
              <a:rPr lang="it-IT" sz="2200" dirty="0" err="1" smtClean="0"/>
              <a:t>school</a:t>
            </a:r>
            <a:r>
              <a:rPr lang="it-IT" sz="2200" dirty="0" smtClean="0"/>
              <a:t>;</a:t>
            </a:r>
          </a:p>
          <a:p>
            <a:r>
              <a:rPr lang="it-IT" sz="2200" dirty="0" smtClean="0"/>
              <a:t>I </a:t>
            </a:r>
            <a:r>
              <a:rPr lang="it-IT" sz="2200" dirty="0" err="1" smtClean="0"/>
              <a:t>have</a:t>
            </a:r>
            <a:r>
              <a:rPr lang="it-IT" sz="2200" dirty="0" smtClean="0"/>
              <a:t> </a:t>
            </a:r>
            <a:r>
              <a:rPr lang="it-IT" sz="2200" dirty="0" err="1" smtClean="0"/>
              <a:t>got</a:t>
            </a:r>
            <a:r>
              <a:rPr lang="it-IT" sz="2200" dirty="0" smtClean="0"/>
              <a:t> </a:t>
            </a:r>
            <a:r>
              <a:rPr lang="it-IT" sz="2200" dirty="0" err="1" smtClean="0"/>
              <a:t>two</a:t>
            </a:r>
            <a:r>
              <a:rPr lang="it-IT" sz="2200" dirty="0" smtClean="0"/>
              <a:t> </a:t>
            </a:r>
            <a:r>
              <a:rPr lang="it-IT" sz="2200" dirty="0" err="1" smtClean="0"/>
              <a:t>rabbits</a:t>
            </a:r>
            <a:r>
              <a:rPr lang="it-IT" sz="2200" dirty="0" smtClean="0"/>
              <a:t>: </a:t>
            </a:r>
            <a:r>
              <a:rPr lang="it-IT" sz="2200" dirty="0" err="1" smtClean="0"/>
              <a:t>their</a:t>
            </a:r>
            <a:r>
              <a:rPr lang="it-IT" sz="2200" dirty="0" smtClean="0"/>
              <a:t> </a:t>
            </a:r>
            <a:r>
              <a:rPr lang="it-IT" sz="2200" dirty="0" err="1" smtClean="0"/>
              <a:t>names</a:t>
            </a:r>
            <a:r>
              <a:rPr lang="it-IT" sz="2200" dirty="0" smtClean="0"/>
              <a:t> are Miele and Coffee…</a:t>
            </a:r>
            <a:r>
              <a:rPr lang="it-IT" sz="2200" dirty="0" err="1" smtClean="0"/>
              <a:t>they</a:t>
            </a:r>
            <a:r>
              <a:rPr lang="it-IT" sz="2200" dirty="0" smtClean="0"/>
              <a:t> are 3 </a:t>
            </a:r>
            <a:r>
              <a:rPr lang="it-IT" sz="2200" dirty="0" err="1" smtClean="0"/>
              <a:t>years</a:t>
            </a:r>
            <a:r>
              <a:rPr lang="it-IT" sz="2200" dirty="0" smtClean="0"/>
              <a:t> </a:t>
            </a:r>
            <a:r>
              <a:rPr lang="it-IT" sz="2200" dirty="0" err="1" smtClean="0"/>
              <a:t>old</a:t>
            </a:r>
            <a:r>
              <a:rPr lang="it-IT" sz="2200" dirty="0" smtClean="0"/>
              <a:t> and are so cute!</a:t>
            </a: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7" t="448" r="9417" b="-448"/>
          <a:stretch/>
        </p:blipFill>
        <p:spPr>
          <a:xfrm>
            <a:off x="5974774" y="4496338"/>
            <a:ext cx="3050537" cy="22879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28" y="4566227"/>
            <a:ext cx="3221181" cy="21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</TotalTime>
  <Words>581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Sfaccettatura</vt:lpstr>
      <vt:lpstr>Talking about myself</vt:lpstr>
      <vt:lpstr>How am I physically and emotionally?</vt:lpstr>
      <vt:lpstr>What do I like wearing?</vt:lpstr>
      <vt:lpstr>What about school?</vt:lpstr>
      <vt:lpstr>And what about hobbies?</vt:lpstr>
      <vt:lpstr>Presentazione standard di PowerPoint</vt:lpstr>
      <vt:lpstr>Presentazione standard di PowerPoint</vt:lpstr>
      <vt:lpstr>Merits or defect?</vt:lpstr>
      <vt:lpstr>My family</vt:lpstr>
      <vt:lpstr>An experience unforgettable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about myself</dc:title>
  <dc:creator>Ciro grimaldi</dc:creator>
  <cp:lastModifiedBy>Ciro grimaldi</cp:lastModifiedBy>
  <cp:revision>25</cp:revision>
  <dcterms:created xsi:type="dcterms:W3CDTF">2017-10-22T17:56:06Z</dcterms:created>
  <dcterms:modified xsi:type="dcterms:W3CDTF">2017-10-24T13:02:39Z</dcterms:modified>
</cp:coreProperties>
</file>