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/>
          <p:nvPr/>
        </p:nvGrpSpPr>
        <p:grpSpPr>
          <a:xfrm>
            <a:off x="8" y="-8467"/>
            <a:ext cx="12191997" cy="6866467"/>
            <a:chOff x="8" y="-8467"/>
            <a:chExt cx="12191997" cy="6866467"/>
          </a:xfrm>
        </p:grpSpPr>
        <p:cxnSp>
          <p:nvCxnSpPr>
            <p:cNvPr id="3" name="Straight Connector 31"/>
            <p:cNvCxnSpPr/>
            <p:nvPr/>
          </p:nvCxnSpPr>
          <p:spPr>
            <a:xfrm>
              <a:off x="9371008" y="0"/>
              <a:ext cx="1219207" cy="6858000"/>
            </a:xfrm>
            <a:prstGeom prst="straightConnector1">
              <a:avLst/>
            </a:prstGeom>
            <a:noFill/>
            <a:ln w="9528" cap="rnd">
              <a:solidFill>
                <a:srgbClr val="BFBFBF"/>
              </a:solidFill>
              <a:prstDash val="solid"/>
            </a:ln>
          </p:spPr>
        </p:cxnSp>
        <p:cxnSp>
          <p:nvCxnSpPr>
            <p:cNvPr id="4" name="Straight Connector 20"/>
            <p:cNvCxnSpPr/>
            <p:nvPr/>
          </p:nvCxnSpPr>
          <p:spPr>
            <a:xfrm flipH="1">
              <a:off x="7425266" y="3681410"/>
              <a:ext cx="4763557" cy="3176590"/>
            </a:xfrm>
            <a:prstGeom prst="straightConnector1">
              <a:avLst/>
            </a:prstGeom>
            <a:noFill/>
            <a:ln w="9528" cap="rnd">
              <a:solidFill>
                <a:srgbClr val="D9D9D9"/>
              </a:solidFill>
              <a:prstDash val="solid"/>
            </a:ln>
          </p:spPr>
        </p:cxnSp>
        <p:sp>
          <p:nvSpPr>
            <p:cNvPr id="5" name="Rectangle 23"/>
            <p:cNvSpPr/>
            <p:nvPr/>
          </p:nvSpPr>
          <p:spPr>
            <a:xfrm>
              <a:off x="9181472" y="-8467"/>
              <a:ext cx="3007351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007349"/>
                <a:gd name="f4" fmla="val 6866467"/>
                <a:gd name="f5" fmla="val 2045532"/>
                <a:gd name="f6" fmla="*/ f0 1 3007349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3007349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3007349" h="6866467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90C226">
                <a:alpha val="3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it-IT"/>
            </a:p>
          </p:txBody>
        </p:sp>
        <p:sp>
          <p:nvSpPr>
            <p:cNvPr id="6" name="Rectangle 25"/>
            <p:cNvSpPr/>
            <p:nvPr/>
          </p:nvSpPr>
          <p:spPr>
            <a:xfrm>
              <a:off x="9603440" y="-8467"/>
              <a:ext cx="2588556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73311"/>
                <a:gd name="f4" fmla="val 6866467"/>
                <a:gd name="f5" fmla="val 1202336"/>
                <a:gd name="f6" fmla="*/ f0 1 2573311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573311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573311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it-IT"/>
            </a:p>
          </p:txBody>
        </p:sp>
        <p:sp>
          <p:nvSpPr>
            <p:cNvPr id="7" name="Isosceles Triangle 26"/>
            <p:cNvSpPr/>
            <p:nvPr/>
          </p:nvSpPr>
          <p:spPr>
            <a:xfrm>
              <a:off x="8932334" y="3047996"/>
              <a:ext cx="3259671" cy="3810003"/>
            </a:xfrm>
            <a:custGeom>
              <a:avLst>
                <a:gd name="f8" fmla="val 10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10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54A021">
                <a:alpha val="72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it-IT"/>
            </a:p>
          </p:txBody>
        </p:sp>
        <p:sp>
          <p:nvSpPr>
            <p:cNvPr id="8" name="Rectangle 27"/>
            <p:cNvSpPr/>
            <p:nvPr/>
          </p:nvSpPr>
          <p:spPr>
            <a:xfrm>
              <a:off x="9334496" y="-8467"/>
              <a:ext cx="2854327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58013"/>
                <a:gd name="f4" fmla="val 6866467"/>
                <a:gd name="f5" fmla="val 2473942"/>
                <a:gd name="f6" fmla="*/ f0 1 2858013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858013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58013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it-IT"/>
            </a:p>
          </p:txBody>
        </p:sp>
        <p:sp>
          <p:nvSpPr>
            <p:cNvPr id="9" name="Rectangle 28"/>
            <p:cNvSpPr/>
            <p:nvPr/>
          </p:nvSpPr>
          <p:spPr>
            <a:xfrm>
              <a:off x="10898733" y="-8467"/>
              <a:ext cx="1290090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90094"/>
                <a:gd name="f4" fmla="val 6858000"/>
                <a:gd name="f5" fmla="val 1019735"/>
                <a:gd name="f6" fmla="*/ f0 1 1290094"/>
                <a:gd name="f7" fmla="*/ f1 1 685800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290094"/>
                <a:gd name="f14" fmla="*/ f11 1 685800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290094" h="6858000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it-IT"/>
            </a:p>
          </p:txBody>
        </p:sp>
        <p:sp>
          <p:nvSpPr>
            <p:cNvPr id="10" name="Rectangle 29"/>
            <p:cNvSpPr/>
            <p:nvPr/>
          </p:nvSpPr>
          <p:spPr>
            <a:xfrm>
              <a:off x="10938994" y="-8467"/>
              <a:ext cx="1249829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49825"/>
                <a:gd name="f4" fmla="val 6858000"/>
                <a:gd name="f5" fmla="val 1109382"/>
                <a:gd name="f6" fmla="*/ f0 1 1249825"/>
                <a:gd name="f7" fmla="*/ f1 1 685800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249825"/>
                <a:gd name="f14" fmla="*/ f11 1 685800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249825" h="6858000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6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it-IT"/>
            </a:p>
          </p:txBody>
        </p:sp>
        <p:sp>
          <p:nvSpPr>
            <p:cNvPr id="11" name="Isosceles Triangle 30"/>
            <p:cNvSpPr/>
            <p:nvPr/>
          </p:nvSpPr>
          <p:spPr>
            <a:xfrm>
              <a:off x="10371664" y="3589870"/>
              <a:ext cx="1817159" cy="3268129"/>
            </a:xfrm>
            <a:custGeom>
              <a:avLst>
                <a:gd name="f8" fmla="val 10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10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90C226">
                <a:alpha val="8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it-IT"/>
            </a:p>
          </p:txBody>
        </p:sp>
        <p:sp>
          <p:nvSpPr>
            <p:cNvPr id="12" name="Isosceles Triangle 18"/>
            <p:cNvSpPr/>
            <p:nvPr/>
          </p:nvSpPr>
          <p:spPr>
            <a:xfrm rot="10799991">
              <a:off x="8" y="0"/>
              <a:ext cx="842592" cy="5666152"/>
            </a:xfrm>
            <a:custGeom>
              <a:avLst>
                <a:gd name="f8" fmla="val 10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10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90C226">
                <a:alpha val="8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it-IT"/>
            </a:p>
          </p:txBody>
        </p:sp>
      </p:grpSp>
      <p:sp>
        <p:nvSpPr>
          <p:cNvPr id="13" name="Title 1"/>
          <p:cNvSpPr txBox="1">
            <a:spLocks noGrp="1"/>
          </p:cNvSpPr>
          <p:nvPr>
            <p:ph type="ctrTitle"/>
          </p:nvPr>
        </p:nvSpPr>
        <p:spPr>
          <a:xfrm>
            <a:off x="1507068" y="2404533"/>
            <a:ext cx="7766931" cy="1646304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pPr lvl="0"/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14" name="Subtitle 2"/>
          <p:cNvSpPr txBox="1">
            <a:spLocks noGrp="1"/>
          </p:cNvSpPr>
          <p:nvPr>
            <p:ph type="subTitle" idx="1"/>
          </p:nvPr>
        </p:nvSpPr>
        <p:spPr>
          <a:xfrm>
            <a:off x="1507068" y="4050828"/>
            <a:ext cx="7766931" cy="1096895"/>
          </a:xfrm>
        </p:spPr>
        <p:txBody>
          <a:bodyPr/>
          <a:lstStyle>
            <a:lvl1pPr marL="0" indent="0" algn="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1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3143F2-8096-4A0E-8A0D-9A3874B93287}" type="datetime1">
              <a:rPr lang="it-IT"/>
              <a:pPr lvl="0"/>
              <a:t>09/01/2018</a:t>
            </a:fld>
            <a:endParaRPr lang="it-IT"/>
          </a:p>
        </p:txBody>
      </p:sp>
      <p:sp>
        <p:nvSpPr>
          <p:cNvPr id="1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1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7221CA-39DB-425E-B9A7-01FA731CB8C3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7258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77332" y="609603"/>
            <a:ext cx="8596667" cy="3403597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77332" y="4470401"/>
            <a:ext cx="8596667" cy="1570957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DAB1BD3-417E-4924-9190-90978F1107D7}" type="datetime1">
              <a:rPr lang="it-IT"/>
              <a:pPr lvl="0"/>
              <a:t>09/01/2018</a:t>
            </a:fld>
            <a:endParaRPr lang="it-I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124DC38-A941-448C-A33E-0AD76E855D53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04274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931334" y="609603"/>
            <a:ext cx="8094131" cy="3022604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9"/>
          <p:cNvSpPr txBox="1">
            <a:spLocks noGrp="1"/>
          </p:cNvSpPr>
          <p:nvPr>
            <p:ph type="body" idx="4294967295"/>
          </p:nvPr>
        </p:nvSpPr>
        <p:spPr>
          <a:xfrm>
            <a:off x="1366141" y="3632197"/>
            <a:ext cx="7224528" cy="381003"/>
          </a:xfrm>
        </p:spPr>
        <p:txBody>
          <a:bodyPr anchor="ctr">
            <a:noAutofit/>
          </a:bodyPr>
          <a:lstStyle>
            <a:lvl1pPr marL="0" indent="0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77332" y="4470401"/>
            <a:ext cx="8596667" cy="1570957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3E64D9F-A129-4A02-94AA-D31D6955CDB1}" type="datetime1">
              <a:rPr lang="it-IT"/>
              <a:pPr lvl="0"/>
              <a:t>09/01/2018</a:t>
            </a:fld>
            <a:endParaRPr lang="it-IT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B704E2-F8CD-491C-950E-700857F95747}" type="slidenum">
              <a:t>‹N›</a:t>
            </a:fld>
            <a:endParaRPr lang="it-IT"/>
          </a:p>
        </p:txBody>
      </p:sp>
      <p:sp>
        <p:nvSpPr>
          <p:cNvPr id="8" name="TextBox 19"/>
          <p:cNvSpPr txBox="1"/>
          <p:nvPr/>
        </p:nvSpPr>
        <p:spPr>
          <a:xfrm>
            <a:off x="541873" y="790379"/>
            <a:ext cx="609603" cy="584777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C0E474"/>
                </a:solidFill>
                <a:uFillTx/>
                <a:latin typeface="Arial"/>
              </a:rPr>
              <a:t>“</a:t>
            </a:r>
          </a:p>
        </p:txBody>
      </p:sp>
      <p:sp>
        <p:nvSpPr>
          <p:cNvPr id="9" name="TextBox 21"/>
          <p:cNvSpPr txBox="1"/>
          <p:nvPr/>
        </p:nvSpPr>
        <p:spPr>
          <a:xfrm>
            <a:off x="8893015" y="2886559"/>
            <a:ext cx="609603" cy="584777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C0E474"/>
                </a:solidFill>
                <a:uFillTx/>
                <a:latin typeface="Arial"/>
              </a:rPr>
              <a:t>”</a:t>
            </a:r>
            <a:endParaRPr lang="en-US" sz="1800" b="0" i="0" u="none" strike="noStrike" kern="1200" cap="none" spc="0" baseline="0">
              <a:solidFill>
                <a:srgbClr val="C0E474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56358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77332" y="1931990"/>
            <a:ext cx="8596667" cy="2595460"/>
          </a:xfrm>
        </p:spPr>
        <p:txBody>
          <a:bodyPr anchor="b"/>
          <a:lstStyle>
            <a:lvl1pPr>
              <a:defRPr sz="4400"/>
            </a:lvl1pPr>
          </a:lstStyle>
          <a:p>
            <a:pPr lvl="0"/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77332" y="4527450"/>
            <a:ext cx="8596667" cy="151391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8A0EC5-F2ED-411D-A122-AEAC0316CB4B}" type="datetime1">
              <a:rPr lang="it-IT"/>
              <a:pPr lvl="0"/>
              <a:t>09/01/2018</a:t>
            </a:fld>
            <a:endParaRPr lang="it-I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F1DA9A6-1A4F-40CC-A7D0-D623AF5A1578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07688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931334" y="609603"/>
            <a:ext cx="8094131" cy="3022604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9"/>
          <p:cNvSpPr txBox="1">
            <a:spLocks noGrp="1"/>
          </p:cNvSpPr>
          <p:nvPr>
            <p:ph type="body" idx="4294967295"/>
          </p:nvPr>
        </p:nvSpPr>
        <p:spPr>
          <a:xfrm>
            <a:off x="677332" y="4013201"/>
            <a:ext cx="8596667" cy="514249"/>
          </a:xfrm>
        </p:spPr>
        <p:txBody>
          <a:bodyPr anchor="b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77332" y="4527450"/>
            <a:ext cx="8596667" cy="1513917"/>
          </a:xfrm>
        </p:spPr>
        <p:txBody>
          <a:bodyPr/>
          <a:lstStyle>
            <a:lvl1pPr marL="0" indent="0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D47FCCF-CA48-4F50-84BB-E1EC57DE2A00}" type="datetime1">
              <a:rPr lang="it-IT"/>
              <a:pPr lvl="0"/>
              <a:t>09/01/2018</a:t>
            </a:fld>
            <a:endParaRPr lang="it-IT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B7D6290-36DA-45CF-9214-4BE584C71DD5}" type="slidenum">
              <a:t>‹N›</a:t>
            </a:fld>
            <a:endParaRPr lang="it-IT"/>
          </a:p>
        </p:txBody>
      </p:sp>
      <p:sp>
        <p:nvSpPr>
          <p:cNvPr id="8" name="TextBox 23"/>
          <p:cNvSpPr txBox="1"/>
          <p:nvPr/>
        </p:nvSpPr>
        <p:spPr>
          <a:xfrm>
            <a:off x="541873" y="790379"/>
            <a:ext cx="609603" cy="584777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C0E474"/>
                </a:solidFill>
                <a:uFillTx/>
                <a:latin typeface="Arial"/>
              </a:rPr>
              <a:t>“</a:t>
            </a:r>
          </a:p>
        </p:txBody>
      </p:sp>
      <p:sp>
        <p:nvSpPr>
          <p:cNvPr id="9" name="TextBox 24"/>
          <p:cNvSpPr txBox="1"/>
          <p:nvPr/>
        </p:nvSpPr>
        <p:spPr>
          <a:xfrm>
            <a:off x="8893015" y="2886559"/>
            <a:ext cx="609603" cy="584777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C0E474"/>
                </a:solidFill>
                <a:uFillTx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636937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5800" y="609603"/>
            <a:ext cx="8588200" cy="3022604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9"/>
          <p:cNvSpPr txBox="1">
            <a:spLocks noGrp="1"/>
          </p:cNvSpPr>
          <p:nvPr>
            <p:ph type="body" idx="4294967295"/>
          </p:nvPr>
        </p:nvSpPr>
        <p:spPr>
          <a:xfrm>
            <a:off x="677332" y="4013201"/>
            <a:ext cx="8596667" cy="514249"/>
          </a:xfrm>
        </p:spPr>
        <p:txBody>
          <a:bodyPr anchor="b">
            <a:noAutofit/>
          </a:bodyPr>
          <a:lstStyle>
            <a:lvl1pPr marL="0" indent="0">
              <a:buNone/>
              <a:defRPr sz="2400">
                <a:solidFill>
                  <a:srgbClr val="90C226"/>
                </a:solidFill>
              </a:defRPr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77332" y="4527450"/>
            <a:ext cx="8596667" cy="1513917"/>
          </a:xfrm>
        </p:spPr>
        <p:txBody>
          <a:bodyPr/>
          <a:lstStyle>
            <a:lvl1pPr marL="0" indent="0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B9FBA47-6F52-41EF-879F-D72D4F43289E}" type="datetime1">
              <a:rPr lang="it-IT"/>
              <a:pPr lvl="0"/>
              <a:t>09/01/2018</a:t>
            </a:fld>
            <a:endParaRPr lang="it-IT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1614EDE-CDC3-43D3-B992-F5AE2740C198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6281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4278E57-1BDF-45A5-B6FD-971197CAF787}" type="datetime1">
              <a:rPr lang="it-IT"/>
              <a:pPr lvl="0"/>
              <a:t>09/01/2018</a:t>
            </a:fld>
            <a:endParaRPr lang="it-I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14A6C67-C970-4EA3-801C-69CFFC08391D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99842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967670" y="609603"/>
            <a:ext cx="1304739" cy="5251454"/>
          </a:xfrm>
        </p:spPr>
        <p:txBody>
          <a:bodyPr vert="eaVert" anchor="ctr"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677332" y="609603"/>
            <a:ext cx="7060146" cy="525145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9F4723B-F0BD-46FE-B4DA-9A88E38EF0DB}" type="datetime1">
              <a:rPr lang="it-IT"/>
              <a:pPr lvl="0"/>
              <a:t>09/01/2018</a:t>
            </a:fld>
            <a:endParaRPr lang="it-I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9F5FE97-3B90-4852-B761-5C2A37E831C8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3064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EB00BE3-0AED-41E8-806A-6EA9C0C14BD2}" type="datetime1">
              <a:rPr lang="it-IT"/>
              <a:pPr lvl="0"/>
              <a:t>09/01/2018</a:t>
            </a:fld>
            <a:endParaRPr lang="it-I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81EF87-CF45-4757-9565-AFFD73B110FF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6063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77332" y="2700863"/>
            <a:ext cx="8596667" cy="1826578"/>
          </a:xfrm>
        </p:spPr>
        <p:txBody>
          <a:bodyPr anchor="b"/>
          <a:lstStyle>
            <a:lvl1pPr>
              <a:defRPr sz="4000"/>
            </a:lvl1pPr>
          </a:lstStyle>
          <a:p>
            <a:pPr lvl="0"/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77332" y="4527450"/>
            <a:ext cx="8596667" cy="860395"/>
          </a:xfrm>
        </p:spPr>
        <p:txBody>
          <a:bodyPr/>
          <a:lstStyle>
            <a:lvl1pPr marL="0" indent="0">
              <a:buNone/>
              <a:defRPr sz="2000">
                <a:solidFill>
                  <a:srgbClr val="7F7F7F"/>
                </a:solidFill>
              </a:defRPr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425E2A1-3669-435F-9830-EA0A81119F8B}" type="datetime1">
              <a:rPr lang="it-IT"/>
              <a:pPr lvl="0"/>
              <a:t>09/01/2018</a:t>
            </a:fld>
            <a:endParaRPr lang="it-I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AA590C3-7838-4312-B2CB-C897245356AF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9882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677332" y="2160590"/>
            <a:ext cx="4184038" cy="388076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089971" y="2160590"/>
            <a:ext cx="4184038" cy="388076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429967E-4EE6-48D7-85EB-66DC006F049E}" type="datetime1">
              <a:rPr lang="it-IT"/>
              <a:pPr lvl="0"/>
              <a:t>09/01/2018</a:t>
            </a:fld>
            <a:endParaRPr lang="it-IT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9845B12-8559-4781-9943-89520DEA58A9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33746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75741" y="2160983"/>
            <a:ext cx="4185620" cy="576264"/>
          </a:xfrm>
        </p:spPr>
        <p:txBody>
          <a:bodyPr anchor="b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75741" y="2737247"/>
            <a:ext cx="4185620" cy="33041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088379" y="2160983"/>
            <a:ext cx="4185620" cy="576264"/>
          </a:xfrm>
        </p:spPr>
        <p:txBody>
          <a:bodyPr anchor="b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088379" y="2737247"/>
            <a:ext cx="4185620" cy="33041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CE93F28-2567-4847-8DA1-E7D6A094E2F4}" type="datetime1">
              <a:rPr lang="it-IT"/>
              <a:pPr lvl="0"/>
              <a:t>09/01/2018</a:t>
            </a:fld>
            <a:endParaRPr lang="it-IT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D9E7688-A06F-4300-8787-9120DDAB7CE7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0331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45EAAAA-9E1F-4A8E-B8BF-3C657126758A}" type="datetime1">
              <a:rPr lang="it-IT"/>
              <a:pPr lvl="0"/>
              <a:t>09/01/2018</a:t>
            </a:fld>
            <a:endParaRPr lang="it-IT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FB48071-3293-4996-8871-D6C50ABA5706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7228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549604B-A36C-4751-A940-012AE7FD5079}" type="datetime1">
              <a:rPr lang="it-IT"/>
              <a:pPr lvl="0"/>
              <a:t>09/01/2018</a:t>
            </a:fld>
            <a:endParaRPr lang="it-IT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5ED9231-EF27-451F-8CEB-4D017BF39E5D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1562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77332" y="1498601"/>
            <a:ext cx="3854525" cy="1278468"/>
          </a:xfrm>
        </p:spPr>
        <p:txBody>
          <a:bodyPr anchor="b"/>
          <a:lstStyle>
            <a:lvl1pPr>
              <a:defRPr sz="2000"/>
            </a:lvl1pPr>
          </a:lstStyle>
          <a:p>
            <a:pPr lvl="0"/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760457" y="514926"/>
            <a:ext cx="4513542" cy="552643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77332" y="2777069"/>
            <a:ext cx="3854525" cy="2584451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FE57C47-4976-40B1-B25C-4C0762418B2F}" type="datetime1">
              <a:rPr lang="it-IT"/>
              <a:pPr lvl="0"/>
              <a:t>09/01/2018</a:t>
            </a:fld>
            <a:endParaRPr lang="it-IT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6DFED93-A9D2-42FF-92C9-15AFFB78ED77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8185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77332" y="4800600"/>
            <a:ext cx="8596667" cy="566735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677332" y="609603"/>
            <a:ext cx="8596667" cy="3845719"/>
          </a:xfrm>
        </p:spPr>
        <p:txBody>
          <a:bodyPr anchorCtr="1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it-IT"/>
              <a:t>Fare clic sull'icona per inserire un'immagine</a:t>
            </a:r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77332" y="5367335"/>
            <a:ext cx="8596667" cy="674022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D0364ED-5CE5-4EBF-9B66-5BCE6CBC3F64}" type="datetime1">
              <a:rPr lang="it-IT"/>
              <a:pPr lvl="0"/>
              <a:t>09/01/2018</a:t>
            </a:fld>
            <a:endParaRPr lang="it-IT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D7F8E7B-8A21-435A-84CF-BF9996D7861E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15277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/>
          <p:nvPr/>
        </p:nvGrpSpPr>
        <p:grpSpPr>
          <a:xfrm>
            <a:off x="0" y="-8467"/>
            <a:ext cx="12192005" cy="6866467"/>
            <a:chOff x="0" y="-8467"/>
            <a:chExt cx="12192005" cy="6866467"/>
          </a:xfrm>
        </p:grpSpPr>
        <p:cxnSp>
          <p:nvCxnSpPr>
            <p:cNvPr id="3" name="Straight Connector 19"/>
            <p:cNvCxnSpPr/>
            <p:nvPr/>
          </p:nvCxnSpPr>
          <p:spPr>
            <a:xfrm>
              <a:off x="9371008" y="0"/>
              <a:ext cx="1219207" cy="6858000"/>
            </a:xfrm>
            <a:prstGeom prst="straightConnector1">
              <a:avLst/>
            </a:prstGeom>
            <a:noFill/>
            <a:ln w="9528" cap="rnd">
              <a:solidFill>
                <a:srgbClr val="BFBFBF"/>
              </a:solidFill>
              <a:prstDash val="solid"/>
            </a:ln>
          </p:spPr>
        </p:cxnSp>
        <p:cxnSp>
          <p:nvCxnSpPr>
            <p:cNvPr id="4" name="Straight Connector 20"/>
            <p:cNvCxnSpPr/>
            <p:nvPr/>
          </p:nvCxnSpPr>
          <p:spPr>
            <a:xfrm flipH="1">
              <a:off x="7425266" y="3681410"/>
              <a:ext cx="4763557" cy="3176590"/>
            </a:xfrm>
            <a:prstGeom prst="straightConnector1">
              <a:avLst/>
            </a:prstGeom>
            <a:noFill/>
            <a:ln w="9528" cap="rnd">
              <a:solidFill>
                <a:srgbClr val="D9D9D9"/>
              </a:solidFill>
              <a:prstDash val="solid"/>
            </a:ln>
          </p:spPr>
        </p:cxnSp>
        <p:sp>
          <p:nvSpPr>
            <p:cNvPr id="5" name="Rectangle 23"/>
            <p:cNvSpPr/>
            <p:nvPr/>
          </p:nvSpPr>
          <p:spPr>
            <a:xfrm>
              <a:off x="9181472" y="-8467"/>
              <a:ext cx="3007351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007349"/>
                <a:gd name="f4" fmla="val 6866467"/>
                <a:gd name="f5" fmla="val 2045532"/>
                <a:gd name="f6" fmla="*/ f0 1 3007349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3007349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3007349" h="6866467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90C226">
                <a:alpha val="3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it-IT"/>
            </a:p>
          </p:txBody>
        </p:sp>
        <p:sp>
          <p:nvSpPr>
            <p:cNvPr id="6" name="Rectangle 25"/>
            <p:cNvSpPr/>
            <p:nvPr/>
          </p:nvSpPr>
          <p:spPr>
            <a:xfrm>
              <a:off x="9603440" y="-8467"/>
              <a:ext cx="2588556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573311"/>
                <a:gd name="f4" fmla="val 6866467"/>
                <a:gd name="f5" fmla="val 1202336"/>
                <a:gd name="f6" fmla="*/ f0 1 2573311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573311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573311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it-IT"/>
            </a:p>
          </p:txBody>
        </p:sp>
        <p:sp>
          <p:nvSpPr>
            <p:cNvPr id="7" name="Isosceles Triangle 23"/>
            <p:cNvSpPr/>
            <p:nvPr/>
          </p:nvSpPr>
          <p:spPr>
            <a:xfrm>
              <a:off x="8932334" y="3047996"/>
              <a:ext cx="3259671" cy="3810003"/>
            </a:xfrm>
            <a:custGeom>
              <a:avLst>
                <a:gd name="f8" fmla="val 10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10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54A021">
                <a:alpha val="72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it-IT"/>
            </a:p>
          </p:txBody>
        </p:sp>
        <p:sp>
          <p:nvSpPr>
            <p:cNvPr id="8" name="Rectangle 27"/>
            <p:cNvSpPr/>
            <p:nvPr/>
          </p:nvSpPr>
          <p:spPr>
            <a:xfrm>
              <a:off x="9334496" y="-8467"/>
              <a:ext cx="2854327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58013"/>
                <a:gd name="f4" fmla="val 6866467"/>
                <a:gd name="f5" fmla="val 2473942"/>
                <a:gd name="f6" fmla="*/ f0 1 2858013"/>
                <a:gd name="f7" fmla="*/ f1 1 6866467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2858013"/>
                <a:gd name="f14" fmla="*/ f11 1 6866467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58013" h="6866467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it-IT"/>
            </a:p>
          </p:txBody>
        </p:sp>
        <p:sp>
          <p:nvSpPr>
            <p:cNvPr id="9" name="Rectangle 28"/>
            <p:cNvSpPr/>
            <p:nvPr/>
          </p:nvSpPr>
          <p:spPr>
            <a:xfrm>
              <a:off x="10898733" y="-8467"/>
              <a:ext cx="1290090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90094"/>
                <a:gd name="f4" fmla="val 6858000"/>
                <a:gd name="f5" fmla="val 1019735"/>
                <a:gd name="f6" fmla="*/ f0 1 1290094"/>
                <a:gd name="f7" fmla="*/ f1 1 685800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290094"/>
                <a:gd name="f14" fmla="*/ f11 1 685800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290094" h="6858000">
                  <a:moveTo>
                    <a:pt x="f5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2" y="f4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it-IT"/>
            </a:p>
          </p:txBody>
        </p:sp>
        <p:sp>
          <p:nvSpPr>
            <p:cNvPr id="10" name="Rectangle 29"/>
            <p:cNvSpPr/>
            <p:nvPr/>
          </p:nvSpPr>
          <p:spPr>
            <a:xfrm>
              <a:off x="10938994" y="-8467"/>
              <a:ext cx="1249829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49825"/>
                <a:gd name="f4" fmla="val 6858000"/>
                <a:gd name="f5" fmla="val 1109382"/>
                <a:gd name="f6" fmla="*/ f0 1 1249825"/>
                <a:gd name="f7" fmla="*/ f1 1 6858000"/>
                <a:gd name="f8" fmla="val f2"/>
                <a:gd name="f9" fmla="val f3"/>
                <a:gd name="f10" fmla="val f4"/>
                <a:gd name="f11" fmla="+- f10 0 f8"/>
                <a:gd name="f12" fmla="+- f9 0 f8"/>
                <a:gd name="f13" fmla="*/ f12 1 1249825"/>
                <a:gd name="f14" fmla="*/ f11 1 6858000"/>
                <a:gd name="f15" fmla="*/ f8 1 f13"/>
                <a:gd name="f16" fmla="*/ f9 1 f13"/>
                <a:gd name="f17" fmla="*/ f8 1 f14"/>
                <a:gd name="f18" fmla="*/ f10 1 f14"/>
                <a:gd name="f19" fmla="*/ f15 f6 1"/>
                <a:gd name="f20" fmla="*/ f16 f6 1"/>
                <a:gd name="f21" fmla="*/ f18 f7 1"/>
                <a:gd name="f22" fmla="*/ f17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249825" h="6858000">
                  <a:moveTo>
                    <a:pt x="f2" y="f2"/>
                  </a:moveTo>
                  <a:lnTo>
                    <a:pt x="f3" y="f2"/>
                  </a:lnTo>
                  <a:lnTo>
                    <a:pt x="f3" y="f4"/>
                  </a:lnTo>
                  <a:lnTo>
                    <a:pt x="f5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6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it-IT"/>
            </a:p>
          </p:txBody>
        </p:sp>
        <p:sp>
          <p:nvSpPr>
            <p:cNvPr id="11" name="Isosceles Triangle 27"/>
            <p:cNvSpPr/>
            <p:nvPr/>
          </p:nvSpPr>
          <p:spPr>
            <a:xfrm>
              <a:off x="10371664" y="3589870"/>
              <a:ext cx="1817159" cy="3268129"/>
            </a:xfrm>
            <a:custGeom>
              <a:avLst>
                <a:gd name="f8" fmla="val 10000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10000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90C226">
                <a:alpha val="8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it-IT"/>
            </a:p>
          </p:txBody>
        </p:sp>
        <p:sp>
          <p:nvSpPr>
            <p:cNvPr id="12" name="Isosceles Triangle 28"/>
            <p:cNvSpPr/>
            <p:nvPr/>
          </p:nvSpPr>
          <p:spPr>
            <a:xfrm>
              <a:off x="0" y="4013201"/>
              <a:ext cx="448732" cy="2844798"/>
            </a:xfrm>
            <a:custGeom>
              <a:avLst>
                <a:gd name="f8" fmla="val 0"/>
              </a:avLst>
              <a:gdLst>
                <a:gd name="f1" fmla="val 10800000"/>
                <a:gd name="f2" fmla="val 54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val 0"/>
                <a:gd name="f9" fmla="+- 0 0 -360"/>
                <a:gd name="f10" fmla="+- 0 0 -270"/>
                <a:gd name="f11" fmla="+- 0 0 -180"/>
                <a:gd name="f12" fmla="+- 0 0 -90"/>
                <a:gd name="f13" fmla="abs f4"/>
                <a:gd name="f14" fmla="abs f5"/>
                <a:gd name="f15" fmla="abs f6"/>
                <a:gd name="f16" fmla="val f7"/>
                <a:gd name="f17" fmla="val f8"/>
                <a:gd name="f18" fmla="*/ f9 f1 1"/>
                <a:gd name="f19" fmla="*/ f10 f1 1"/>
                <a:gd name="f20" fmla="*/ f11 f1 1"/>
                <a:gd name="f21" fmla="*/ f12 f1 1"/>
                <a:gd name="f22" fmla="?: f13 f4 1"/>
                <a:gd name="f23" fmla="?: f14 f5 1"/>
                <a:gd name="f24" fmla="?: f15 f6 1"/>
                <a:gd name="f25" fmla="*/ f18 1 f3"/>
                <a:gd name="f26" fmla="*/ f19 1 f3"/>
                <a:gd name="f27" fmla="*/ f20 1 f3"/>
                <a:gd name="f28" fmla="*/ f21 1 f3"/>
                <a:gd name="f29" fmla="*/ f22 1 21600"/>
                <a:gd name="f30" fmla="*/ f23 1 21600"/>
                <a:gd name="f31" fmla="*/ 21600 f22 1"/>
                <a:gd name="f32" fmla="*/ 21600 f23 1"/>
                <a:gd name="f33" fmla="+- f25 0 f2"/>
                <a:gd name="f34" fmla="+- f26 0 f2"/>
                <a:gd name="f35" fmla="+- f27 0 f2"/>
                <a:gd name="f36" fmla="+- f28 0 f2"/>
                <a:gd name="f37" fmla="min f30 f29"/>
                <a:gd name="f38" fmla="*/ f31 1 f24"/>
                <a:gd name="f39" fmla="*/ f32 1 f24"/>
                <a:gd name="f40" fmla="val f38"/>
                <a:gd name="f41" fmla="val f39"/>
                <a:gd name="f42" fmla="*/ f16 f37 1"/>
                <a:gd name="f43" fmla="+- f41 0 f16"/>
                <a:gd name="f44" fmla="+- f40 0 f16"/>
                <a:gd name="f45" fmla="*/ f41 f37 1"/>
                <a:gd name="f46" fmla="*/ f40 f37 1"/>
                <a:gd name="f47" fmla="*/ f43 1 2"/>
                <a:gd name="f48" fmla="*/ f44 1 2"/>
                <a:gd name="f49" fmla="*/ f44 f17 1"/>
                <a:gd name="f50" fmla="+- f16 f47 0"/>
                <a:gd name="f51" fmla="*/ f49 1 200000"/>
                <a:gd name="f52" fmla="*/ f49 1 100000"/>
                <a:gd name="f53" fmla="+- f51 f48 0"/>
                <a:gd name="f54" fmla="*/ f51 f37 1"/>
                <a:gd name="f55" fmla="*/ f50 f37 1"/>
                <a:gd name="f56" fmla="*/ f52 f37 1"/>
                <a:gd name="f57" fmla="*/ f53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33">
                  <a:pos x="f56" y="f42"/>
                </a:cxn>
                <a:cxn ang="f34">
                  <a:pos x="f54" y="f55"/>
                </a:cxn>
                <a:cxn ang="f35">
                  <a:pos x="f42" y="f45"/>
                </a:cxn>
                <a:cxn ang="f35">
                  <a:pos x="f56" y="f45"/>
                </a:cxn>
                <a:cxn ang="f35">
                  <a:pos x="f46" y="f45"/>
                </a:cxn>
                <a:cxn ang="f36">
                  <a:pos x="f57" y="f55"/>
                </a:cxn>
              </a:cxnLst>
              <a:rect l="f54" t="f55" r="f57" b="f45"/>
              <a:pathLst>
                <a:path>
                  <a:moveTo>
                    <a:pt x="f42" y="f45"/>
                  </a:moveTo>
                  <a:lnTo>
                    <a:pt x="f56" y="f42"/>
                  </a:lnTo>
                  <a:lnTo>
                    <a:pt x="f46" y="f45"/>
                  </a:lnTo>
                  <a:close/>
                </a:path>
              </a:pathLst>
            </a:custGeom>
            <a:solidFill>
              <a:srgbClr val="90C226">
                <a:alpha val="8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it-IT"/>
            </a:p>
          </p:txBody>
        </p:sp>
      </p:grpSp>
      <p:sp>
        <p:nvSpPr>
          <p:cNvPr id="13" name="Title Placeholder 1"/>
          <p:cNvSpPr txBox="1">
            <a:spLocks noGrp="1"/>
          </p:cNvSpPr>
          <p:nvPr>
            <p:ph type="title"/>
          </p:nvPr>
        </p:nvSpPr>
        <p:spPr>
          <a:xfrm>
            <a:off x="677332" y="609603"/>
            <a:ext cx="8596667" cy="13207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14" name="Text Placeholder 2"/>
          <p:cNvSpPr txBox="1">
            <a:spLocks noGrp="1"/>
          </p:cNvSpPr>
          <p:nvPr>
            <p:ph type="body" idx="1"/>
          </p:nvPr>
        </p:nvSpPr>
        <p:spPr>
          <a:xfrm>
            <a:off x="677332" y="2160590"/>
            <a:ext cx="8596667" cy="388076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5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7205133" y="6041358"/>
            <a:ext cx="91194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900" b="0" i="0" u="none" strike="noStrike" kern="1200" cap="none" spc="0" baseline="0">
                <a:solidFill>
                  <a:srgbClr val="898989"/>
                </a:solidFill>
                <a:uFillTx/>
                <a:latin typeface="Trebuchet MS"/>
              </a:defRPr>
            </a:lvl1pPr>
          </a:lstStyle>
          <a:p>
            <a:pPr lvl="0"/>
            <a:fld id="{8034031C-9FA2-4799-975A-AE824551B33A}" type="datetime1">
              <a:rPr lang="it-IT"/>
              <a:pPr lvl="0"/>
              <a:t>09/01/2018</a:t>
            </a:fld>
            <a:endParaRPr lang="it-IT"/>
          </a:p>
        </p:txBody>
      </p:sp>
      <p:sp>
        <p:nvSpPr>
          <p:cNvPr id="16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677332" y="6041358"/>
            <a:ext cx="6297609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900" b="0" i="0" u="none" strike="noStrike" kern="1200" cap="none" spc="0" baseline="0">
                <a:solidFill>
                  <a:srgbClr val="898989"/>
                </a:solidFill>
                <a:uFillTx/>
                <a:latin typeface="Trebuchet MS"/>
              </a:defRPr>
            </a:lvl1pPr>
          </a:lstStyle>
          <a:p>
            <a:pPr lvl="0"/>
            <a:endParaRPr lang="it-IT"/>
          </a:p>
        </p:txBody>
      </p:sp>
      <p:sp>
        <p:nvSpPr>
          <p:cNvPr id="17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8590659" y="6041358"/>
            <a:ext cx="68334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900" b="0" i="0" u="none" strike="noStrike" kern="1200" cap="none" spc="0" baseline="0">
                <a:solidFill>
                  <a:srgbClr val="90C226"/>
                </a:solidFill>
                <a:uFillTx/>
                <a:latin typeface="Trebuchet MS"/>
              </a:defRPr>
            </a:lvl1pPr>
          </a:lstStyle>
          <a:p>
            <a:pPr lvl="0"/>
            <a:fld id="{24D01E3E-68B9-479E-8118-F6D5129F83EF}" type="slidenum"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l" defTabSz="4572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it-IT" sz="3600" b="0" i="0" u="none" strike="noStrike" kern="1200" cap="none" spc="0" baseline="0">
          <a:solidFill>
            <a:srgbClr val="90C226"/>
          </a:solidFill>
          <a:uFillTx/>
          <a:latin typeface="Trebuchet MS"/>
        </a:defRPr>
      </a:lvl1pPr>
    </p:titleStyle>
    <p:bodyStyle>
      <a:lvl1pPr marL="342900" marR="0" lvl="0" indent="-3429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/>
        <a:buChar char=""/>
        <a:tabLst/>
        <a:defRPr lang="it-IT" sz="1800" b="0" i="0" u="none" strike="noStrike" kern="1200" cap="none" spc="0" baseline="0">
          <a:solidFill>
            <a:srgbClr val="404040"/>
          </a:solidFill>
          <a:uFillTx/>
          <a:latin typeface="Trebuchet MS"/>
        </a:defRPr>
      </a:lvl1pPr>
      <a:lvl2pPr marL="742950" marR="0" lvl="1" indent="-28575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/>
        <a:buChar char=""/>
        <a:tabLst/>
        <a:defRPr lang="it-IT" sz="1600" b="0" i="0" u="none" strike="noStrike" kern="1200" cap="none" spc="0" baseline="0">
          <a:solidFill>
            <a:srgbClr val="404040"/>
          </a:solidFill>
          <a:uFillTx/>
          <a:latin typeface="Trebuchet MS"/>
        </a:defRPr>
      </a:lvl2pPr>
      <a:lvl3pPr marL="1143000" marR="0" lvl="2" indent="-2286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/>
        <a:buChar char=""/>
        <a:tabLst/>
        <a:defRPr lang="it-IT" sz="1400" b="0" i="0" u="none" strike="noStrike" kern="1200" cap="none" spc="0" baseline="0">
          <a:solidFill>
            <a:srgbClr val="404040"/>
          </a:solidFill>
          <a:uFillTx/>
          <a:latin typeface="Trebuchet MS"/>
        </a:defRPr>
      </a:lvl3pPr>
      <a:lvl4pPr marL="1600200" marR="0" lvl="3" indent="-2286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/>
        <a:buChar char=""/>
        <a:tabLst/>
        <a:defRPr lang="it-IT" sz="1200" b="0" i="0" u="none" strike="noStrike" kern="1200" cap="none" spc="0" baseline="0">
          <a:solidFill>
            <a:srgbClr val="404040"/>
          </a:solidFill>
          <a:uFillTx/>
          <a:latin typeface="Trebuchet MS"/>
        </a:defRPr>
      </a:lvl4pPr>
      <a:lvl5pPr marL="2057400" marR="0" lvl="4" indent="-2286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/>
        <a:buChar char=""/>
        <a:tabLst/>
        <a:defRPr lang="it-IT" sz="1200" b="0" i="0" u="none" strike="noStrike" kern="1200" cap="none" spc="0" baseline="0">
          <a:solidFill>
            <a:srgbClr val="404040"/>
          </a:solidFill>
          <a:uFillTx/>
          <a:latin typeface="Trebuchet M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ctrTitle"/>
          </p:nvPr>
        </p:nvSpPr>
        <p:spPr>
          <a:xfrm>
            <a:off x="766011" y="2024728"/>
            <a:ext cx="9144000" cy="2387598"/>
          </a:xfrm>
        </p:spPr>
        <p:txBody>
          <a:bodyPr anchor="ctr" anchorCtr="1">
            <a:normAutofit/>
          </a:bodyPr>
          <a:lstStyle/>
          <a:p>
            <a:pPr lvl="0" algn="ctr"/>
            <a:r>
              <a:rPr lang="it-IT" sz="8000">
                <a:latin typeface="Calibri" pitchFamily="34"/>
                <a:cs typeface="Calibri" pitchFamily="34"/>
              </a:rPr>
              <a:t>Of the druids</a:t>
            </a:r>
            <a:endParaRPr lang="it-IT" sz="4000">
              <a:latin typeface="Calibri" pitchFamily="34"/>
              <a:cs typeface="Calibri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3"/>
          <p:cNvSpPr txBox="1">
            <a:spLocks noGrp="1"/>
          </p:cNvSpPr>
          <p:nvPr>
            <p:ph type="title"/>
          </p:nvPr>
        </p:nvSpPr>
        <p:spPr>
          <a:xfrm>
            <a:off x="677332" y="561469"/>
            <a:ext cx="8596667" cy="1320795"/>
          </a:xfrm>
        </p:spPr>
        <p:txBody>
          <a:bodyPr anchorCtr="1"/>
          <a:lstStyle/>
          <a:p>
            <a:pPr lvl="0" algn="ctr"/>
            <a:r>
              <a:rPr lang="it-IT" sz="4000">
                <a:latin typeface="Calibri" pitchFamily="34"/>
                <a:cs typeface="Calibri" pitchFamily="34"/>
              </a:rPr>
              <a:t>Druids</a:t>
            </a:r>
          </a:p>
        </p:txBody>
      </p:sp>
      <p:sp>
        <p:nvSpPr>
          <p:cNvPr id="3" name="Segnaposto contenuto 4"/>
          <p:cNvSpPr txBox="1">
            <a:spLocks noGrp="1"/>
          </p:cNvSpPr>
          <p:nvPr>
            <p:ph idx="1"/>
          </p:nvPr>
        </p:nvSpPr>
        <p:spPr>
          <a:xfrm>
            <a:off x="797649" y="1787615"/>
            <a:ext cx="8596667" cy="3880768"/>
          </a:xfrm>
        </p:spPr>
        <p:txBody>
          <a:bodyPr>
            <a:noAutofit/>
          </a:bodyPr>
          <a:lstStyle/>
          <a:p>
            <a:pPr lvl="0">
              <a:buFont typeface="Arial" pitchFamily="34"/>
              <a:buChar char="•"/>
            </a:pPr>
            <a:r>
              <a:rPr lang="it-IT" sz="3200">
                <a:latin typeface="Calibri" pitchFamily="34"/>
                <a:cs typeface="Calibri" pitchFamily="34"/>
              </a:rPr>
              <a:t>Have an exemption from military service</a:t>
            </a:r>
          </a:p>
          <a:p>
            <a:pPr lvl="0">
              <a:buFont typeface="Arial" pitchFamily="34"/>
              <a:buChar char="•"/>
            </a:pPr>
            <a:r>
              <a:rPr lang="it-IT" sz="3200">
                <a:latin typeface="Calibri" pitchFamily="34"/>
                <a:cs typeface="Calibri" pitchFamily="34"/>
              </a:rPr>
              <a:t>Don’t pay tribute with the rest</a:t>
            </a:r>
          </a:p>
          <a:p>
            <a:pPr lvl="0">
              <a:buFont typeface="Arial" pitchFamily="34"/>
              <a:buChar char="•"/>
            </a:pPr>
            <a:r>
              <a:rPr lang="it-IT" sz="3200">
                <a:latin typeface="Calibri" pitchFamily="34"/>
                <a:cs typeface="Calibri" pitchFamily="34"/>
              </a:rPr>
              <a:t>Use Greek characters</a:t>
            </a:r>
          </a:p>
          <a:p>
            <a:pPr lvl="0">
              <a:buFont typeface="Arial" pitchFamily="34"/>
              <a:buChar char="•"/>
            </a:pPr>
            <a:r>
              <a:rPr lang="it-IT" sz="3200">
                <a:latin typeface="Calibri" pitchFamily="34"/>
                <a:cs typeface="Calibri" pitchFamily="34"/>
              </a:rPr>
              <a:t>Discuss about stars and their motion</a:t>
            </a:r>
          </a:p>
          <a:p>
            <a:pPr lvl="0">
              <a:buFont typeface="Arial" pitchFamily="34"/>
              <a:buChar char="•"/>
            </a:pPr>
            <a:r>
              <a:rPr lang="it-IT" sz="3200">
                <a:latin typeface="Calibri" pitchFamily="34"/>
                <a:cs typeface="Calibri" pitchFamily="34"/>
              </a:rPr>
              <a:t>Respect the nature of things</a:t>
            </a:r>
          </a:p>
          <a:p>
            <a:pPr lvl="0">
              <a:buFont typeface="Arial" pitchFamily="34"/>
              <a:buChar char="•"/>
            </a:pPr>
            <a:r>
              <a:rPr lang="it-IT" sz="3200">
                <a:latin typeface="Calibri" pitchFamily="34"/>
                <a:cs typeface="Calibri" pitchFamily="34"/>
              </a:rPr>
              <a:t>Respect the power of the gods</a:t>
            </a:r>
          </a:p>
          <a:p>
            <a:pPr lvl="0">
              <a:buFont typeface="Arial" pitchFamily="34"/>
              <a:buChar char="•"/>
            </a:pPr>
            <a:r>
              <a:rPr lang="it-IT" sz="3200">
                <a:latin typeface="Calibri" pitchFamily="34"/>
                <a:cs typeface="Calibri" pitchFamily="34"/>
              </a:rPr>
              <a:t>Most men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it-IT" sz="4000">
                <a:latin typeface="Calibri" pitchFamily="34"/>
                <a:cs typeface="Calibri" pitchFamily="34"/>
              </a:rPr>
              <a:t>Profession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itchFamily="34"/>
              <a:buChar char="•"/>
            </a:pPr>
            <a:r>
              <a:rPr lang="it-IT" sz="3200">
                <a:latin typeface="Calibri" pitchFamily="34"/>
                <a:cs typeface="Calibri" pitchFamily="34"/>
              </a:rPr>
              <a:t>On their own accord</a:t>
            </a:r>
          </a:p>
          <a:p>
            <a:pPr lvl="0">
              <a:buFont typeface="Arial" pitchFamily="34"/>
              <a:buChar char="•"/>
            </a:pPr>
            <a:r>
              <a:rPr lang="it-IT" sz="3200">
                <a:latin typeface="Calibri" pitchFamily="34"/>
                <a:cs typeface="Calibri" pitchFamily="34"/>
              </a:rPr>
              <a:t>Sent by parents</a:t>
            </a:r>
          </a:p>
          <a:p>
            <a:pPr lvl="0">
              <a:buFont typeface="Arial" pitchFamily="34"/>
              <a:buChar char="•"/>
            </a:pPr>
            <a:r>
              <a:rPr lang="it-IT" sz="3200">
                <a:latin typeface="Calibri" pitchFamily="34"/>
                <a:cs typeface="Calibri" pitchFamily="34"/>
              </a:rPr>
              <a:t>Learn by heart a great number of verses</a:t>
            </a:r>
          </a:p>
          <a:p>
            <a:pPr lvl="0">
              <a:buFont typeface="Arial" pitchFamily="34"/>
              <a:buChar char="•"/>
            </a:pPr>
            <a:r>
              <a:rPr lang="it-IT" sz="3200">
                <a:latin typeface="Calibri" pitchFamily="34"/>
                <a:cs typeface="Calibri" pitchFamily="34"/>
              </a:rPr>
              <a:t>Twenty years of training</a:t>
            </a:r>
          </a:p>
          <a:p>
            <a:pPr lvl="0">
              <a:buFont typeface="Arial" pitchFamily="34"/>
              <a:buChar char="•"/>
            </a:pPr>
            <a:endParaRPr lang="it-IT" sz="3200">
              <a:latin typeface="Calibri" pitchFamily="34"/>
              <a:cs typeface="Calibri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it-IT" sz="4000">
                <a:latin typeface="Calibri" pitchFamily="34"/>
                <a:cs typeface="Calibri" pitchFamily="34"/>
              </a:rPr>
              <a:t>Tenets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itchFamily="34"/>
              <a:buChar char="•"/>
            </a:pPr>
            <a:r>
              <a:rPr lang="it-IT" sz="3200">
                <a:latin typeface="Calibri" pitchFamily="34"/>
                <a:cs typeface="Calibri" pitchFamily="34"/>
              </a:rPr>
              <a:t>Souls pass from one body to another</a:t>
            </a:r>
          </a:p>
          <a:p>
            <a:pPr lvl="0">
              <a:buFont typeface="Arial" pitchFamily="34"/>
              <a:buChar char="•"/>
            </a:pPr>
            <a:r>
              <a:rPr lang="it-IT" sz="3200">
                <a:latin typeface="Calibri" pitchFamily="34"/>
                <a:cs typeface="Calibri" pitchFamily="34"/>
              </a:rPr>
              <a:t>Fear of death disregarded</a:t>
            </a:r>
          </a:p>
          <a:p>
            <a:pPr lvl="0" algn="ctr">
              <a:buFont typeface="Arial" pitchFamily="34"/>
              <a:buChar char="•"/>
            </a:pPr>
            <a:endParaRPr lang="it-IT" sz="3200">
              <a:latin typeface="Calibri" pitchFamily="34"/>
              <a:cs typeface="Calibri" pitchFamily="34"/>
            </a:endParaRPr>
          </a:p>
          <a:p>
            <a:pPr lvl="0" algn="ctr">
              <a:buFont typeface="Arial" pitchFamily="34"/>
              <a:buChar char="•"/>
            </a:pPr>
            <a:endParaRPr lang="it-IT" sz="3200">
              <a:latin typeface="Calibri" pitchFamily="34"/>
              <a:cs typeface="Calibri" pitchFamily="34"/>
            </a:endParaRPr>
          </a:p>
          <a:p>
            <a:pPr lvl="0" algn="ctr">
              <a:buFont typeface="Arial" pitchFamily="34"/>
              <a:buChar char="•"/>
            </a:pPr>
            <a:endParaRPr lang="it-IT" sz="3200">
              <a:latin typeface="Calibri" pitchFamily="34"/>
              <a:cs typeface="Calibri" pitchFamily="34"/>
            </a:endParaRPr>
          </a:p>
          <a:p>
            <a:pPr marL="0" lvl="0" indent="0" algn="ctr">
              <a:buNone/>
            </a:pPr>
            <a:r>
              <a:rPr lang="it-IT" sz="3200">
                <a:latin typeface="Calibri" pitchFamily="34"/>
                <a:cs typeface="Calibri" pitchFamily="34"/>
              </a:rPr>
              <a:t>END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Sfaccetta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</TotalTime>
  <Words>71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Calibri</vt:lpstr>
      <vt:lpstr>Trebuchet MS</vt:lpstr>
      <vt:lpstr>Wingdings 3</vt:lpstr>
      <vt:lpstr>Sfaccettatura</vt:lpstr>
      <vt:lpstr>Of the druids</vt:lpstr>
      <vt:lpstr>Druids</vt:lpstr>
      <vt:lpstr>Profession</vt:lpstr>
      <vt:lpstr>Tenets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alberto</dc:creator>
  <cp:lastModifiedBy>alberto</cp:lastModifiedBy>
  <cp:revision>5</cp:revision>
  <dcterms:created xsi:type="dcterms:W3CDTF">2018-01-09T14:12:18Z</dcterms:created>
  <dcterms:modified xsi:type="dcterms:W3CDTF">2018-01-09T16:58:05Z</dcterms:modified>
</cp:coreProperties>
</file>