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4" r:id="rId3"/>
  </p:sldMasterIdLst>
  <p:notesMasterIdLst>
    <p:notesMasterId r:id="rId13"/>
  </p:notesMasterIdLst>
  <p:sldIdLst>
    <p:sldId id="256" r:id="rId4"/>
    <p:sldId id="257" r:id="rId5"/>
    <p:sldId id="258" r:id="rId6"/>
    <p:sldId id="259" r:id="rId7"/>
    <p:sldId id="260" r:id="rId8"/>
    <p:sldId id="261" r:id="rId9"/>
    <p:sldId id="262" r:id="rId10"/>
    <p:sldId id="263" r:id="rId11"/>
    <p:sldId id="264" r:id="rId1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54"/>
    <p:restoredTop sz="94680"/>
  </p:normalViewPr>
  <p:slideViewPr>
    <p:cSldViewPr snapToGrid="0">
      <p:cViewPr varScale="1">
        <p:scale>
          <a:sx n="138" d="100"/>
          <a:sy n="138" d="100"/>
        </p:scale>
        <p:origin x="138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notesMaster" Target="notesMasters/notesMaster1.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8" Type="http://schemas.microsoft.com/office/2015/10/relationships/revisionInfo" Target="revisionInfo.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4" name="PlaceHolder 1"/>
          <p:cNvSpPr>
            <a:spLocks noGrp="1"/>
          </p:cNvSpPr>
          <p:nvPr>
            <p:ph type="body"/>
          </p:nvPr>
        </p:nvSpPr>
        <p:spPr>
          <a:xfrm>
            <a:off x="756000" y="5078520"/>
            <a:ext cx="6047640" cy="4811040"/>
          </a:xfrm>
          <a:prstGeom prst="rect">
            <a:avLst/>
          </a:prstGeom>
        </p:spPr>
        <p:txBody>
          <a:bodyPr lIns="0" tIns="0" rIns="0" bIns="0"/>
          <a:lstStyle/>
          <a:p>
            <a:r>
              <a:rPr lang="it-IT" sz="2000" b="0" strike="noStrike" spc="-1">
                <a:solidFill>
                  <a:srgbClr val="000000"/>
                </a:solidFill>
                <a:uFill>
                  <a:solidFill>
                    <a:srgbClr val="FFFFFF"/>
                  </a:solidFill>
                </a:uFill>
                <a:latin typeface="Arial"/>
              </a:rPr>
              <a:t>Fai clic per modificare il formato delle note</a:t>
            </a:r>
          </a:p>
        </p:txBody>
      </p:sp>
      <p:sp>
        <p:nvSpPr>
          <p:cNvPr id="115" name="PlaceHolder 2"/>
          <p:cNvSpPr>
            <a:spLocks noGrp="1"/>
          </p:cNvSpPr>
          <p:nvPr>
            <p:ph type="hdr"/>
          </p:nvPr>
        </p:nvSpPr>
        <p:spPr>
          <a:xfrm>
            <a:off x="0" y="0"/>
            <a:ext cx="3280680" cy="534240"/>
          </a:xfrm>
          <a:prstGeom prst="rect">
            <a:avLst/>
          </a:prstGeom>
        </p:spPr>
        <p:txBody>
          <a:bodyPr lIns="0" tIns="0" rIns="0" bIns="0"/>
          <a:lstStyle/>
          <a:p>
            <a:r>
              <a:rPr lang="it-IT" sz="1400" b="0" strike="noStrike" spc="-1">
                <a:solidFill>
                  <a:srgbClr val="000000"/>
                </a:solidFill>
                <a:uFill>
                  <a:solidFill>
                    <a:srgbClr val="FFFFFF"/>
                  </a:solidFill>
                </a:uFill>
                <a:latin typeface="Times New Roman"/>
              </a:rPr>
              <a:t> </a:t>
            </a:r>
          </a:p>
        </p:txBody>
      </p:sp>
      <p:sp>
        <p:nvSpPr>
          <p:cNvPr id="116" name="PlaceHolder 3"/>
          <p:cNvSpPr>
            <a:spLocks noGrp="1"/>
          </p:cNvSpPr>
          <p:nvPr>
            <p:ph type="dt"/>
          </p:nvPr>
        </p:nvSpPr>
        <p:spPr>
          <a:xfrm>
            <a:off x="4278960" y="0"/>
            <a:ext cx="3280680" cy="534240"/>
          </a:xfrm>
          <a:prstGeom prst="rect">
            <a:avLst/>
          </a:prstGeom>
        </p:spPr>
        <p:txBody>
          <a:bodyPr lIns="0" tIns="0" rIns="0" bIns="0"/>
          <a:lstStyle/>
          <a:p>
            <a:pPr algn="r"/>
            <a:r>
              <a:rPr lang="it-IT" sz="1400" b="0" strike="noStrike" spc="-1">
                <a:solidFill>
                  <a:srgbClr val="000000"/>
                </a:solidFill>
                <a:uFill>
                  <a:solidFill>
                    <a:srgbClr val="FFFFFF"/>
                  </a:solidFill>
                </a:uFill>
                <a:latin typeface="Times New Roman"/>
              </a:rPr>
              <a:t> </a:t>
            </a:r>
          </a:p>
        </p:txBody>
      </p:sp>
      <p:sp>
        <p:nvSpPr>
          <p:cNvPr id="117" name="PlaceHolder 4"/>
          <p:cNvSpPr>
            <a:spLocks noGrp="1"/>
          </p:cNvSpPr>
          <p:nvPr>
            <p:ph type="ftr"/>
          </p:nvPr>
        </p:nvSpPr>
        <p:spPr>
          <a:xfrm>
            <a:off x="0" y="10157400"/>
            <a:ext cx="3280680" cy="534240"/>
          </a:xfrm>
          <a:prstGeom prst="rect">
            <a:avLst/>
          </a:prstGeom>
        </p:spPr>
        <p:txBody>
          <a:bodyPr lIns="0" tIns="0" rIns="0" bIns="0" anchor="b"/>
          <a:lstStyle/>
          <a:p>
            <a:r>
              <a:rPr lang="it-IT" sz="1400" b="0" strike="noStrike" spc="-1">
                <a:solidFill>
                  <a:srgbClr val="000000"/>
                </a:solidFill>
                <a:uFill>
                  <a:solidFill>
                    <a:srgbClr val="FFFFFF"/>
                  </a:solidFill>
                </a:uFill>
                <a:latin typeface="Times New Roman"/>
              </a:rPr>
              <a:t> </a:t>
            </a:r>
          </a:p>
        </p:txBody>
      </p:sp>
      <p:sp>
        <p:nvSpPr>
          <p:cNvPr id="118" name="PlaceHolder 5"/>
          <p:cNvSpPr>
            <a:spLocks noGrp="1"/>
          </p:cNvSpPr>
          <p:nvPr>
            <p:ph type="sldNum"/>
          </p:nvPr>
        </p:nvSpPr>
        <p:spPr>
          <a:xfrm>
            <a:off x="4278960" y="10157400"/>
            <a:ext cx="3280680" cy="534240"/>
          </a:xfrm>
          <a:prstGeom prst="rect">
            <a:avLst/>
          </a:prstGeom>
        </p:spPr>
        <p:txBody>
          <a:bodyPr lIns="0" tIns="0" rIns="0" bIns="0" anchor="b"/>
          <a:lstStyle/>
          <a:p>
            <a:pPr algn="r"/>
            <a:fld id="{F6D9F160-6DF7-4AFD-A6B8-A1EEA5C995D9}" type="slidenum">
              <a:rPr lang="it-IT" sz="1400" b="0" strike="noStrike" spc="-1">
                <a:solidFill>
                  <a:srgbClr val="000000"/>
                </a:solidFill>
                <a:uFill>
                  <a:solidFill>
                    <a:srgbClr val="FFFFFF"/>
                  </a:solidFill>
                </a:uFill>
                <a:latin typeface="Times New Roman"/>
              </a:rPr>
              <a:t>‹n.›</a:t>
            </a:fld>
            <a:endParaRPr lang="it-IT" sz="1400" b="0" strike="noStrike" spc="-1">
              <a:solidFill>
                <a:srgbClr val="000000"/>
              </a:solidFill>
              <a:uFill>
                <a:solidFill>
                  <a:srgbClr val="FFFFFF"/>
                </a:solidFill>
              </a:uFill>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PlaceHolder 1"/>
          <p:cNvSpPr>
            <a:spLocks noGrp="1"/>
          </p:cNvSpPr>
          <p:nvPr>
            <p:ph type="body"/>
          </p:nvPr>
        </p:nvSpPr>
        <p:spPr>
          <a:xfrm>
            <a:off x="685800" y="4400640"/>
            <a:ext cx="5485680" cy="3599640"/>
          </a:xfrm>
          <a:prstGeom prst="rect">
            <a:avLst/>
          </a:prstGeom>
        </p:spPr>
        <p:txBody>
          <a:bodyPr lIns="0" tIns="0" rIns="0" bIns="0"/>
          <a:lstStyle/>
          <a:p>
            <a:endParaRPr lang="it-IT" sz="2000" b="0" strike="noStrike" spc="-1">
              <a:solidFill>
                <a:srgbClr val="000000"/>
              </a:solidFill>
              <a:uFill>
                <a:solidFill>
                  <a:srgbClr val="FFFFFF"/>
                </a:solidFill>
              </a:uFill>
              <a:latin typeface="Arial"/>
            </a:endParaRPr>
          </a:p>
        </p:txBody>
      </p:sp>
      <p:sp>
        <p:nvSpPr>
          <p:cNvPr id="145" name="CustomShape 2"/>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43E21B81-2A61-47A2-AD81-60028EB7D1A5}" type="slidenum">
              <a:rPr lang="it-IT" sz="1200" b="0" strike="noStrike" spc="-1">
                <a:solidFill>
                  <a:srgbClr val="000000"/>
                </a:solidFill>
                <a:uFill>
                  <a:solidFill>
                    <a:srgbClr val="FFFFFF"/>
                  </a:solidFill>
                </a:uFill>
                <a:latin typeface="+mn-lt"/>
                <a:ea typeface="+mn-ea"/>
              </a:rPr>
              <a:t>1</a:t>
            </a:fld>
            <a:endParaRPr lang="it-IT" sz="1200" b="0" strike="noStrike" spc="-1">
              <a:solidFill>
                <a:srgbClr val="000000"/>
              </a:solidFill>
              <a:uFill>
                <a:solidFill>
                  <a:srgbClr val="FFFFFF"/>
                </a:solidFill>
              </a:uFill>
              <a:latin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PlaceHolder 1"/>
          <p:cNvSpPr>
            <a:spLocks noGrp="1"/>
          </p:cNvSpPr>
          <p:nvPr>
            <p:ph type="body"/>
          </p:nvPr>
        </p:nvSpPr>
        <p:spPr>
          <a:xfrm>
            <a:off x="685800" y="4400640"/>
            <a:ext cx="5485680" cy="3599640"/>
          </a:xfrm>
          <a:prstGeom prst="rect">
            <a:avLst/>
          </a:prstGeom>
        </p:spPr>
        <p:txBody>
          <a:bodyPr lIns="0" tIns="0" rIns="0" bIns="0"/>
          <a:lstStyle/>
          <a:p>
            <a:endParaRPr lang="it-IT" sz="2000" b="0" strike="noStrike" spc="-1">
              <a:solidFill>
                <a:srgbClr val="000000"/>
              </a:solidFill>
              <a:uFill>
                <a:solidFill>
                  <a:srgbClr val="FFFFFF"/>
                </a:solidFill>
              </a:uFill>
              <a:latin typeface="Arial"/>
            </a:endParaRPr>
          </a:p>
        </p:txBody>
      </p:sp>
      <p:sp>
        <p:nvSpPr>
          <p:cNvPr id="147" name="CustomShape 2"/>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A51F5D6B-D58A-45BA-AEEF-0F2D4AF6A8D2}" type="slidenum">
              <a:rPr lang="it-IT" sz="1200" b="0" strike="noStrike" spc="-1">
                <a:solidFill>
                  <a:srgbClr val="000000"/>
                </a:solidFill>
                <a:uFill>
                  <a:solidFill>
                    <a:srgbClr val="FFFFFF"/>
                  </a:solidFill>
                </a:uFill>
                <a:latin typeface="+mn-lt"/>
                <a:ea typeface="+mn-ea"/>
              </a:rPr>
              <a:t>2</a:t>
            </a:fld>
            <a:endParaRPr lang="it-IT" sz="1200" b="0" strike="noStrike" spc="-1">
              <a:solidFill>
                <a:srgbClr val="000000"/>
              </a:solidFill>
              <a:uFill>
                <a:solidFill>
                  <a:srgbClr val="FFFFFF"/>
                </a:solidFill>
              </a:uFill>
              <a:latin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PlaceHolder 1"/>
          <p:cNvSpPr>
            <a:spLocks noGrp="1"/>
          </p:cNvSpPr>
          <p:nvPr>
            <p:ph type="body"/>
          </p:nvPr>
        </p:nvSpPr>
        <p:spPr>
          <a:xfrm>
            <a:off x="685800" y="4400640"/>
            <a:ext cx="5485680" cy="3599640"/>
          </a:xfrm>
          <a:prstGeom prst="rect">
            <a:avLst/>
          </a:prstGeom>
        </p:spPr>
        <p:txBody>
          <a:bodyPr lIns="0" tIns="0" rIns="0" bIns="0"/>
          <a:lstStyle/>
          <a:p>
            <a:endParaRPr lang="it-IT" sz="2000" b="0" strike="noStrike" spc="-1">
              <a:solidFill>
                <a:srgbClr val="000000"/>
              </a:solidFill>
              <a:uFill>
                <a:solidFill>
                  <a:srgbClr val="FFFFFF"/>
                </a:solidFill>
              </a:uFill>
              <a:latin typeface="Arial"/>
            </a:endParaRPr>
          </a:p>
        </p:txBody>
      </p:sp>
      <p:sp>
        <p:nvSpPr>
          <p:cNvPr id="149" name="CustomShape 2"/>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529F19AC-82B3-4F24-8BBC-445AC0F3FEE9}" type="slidenum">
              <a:rPr lang="it-IT" sz="1200" b="0" strike="noStrike" spc="-1">
                <a:solidFill>
                  <a:srgbClr val="000000"/>
                </a:solidFill>
                <a:uFill>
                  <a:solidFill>
                    <a:srgbClr val="FFFFFF"/>
                  </a:solidFill>
                </a:uFill>
                <a:latin typeface="+mn-lt"/>
                <a:ea typeface="+mn-ea"/>
              </a:rPr>
              <a:t>4</a:t>
            </a:fld>
            <a:endParaRPr lang="it-IT" sz="1200" b="0" strike="noStrike" spc="-1">
              <a:solidFill>
                <a:srgbClr val="000000"/>
              </a:solidFill>
              <a:uFill>
                <a:solidFill>
                  <a:srgbClr val="FFFFFF"/>
                </a:solidFill>
              </a:uFill>
              <a:latin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PlaceHolder 1"/>
          <p:cNvSpPr>
            <a:spLocks noGrp="1"/>
          </p:cNvSpPr>
          <p:nvPr>
            <p:ph type="body"/>
          </p:nvPr>
        </p:nvSpPr>
        <p:spPr>
          <a:xfrm>
            <a:off x="685800" y="4400640"/>
            <a:ext cx="5485680" cy="3599640"/>
          </a:xfrm>
          <a:prstGeom prst="rect">
            <a:avLst/>
          </a:prstGeom>
        </p:spPr>
        <p:txBody>
          <a:bodyPr lIns="0" tIns="0" rIns="0" bIns="0"/>
          <a:lstStyle/>
          <a:p>
            <a:endParaRPr lang="it-IT" sz="2000" b="0" strike="noStrike" spc="-1">
              <a:solidFill>
                <a:srgbClr val="000000"/>
              </a:solidFill>
              <a:uFill>
                <a:solidFill>
                  <a:srgbClr val="FFFFFF"/>
                </a:solidFill>
              </a:uFill>
              <a:latin typeface="Arial"/>
            </a:endParaRPr>
          </a:p>
        </p:txBody>
      </p:sp>
      <p:sp>
        <p:nvSpPr>
          <p:cNvPr id="151" name="CustomShape 2"/>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71ECA258-343F-4F67-991A-20464CB33EAF}" type="slidenum">
              <a:rPr lang="it-IT" sz="1200" b="0" strike="noStrike" spc="-1">
                <a:solidFill>
                  <a:srgbClr val="000000"/>
                </a:solidFill>
                <a:uFill>
                  <a:solidFill>
                    <a:srgbClr val="FFFFFF"/>
                  </a:solidFill>
                </a:uFill>
                <a:latin typeface="+mn-lt"/>
                <a:ea typeface="+mn-ea"/>
              </a:rPr>
              <a:t>7</a:t>
            </a:fld>
            <a:endParaRPr lang="it-IT" sz="1200" b="0" strike="noStrike" spc="-1">
              <a:solidFill>
                <a:srgbClr val="000000"/>
              </a:solidFill>
              <a:uFill>
                <a:solidFill>
                  <a:srgbClr val="FFFFFF"/>
                </a:solidFill>
              </a:uFill>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tIns="0" rIns="0" bIns="0" anchor="ctr"/>
          <a:lstStyle/>
          <a:p>
            <a:endParaRPr lang="it-IT" sz="1800" b="0" strike="noStrike" spc="-1">
              <a:solidFill>
                <a:srgbClr val="000000"/>
              </a:solidFill>
              <a:uFill>
                <a:solidFill>
                  <a:srgbClr val="FFFFFF"/>
                </a:solidFill>
              </a:uFill>
              <a:latin typeface="Arial"/>
            </a:endParaRPr>
          </a:p>
        </p:txBody>
      </p:sp>
      <p:sp>
        <p:nvSpPr>
          <p:cNvPr id="2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00000"/>
              </a:solidFill>
              <a:uFill>
                <a:solidFill>
                  <a:srgbClr val="FFFFFF"/>
                </a:solidFill>
              </a:uFill>
              <a:latin typeface="Arial"/>
            </a:endParaRPr>
          </a:p>
        </p:txBody>
      </p:sp>
      <p:sp>
        <p:nvSpPr>
          <p:cNvPr id="2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tIns="0" rIns="0" bIns="0" anchor="ctr"/>
          <a:lstStyle/>
          <a:p>
            <a:endParaRPr lang="it-IT" sz="1800" b="0" strike="noStrike" spc="-1">
              <a:solidFill>
                <a:srgbClr val="000000"/>
              </a:solidFill>
              <a:uFill>
                <a:solidFill>
                  <a:srgbClr val="FFFFFF"/>
                </a:solidFill>
              </a:uFill>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00000"/>
              </a:solidFill>
              <a:uFill>
                <a:solidFill>
                  <a:srgbClr val="FFFFFF"/>
                </a:solidFill>
              </a:uFill>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00000"/>
              </a:solidFill>
              <a:uFill>
                <a:solidFill>
                  <a:srgbClr val="FFFFFF"/>
                </a:solidFill>
              </a:uFill>
              <a:latin typeface="Arial"/>
            </a:endParaRPr>
          </a:p>
        </p:txBody>
      </p:sp>
      <p:sp>
        <p:nvSpPr>
          <p:cNvPr id="29"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00000"/>
              </a:solidFill>
              <a:uFill>
                <a:solidFill>
                  <a:srgbClr val="FFFFFF"/>
                </a:solidFill>
              </a:uFill>
              <a:latin typeface="Arial"/>
            </a:endParaRPr>
          </a:p>
        </p:txBody>
      </p:sp>
      <p:sp>
        <p:nvSpPr>
          <p:cNvPr id="30" name="PlaceHolder 5"/>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tIns="0" rIns="0" bIns="0" anchor="ctr"/>
          <a:lstStyle/>
          <a:p>
            <a:endParaRPr lang="it-IT" sz="1800" b="0" strike="noStrike" spc="-1">
              <a:solidFill>
                <a:srgbClr val="000000"/>
              </a:solidFill>
              <a:uFill>
                <a:solidFill>
                  <a:srgbClr val="FFFFFF"/>
                </a:solidFill>
              </a:uFill>
              <a:latin typeface="Arial"/>
            </a:endParaRPr>
          </a:p>
        </p:txBody>
      </p:sp>
      <p:sp>
        <p:nvSpPr>
          <p:cNvPr id="3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00000"/>
              </a:solidFill>
              <a:uFill>
                <a:solidFill>
                  <a:srgbClr val="FFFFFF"/>
                </a:solidFill>
              </a:uFill>
              <a:latin typeface="Arial"/>
            </a:endParaRPr>
          </a:p>
        </p:txBody>
      </p:sp>
      <p:sp>
        <p:nvSpPr>
          <p:cNvPr id="3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00000"/>
              </a:solidFill>
              <a:uFill>
                <a:solidFill>
                  <a:srgbClr val="FFFFFF"/>
                </a:solidFill>
              </a:uFill>
              <a:latin typeface="Arial"/>
            </a:endParaRPr>
          </a:p>
        </p:txBody>
      </p:sp>
      <p:sp>
        <p:nvSpPr>
          <p:cNvPr id="3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00000"/>
              </a:solidFill>
              <a:uFill>
                <a:solidFill>
                  <a:srgbClr val="FFFFFF"/>
                </a:solidFill>
              </a:uFill>
              <a:latin typeface="Arial"/>
            </a:endParaRPr>
          </a:p>
        </p:txBody>
      </p:sp>
      <p:sp>
        <p:nvSpPr>
          <p:cNvPr id="35" name="PlaceHolder 5"/>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00000"/>
              </a:solidFill>
              <a:uFill>
                <a:solidFill>
                  <a:srgbClr val="FFFFFF"/>
                </a:solidFill>
              </a:uFill>
              <a:latin typeface="Arial"/>
            </a:endParaRPr>
          </a:p>
        </p:txBody>
      </p:sp>
      <p:sp>
        <p:nvSpPr>
          <p:cNvPr id="3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00000"/>
              </a:solidFill>
              <a:uFill>
                <a:solidFill>
                  <a:srgbClr val="FFFFFF"/>
                </a:solidFill>
              </a:uFill>
              <a:latin typeface="Arial"/>
            </a:endParaRPr>
          </a:p>
        </p:txBody>
      </p:sp>
      <p:sp>
        <p:nvSpPr>
          <p:cNvPr id="37" name="PlaceHolder 7"/>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609480" y="273600"/>
            <a:ext cx="10972440" cy="1144800"/>
          </a:xfrm>
          <a:prstGeom prst="rect">
            <a:avLst/>
          </a:prstGeom>
        </p:spPr>
        <p:txBody>
          <a:bodyPr lIns="0" tIns="0" rIns="0" bIns="0" anchor="ctr"/>
          <a:lstStyle/>
          <a:p>
            <a:endParaRPr lang="it-IT" sz="1800" b="0" strike="noStrike" spc="-1">
              <a:solidFill>
                <a:srgbClr val="000000"/>
              </a:solidFill>
              <a:uFill>
                <a:solidFill>
                  <a:srgbClr val="FFFFFF"/>
                </a:solidFill>
              </a:uFill>
              <a:latin typeface="Arial"/>
            </a:endParaRPr>
          </a:p>
        </p:txBody>
      </p:sp>
      <p:sp>
        <p:nvSpPr>
          <p:cNvPr id="41"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it-IT"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609480" y="273600"/>
            <a:ext cx="10972440" cy="1144800"/>
          </a:xfrm>
          <a:prstGeom prst="rect">
            <a:avLst/>
          </a:prstGeom>
        </p:spPr>
        <p:txBody>
          <a:bodyPr lIns="0" tIns="0" rIns="0" bIns="0" anchor="ctr"/>
          <a:lstStyle/>
          <a:p>
            <a:endParaRPr lang="it-IT" sz="1800" b="0" strike="noStrike" spc="-1">
              <a:solidFill>
                <a:srgbClr val="000000"/>
              </a:solidFill>
              <a:uFill>
                <a:solidFill>
                  <a:srgbClr val="FFFFFF"/>
                </a:solidFill>
              </a:uFill>
              <a:latin typeface="Arial"/>
            </a:endParaRPr>
          </a:p>
        </p:txBody>
      </p:sp>
      <p:sp>
        <p:nvSpPr>
          <p:cNvPr id="43"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609480" y="273600"/>
            <a:ext cx="10972440" cy="1144800"/>
          </a:xfrm>
          <a:prstGeom prst="rect">
            <a:avLst/>
          </a:prstGeom>
        </p:spPr>
        <p:txBody>
          <a:bodyPr lIns="0" tIns="0" rIns="0" bIns="0" anchor="ctr"/>
          <a:lstStyle/>
          <a:p>
            <a:endParaRPr lang="it-IT" sz="1800" b="0" strike="noStrike" spc="-1">
              <a:solidFill>
                <a:srgbClr val="000000"/>
              </a:solidFill>
              <a:uFill>
                <a:solidFill>
                  <a:srgbClr val="FFFFFF"/>
                </a:solidFill>
              </a:uFill>
              <a:latin typeface="Arial"/>
            </a:endParaRPr>
          </a:p>
        </p:txBody>
      </p:sp>
      <p:sp>
        <p:nvSpPr>
          <p:cNvPr id="45"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00000"/>
              </a:solidFill>
              <a:uFill>
                <a:solidFill>
                  <a:srgbClr val="FFFFFF"/>
                </a:solidFill>
              </a:uFill>
              <a:latin typeface="Arial"/>
            </a:endParaRPr>
          </a:p>
        </p:txBody>
      </p:sp>
      <p:sp>
        <p:nvSpPr>
          <p:cNvPr id="46"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609480" y="273600"/>
            <a:ext cx="10972440" cy="1144800"/>
          </a:xfrm>
          <a:prstGeom prst="rect">
            <a:avLst/>
          </a:prstGeom>
        </p:spPr>
        <p:txBody>
          <a:bodyPr lIns="0" tIns="0" rIns="0" bIns="0" anchor="ctr"/>
          <a:lstStyle/>
          <a:p>
            <a:endParaRPr lang="it-IT" sz="1800" b="0" strike="noStrike" spc="-1">
              <a:solidFill>
                <a:srgbClr val="000000"/>
              </a:solidFill>
              <a:uFill>
                <a:solidFill>
                  <a:srgbClr val="FFFFFF"/>
                </a:solidFill>
              </a:u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lang="it-IT"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p:spPr>
        <p:txBody>
          <a:bodyPr lIns="0" tIns="0" rIns="0" bIns="0" anchor="ctr"/>
          <a:lstStyle/>
          <a:p>
            <a:endParaRPr lang="it-IT" sz="1800" b="0" strike="noStrike" spc="-1">
              <a:solidFill>
                <a:srgbClr val="000000"/>
              </a:solidFill>
              <a:uFill>
                <a:solidFill>
                  <a:srgbClr val="FFFFFF"/>
                </a:solidFill>
              </a:uFill>
              <a:latin typeface="Arial"/>
            </a:endParaRPr>
          </a:p>
        </p:txBody>
      </p:sp>
      <p:sp>
        <p:nvSpPr>
          <p:cNvPr id="5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00000"/>
              </a:solidFill>
              <a:uFill>
                <a:solidFill>
                  <a:srgbClr val="FFFFFF"/>
                </a:solidFill>
              </a:uFill>
              <a:latin typeface="Arial"/>
            </a:endParaRPr>
          </a:p>
        </p:txBody>
      </p:sp>
      <p:sp>
        <p:nvSpPr>
          <p:cNvPr id="51" name="PlaceHolder 3"/>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00000"/>
              </a:solidFill>
              <a:uFill>
                <a:solidFill>
                  <a:srgbClr val="FFFFFF"/>
                </a:solidFill>
              </a:uFill>
              <a:latin typeface="Arial"/>
            </a:endParaRPr>
          </a:p>
        </p:txBody>
      </p:sp>
      <p:sp>
        <p:nvSpPr>
          <p:cNvPr id="52" name="PlaceHolder 4"/>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endParaRPr lang="it-IT" sz="1800" b="0" strike="noStrike" spc="-1">
              <a:solidFill>
                <a:srgbClr val="000000"/>
              </a:solidFill>
              <a:uFill>
                <a:solidFill>
                  <a:srgbClr val="FFFFFF"/>
                </a:solidFill>
              </a:uFill>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it-IT"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p:spPr>
        <p:txBody>
          <a:bodyPr lIns="0" tIns="0" rIns="0" bIns="0" anchor="ctr"/>
          <a:lstStyle/>
          <a:p>
            <a:endParaRPr lang="it-IT" sz="1800" b="0" strike="noStrike" spc="-1">
              <a:solidFill>
                <a:srgbClr val="000000"/>
              </a:solidFill>
              <a:uFill>
                <a:solidFill>
                  <a:srgbClr val="FFFFFF"/>
                </a:solidFill>
              </a:uFill>
              <a:latin typeface="Arial"/>
            </a:endParaRPr>
          </a:p>
        </p:txBody>
      </p:sp>
      <p:sp>
        <p:nvSpPr>
          <p:cNvPr id="54"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00000"/>
              </a:solidFill>
              <a:uFill>
                <a:solidFill>
                  <a:srgbClr val="FFFFFF"/>
                </a:solidFill>
              </a:uFill>
              <a:latin typeface="Arial"/>
            </a:endParaRPr>
          </a:p>
        </p:txBody>
      </p:sp>
      <p:sp>
        <p:nvSpPr>
          <p:cNvPr id="5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00000"/>
              </a:solidFill>
              <a:uFill>
                <a:solidFill>
                  <a:srgbClr val="FFFFFF"/>
                </a:solidFill>
              </a:uFill>
              <a:latin typeface="Arial"/>
            </a:endParaRPr>
          </a:p>
        </p:txBody>
      </p:sp>
      <p:sp>
        <p:nvSpPr>
          <p:cNvPr id="56"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p:spPr>
        <p:txBody>
          <a:bodyPr lIns="0" tIns="0" rIns="0" bIns="0" anchor="ctr"/>
          <a:lstStyle/>
          <a:p>
            <a:endParaRPr lang="it-IT" sz="1800" b="0" strike="noStrike" spc="-1">
              <a:solidFill>
                <a:srgbClr val="000000"/>
              </a:solidFill>
              <a:uFill>
                <a:solidFill>
                  <a:srgbClr val="FFFFFF"/>
                </a:solidFill>
              </a:uFill>
              <a:latin typeface="Arial"/>
            </a:endParaRPr>
          </a:p>
        </p:txBody>
      </p:sp>
      <p:sp>
        <p:nvSpPr>
          <p:cNvPr id="5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00000"/>
              </a:solidFill>
              <a:uFill>
                <a:solidFill>
                  <a:srgbClr val="FFFFFF"/>
                </a:solidFill>
              </a:uFill>
              <a:latin typeface="Arial"/>
            </a:endParaRPr>
          </a:p>
        </p:txBody>
      </p:sp>
      <p:sp>
        <p:nvSpPr>
          <p:cNvPr id="5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00000"/>
              </a:solidFill>
              <a:uFill>
                <a:solidFill>
                  <a:srgbClr val="FFFFFF"/>
                </a:solidFill>
              </a:uFill>
              <a:latin typeface="Arial"/>
            </a:endParaRPr>
          </a:p>
        </p:txBody>
      </p:sp>
      <p:sp>
        <p:nvSpPr>
          <p:cNvPr id="60"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09480" y="273600"/>
            <a:ext cx="10972440" cy="1144800"/>
          </a:xfrm>
          <a:prstGeom prst="rect">
            <a:avLst/>
          </a:prstGeom>
        </p:spPr>
        <p:txBody>
          <a:bodyPr lIns="0" tIns="0" rIns="0" bIns="0" anchor="ctr"/>
          <a:lstStyle/>
          <a:p>
            <a:endParaRPr lang="it-IT" sz="1800" b="0" strike="noStrike" spc="-1">
              <a:solidFill>
                <a:srgbClr val="000000"/>
              </a:solidFill>
              <a:uFill>
                <a:solidFill>
                  <a:srgbClr val="FFFFFF"/>
                </a:solidFill>
              </a:uFill>
              <a:latin typeface="Arial"/>
            </a:endParaRPr>
          </a:p>
        </p:txBody>
      </p:sp>
      <p:sp>
        <p:nvSpPr>
          <p:cNvPr id="62"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00000"/>
              </a:solidFill>
              <a:uFill>
                <a:solidFill>
                  <a:srgbClr val="FFFFFF"/>
                </a:solidFill>
              </a:uFill>
              <a:latin typeface="Arial"/>
            </a:endParaRPr>
          </a:p>
        </p:txBody>
      </p:sp>
      <p:sp>
        <p:nvSpPr>
          <p:cNvPr id="63"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p:spPr>
        <p:txBody>
          <a:bodyPr lIns="0" tIns="0" rIns="0" bIns="0" anchor="ctr"/>
          <a:lstStyle/>
          <a:p>
            <a:endParaRPr lang="it-IT" sz="1800" b="0" strike="noStrike" spc="-1">
              <a:solidFill>
                <a:srgbClr val="000000"/>
              </a:solidFill>
              <a:uFill>
                <a:solidFill>
                  <a:srgbClr val="FFFFFF"/>
                </a:solidFill>
              </a:uFill>
              <a:latin typeface="Arial"/>
            </a:endParaRPr>
          </a:p>
        </p:txBody>
      </p:sp>
      <p:sp>
        <p:nvSpPr>
          <p:cNvPr id="6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00000"/>
              </a:solidFill>
              <a:uFill>
                <a:solidFill>
                  <a:srgbClr val="FFFFFF"/>
                </a:solidFill>
              </a:uFill>
              <a:latin typeface="Arial"/>
            </a:endParaRPr>
          </a:p>
        </p:txBody>
      </p:sp>
      <p:sp>
        <p:nvSpPr>
          <p:cNvPr id="6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00000"/>
              </a:solidFill>
              <a:uFill>
                <a:solidFill>
                  <a:srgbClr val="FFFFFF"/>
                </a:solidFill>
              </a:uFill>
              <a:latin typeface="Arial"/>
            </a:endParaRPr>
          </a:p>
        </p:txBody>
      </p:sp>
      <p:sp>
        <p:nvSpPr>
          <p:cNvPr id="67"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00000"/>
              </a:solidFill>
              <a:uFill>
                <a:solidFill>
                  <a:srgbClr val="FFFFFF"/>
                </a:solidFill>
              </a:uFill>
              <a:latin typeface="Arial"/>
            </a:endParaRPr>
          </a:p>
        </p:txBody>
      </p:sp>
      <p:sp>
        <p:nvSpPr>
          <p:cNvPr id="68" name="PlaceHolder 5"/>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609480" y="273600"/>
            <a:ext cx="10972440" cy="1144800"/>
          </a:xfrm>
          <a:prstGeom prst="rect">
            <a:avLst/>
          </a:prstGeom>
        </p:spPr>
        <p:txBody>
          <a:bodyPr lIns="0" tIns="0" rIns="0" bIns="0" anchor="ctr"/>
          <a:lstStyle/>
          <a:p>
            <a:endParaRPr lang="it-IT" sz="1800" b="0" strike="noStrike" spc="-1">
              <a:solidFill>
                <a:srgbClr val="000000"/>
              </a:solidFill>
              <a:uFill>
                <a:solidFill>
                  <a:srgbClr val="FFFFFF"/>
                </a:solidFill>
              </a:uFill>
              <a:latin typeface="Arial"/>
            </a:endParaRPr>
          </a:p>
        </p:txBody>
      </p:sp>
      <p:sp>
        <p:nvSpPr>
          <p:cNvPr id="70"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00000"/>
              </a:solidFill>
              <a:uFill>
                <a:solidFill>
                  <a:srgbClr val="FFFFFF"/>
                </a:solidFill>
              </a:uFill>
              <a:latin typeface="Arial"/>
            </a:endParaRPr>
          </a:p>
        </p:txBody>
      </p:sp>
      <p:sp>
        <p:nvSpPr>
          <p:cNvPr id="71"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00000"/>
              </a:solidFill>
              <a:uFill>
                <a:solidFill>
                  <a:srgbClr val="FFFFFF"/>
                </a:solidFill>
              </a:uFill>
              <a:latin typeface="Arial"/>
            </a:endParaRPr>
          </a:p>
        </p:txBody>
      </p:sp>
      <p:sp>
        <p:nvSpPr>
          <p:cNvPr id="72"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00000"/>
              </a:solidFill>
              <a:uFill>
                <a:solidFill>
                  <a:srgbClr val="FFFFFF"/>
                </a:solidFill>
              </a:uFill>
              <a:latin typeface="Arial"/>
            </a:endParaRPr>
          </a:p>
        </p:txBody>
      </p:sp>
      <p:sp>
        <p:nvSpPr>
          <p:cNvPr id="73" name="PlaceHolder 5"/>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00000"/>
              </a:solidFill>
              <a:uFill>
                <a:solidFill>
                  <a:srgbClr val="FFFFFF"/>
                </a:solidFill>
              </a:uFill>
              <a:latin typeface="Arial"/>
            </a:endParaRPr>
          </a:p>
        </p:txBody>
      </p:sp>
      <p:sp>
        <p:nvSpPr>
          <p:cNvPr id="74"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00000"/>
              </a:solidFill>
              <a:uFill>
                <a:solidFill>
                  <a:srgbClr val="FFFFFF"/>
                </a:solidFill>
              </a:uFill>
              <a:latin typeface="Arial"/>
            </a:endParaRPr>
          </a:p>
        </p:txBody>
      </p:sp>
      <p:sp>
        <p:nvSpPr>
          <p:cNvPr id="75" name="PlaceHolder 7"/>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p:spPr>
        <p:txBody>
          <a:bodyPr lIns="0" tIns="0" rIns="0" bIns="0" anchor="ctr"/>
          <a:lstStyle/>
          <a:p>
            <a:endParaRPr lang="it-IT" sz="1800" b="0" strike="noStrike" spc="-1">
              <a:solidFill>
                <a:srgbClr val="000000"/>
              </a:solidFill>
              <a:uFill>
                <a:solidFill>
                  <a:srgbClr val="FFFFFF"/>
                </a:solidFill>
              </a:uFill>
              <a:latin typeface="Arial"/>
            </a:endParaRPr>
          </a:p>
        </p:txBody>
      </p:sp>
      <p:sp>
        <p:nvSpPr>
          <p:cNvPr id="79"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it-IT"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609480" y="273600"/>
            <a:ext cx="10972440" cy="1144800"/>
          </a:xfrm>
          <a:prstGeom prst="rect">
            <a:avLst/>
          </a:prstGeom>
        </p:spPr>
        <p:txBody>
          <a:bodyPr lIns="0" tIns="0" rIns="0" bIns="0" anchor="ctr"/>
          <a:lstStyle/>
          <a:p>
            <a:endParaRPr lang="it-IT" sz="1800" b="0" strike="noStrike" spc="-1">
              <a:solidFill>
                <a:srgbClr val="000000"/>
              </a:solidFill>
              <a:uFill>
                <a:solidFill>
                  <a:srgbClr val="FFFFFF"/>
                </a:solidFill>
              </a:uFill>
              <a:latin typeface="Arial"/>
            </a:endParaRPr>
          </a:p>
        </p:txBody>
      </p:sp>
      <p:sp>
        <p:nvSpPr>
          <p:cNvPr id="81"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609480" y="273600"/>
            <a:ext cx="10972440" cy="1144800"/>
          </a:xfrm>
          <a:prstGeom prst="rect">
            <a:avLst/>
          </a:prstGeom>
        </p:spPr>
        <p:txBody>
          <a:bodyPr lIns="0" tIns="0" rIns="0" bIns="0" anchor="ctr"/>
          <a:lstStyle/>
          <a:p>
            <a:endParaRPr lang="it-IT" sz="1800" b="0" strike="noStrike" spc="-1">
              <a:solidFill>
                <a:srgbClr val="000000"/>
              </a:solidFill>
              <a:uFill>
                <a:solidFill>
                  <a:srgbClr val="FFFFFF"/>
                </a:solidFill>
              </a:uFill>
              <a:latin typeface="Arial"/>
            </a:endParaRPr>
          </a:p>
        </p:txBody>
      </p:sp>
      <p:sp>
        <p:nvSpPr>
          <p:cNvPr id="83"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00000"/>
              </a:solidFill>
              <a:uFill>
                <a:solidFill>
                  <a:srgbClr val="FFFFFF"/>
                </a:solidFill>
              </a:uFill>
              <a:latin typeface="Arial"/>
            </a:endParaRPr>
          </a:p>
        </p:txBody>
      </p:sp>
      <p:sp>
        <p:nvSpPr>
          <p:cNvPr id="84"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5" name="PlaceHolder 1"/>
          <p:cNvSpPr>
            <a:spLocks noGrp="1"/>
          </p:cNvSpPr>
          <p:nvPr>
            <p:ph type="title"/>
          </p:nvPr>
        </p:nvSpPr>
        <p:spPr>
          <a:xfrm>
            <a:off x="609480" y="273600"/>
            <a:ext cx="10972440" cy="1144800"/>
          </a:xfrm>
          <a:prstGeom prst="rect">
            <a:avLst/>
          </a:prstGeom>
        </p:spPr>
        <p:txBody>
          <a:bodyPr lIns="0" tIns="0" rIns="0" bIns="0" anchor="ctr"/>
          <a:lstStyle/>
          <a:p>
            <a:endParaRPr lang="it-IT" sz="1800" b="0" strike="noStrike" spc="-1">
              <a:solidFill>
                <a:srgbClr val="000000"/>
              </a:solidFill>
              <a:uFill>
                <a:solidFill>
                  <a:srgbClr val="FFFFFF"/>
                </a:solidFill>
              </a:u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tIns="0" rIns="0" bIns="0" anchor="ctr"/>
          <a:lstStyle/>
          <a:p>
            <a:endParaRPr lang="it-IT" sz="1800" b="0" strike="noStrike" spc="-1">
              <a:solidFill>
                <a:srgbClr val="000000"/>
              </a:solidFill>
              <a:uFill>
                <a:solidFill>
                  <a:srgbClr val="FFFFFF"/>
                </a:solidFill>
              </a:uFill>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6"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lang="it-IT"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609480" y="273600"/>
            <a:ext cx="10972440" cy="1144800"/>
          </a:xfrm>
          <a:prstGeom prst="rect">
            <a:avLst/>
          </a:prstGeom>
        </p:spPr>
        <p:txBody>
          <a:bodyPr lIns="0" tIns="0" rIns="0" bIns="0" anchor="ctr"/>
          <a:lstStyle/>
          <a:p>
            <a:endParaRPr lang="it-IT" sz="1800" b="0" strike="noStrike" spc="-1">
              <a:solidFill>
                <a:srgbClr val="000000"/>
              </a:solidFill>
              <a:uFill>
                <a:solidFill>
                  <a:srgbClr val="FFFFFF"/>
                </a:solidFill>
              </a:uFill>
              <a:latin typeface="Arial"/>
            </a:endParaRPr>
          </a:p>
        </p:txBody>
      </p:sp>
      <p:sp>
        <p:nvSpPr>
          <p:cNvPr id="8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00000"/>
              </a:solidFill>
              <a:uFill>
                <a:solidFill>
                  <a:srgbClr val="FFFFFF"/>
                </a:solidFill>
              </a:uFill>
              <a:latin typeface="Arial"/>
            </a:endParaRPr>
          </a:p>
        </p:txBody>
      </p:sp>
      <p:sp>
        <p:nvSpPr>
          <p:cNvPr id="89" name="PlaceHolder 3"/>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00000"/>
              </a:solidFill>
              <a:uFill>
                <a:solidFill>
                  <a:srgbClr val="FFFFFF"/>
                </a:solidFill>
              </a:uFill>
              <a:latin typeface="Arial"/>
            </a:endParaRPr>
          </a:p>
        </p:txBody>
      </p:sp>
      <p:sp>
        <p:nvSpPr>
          <p:cNvPr id="90" name="PlaceHolder 4"/>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609480" y="273600"/>
            <a:ext cx="10972440" cy="1144800"/>
          </a:xfrm>
          <a:prstGeom prst="rect">
            <a:avLst/>
          </a:prstGeom>
        </p:spPr>
        <p:txBody>
          <a:bodyPr lIns="0" tIns="0" rIns="0" bIns="0" anchor="ctr"/>
          <a:lstStyle/>
          <a:p>
            <a:endParaRPr lang="it-IT" sz="1800" b="0" strike="noStrike" spc="-1">
              <a:solidFill>
                <a:srgbClr val="000000"/>
              </a:solidFill>
              <a:uFill>
                <a:solidFill>
                  <a:srgbClr val="FFFFFF"/>
                </a:solidFill>
              </a:uFill>
              <a:latin typeface="Arial"/>
            </a:endParaRPr>
          </a:p>
        </p:txBody>
      </p:sp>
      <p:sp>
        <p:nvSpPr>
          <p:cNvPr id="92"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00000"/>
              </a:solidFill>
              <a:uFill>
                <a:solidFill>
                  <a:srgbClr val="FFFFFF"/>
                </a:solidFill>
              </a:uFill>
              <a:latin typeface="Arial"/>
            </a:endParaRPr>
          </a:p>
        </p:txBody>
      </p:sp>
      <p:sp>
        <p:nvSpPr>
          <p:cNvPr id="9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00000"/>
              </a:solidFill>
              <a:uFill>
                <a:solidFill>
                  <a:srgbClr val="FFFFFF"/>
                </a:solidFill>
              </a:uFill>
              <a:latin typeface="Arial"/>
            </a:endParaRPr>
          </a:p>
        </p:txBody>
      </p:sp>
      <p:sp>
        <p:nvSpPr>
          <p:cNvPr id="94"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p:spPr>
        <p:txBody>
          <a:bodyPr lIns="0" tIns="0" rIns="0" bIns="0" anchor="ctr"/>
          <a:lstStyle/>
          <a:p>
            <a:endParaRPr lang="it-IT" sz="1800" b="0" strike="noStrike" spc="-1">
              <a:solidFill>
                <a:srgbClr val="000000"/>
              </a:solidFill>
              <a:uFill>
                <a:solidFill>
                  <a:srgbClr val="FFFFFF"/>
                </a:solidFill>
              </a:uFill>
              <a:latin typeface="Arial"/>
            </a:endParaRPr>
          </a:p>
        </p:txBody>
      </p:sp>
      <p:sp>
        <p:nvSpPr>
          <p:cNvPr id="9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00000"/>
              </a:solidFill>
              <a:uFill>
                <a:solidFill>
                  <a:srgbClr val="FFFFFF"/>
                </a:solidFill>
              </a:uFill>
              <a:latin typeface="Arial"/>
            </a:endParaRPr>
          </a:p>
        </p:txBody>
      </p:sp>
      <p:sp>
        <p:nvSpPr>
          <p:cNvPr id="9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00000"/>
              </a:solidFill>
              <a:uFill>
                <a:solidFill>
                  <a:srgbClr val="FFFFFF"/>
                </a:solidFill>
              </a:uFill>
              <a:latin typeface="Arial"/>
            </a:endParaRPr>
          </a:p>
        </p:txBody>
      </p:sp>
      <p:sp>
        <p:nvSpPr>
          <p:cNvPr id="98"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p:spPr>
        <p:txBody>
          <a:bodyPr lIns="0" tIns="0" rIns="0" bIns="0" anchor="ctr"/>
          <a:lstStyle/>
          <a:p>
            <a:endParaRPr lang="it-IT" sz="1800" b="0" strike="noStrike" spc="-1">
              <a:solidFill>
                <a:srgbClr val="000000"/>
              </a:solidFill>
              <a:uFill>
                <a:solidFill>
                  <a:srgbClr val="FFFFFF"/>
                </a:solidFill>
              </a:uFill>
              <a:latin typeface="Arial"/>
            </a:endParaRPr>
          </a:p>
        </p:txBody>
      </p:sp>
      <p:sp>
        <p:nvSpPr>
          <p:cNvPr id="100"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00000"/>
              </a:solidFill>
              <a:uFill>
                <a:solidFill>
                  <a:srgbClr val="FFFFFF"/>
                </a:solidFill>
              </a:uFill>
              <a:latin typeface="Arial"/>
            </a:endParaRPr>
          </a:p>
        </p:txBody>
      </p:sp>
      <p:sp>
        <p:nvSpPr>
          <p:cNvPr id="101"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609480" y="273600"/>
            <a:ext cx="10972440" cy="1144800"/>
          </a:xfrm>
          <a:prstGeom prst="rect">
            <a:avLst/>
          </a:prstGeom>
        </p:spPr>
        <p:txBody>
          <a:bodyPr lIns="0" tIns="0" rIns="0" bIns="0" anchor="ctr"/>
          <a:lstStyle/>
          <a:p>
            <a:endParaRPr lang="it-IT" sz="1800" b="0" strike="noStrike" spc="-1">
              <a:solidFill>
                <a:srgbClr val="000000"/>
              </a:solidFill>
              <a:uFill>
                <a:solidFill>
                  <a:srgbClr val="FFFFFF"/>
                </a:solidFill>
              </a:uFill>
              <a:latin typeface="Arial"/>
            </a:endParaRPr>
          </a:p>
        </p:txBody>
      </p:sp>
      <p:sp>
        <p:nvSpPr>
          <p:cNvPr id="103"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00000"/>
              </a:solidFill>
              <a:uFill>
                <a:solidFill>
                  <a:srgbClr val="FFFFFF"/>
                </a:solidFill>
              </a:uFill>
              <a:latin typeface="Arial"/>
            </a:endParaRPr>
          </a:p>
        </p:txBody>
      </p:sp>
      <p:sp>
        <p:nvSpPr>
          <p:cNvPr id="10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00000"/>
              </a:solidFill>
              <a:uFill>
                <a:solidFill>
                  <a:srgbClr val="FFFFFF"/>
                </a:solidFill>
              </a:uFill>
              <a:latin typeface="Arial"/>
            </a:endParaRPr>
          </a:p>
        </p:txBody>
      </p:sp>
      <p:sp>
        <p:nvSpPr>
          <p:cNvPr id="105"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00000"/>
              </a:solidFill>
              <a:uFill>
                <a:solidFill>
                  <a:srgbClr val="FFFFFF"/>
                </a:solidFill>
              </a:uFill>
              <a:latin typeface="Arial"/>
            </a:endParaRPr>
          </a:p>
        </p:txBody>
      </p:sp>
      <p:sp>
        <p:nvSpPr>
          <p:cNvPr id="106" name="PlaceHolder 5"/>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609480" y="273600"/>
            <a:ext cx="10972440" cy="1144800"/>
          </a:xfrm>
          <a:prstGeom prst="rect">
            <a:avLst/>
          </a:prstGeom>
        </p:spPr>
        <p:txBody>
          <a:bodyPr lIns="0" tIns="0" rIns="0" bIns="0" anchor="ctr"/>
          <a:lstStyle/>
          <a:p>
            <a:endParaRPr lang="it-IT" sz="1800" b="0" strike="noStrike" spc="-1">
              <a:solidFill>
                <a:srgbClr val="000000"/>
              </a:solidFill>
              <a:uFill>
                <a:solidFill>
                  <a:srgbClr val="FFFFFF"/>
                </a:solidFill>
              </a:uFill>
              <a:latin typeface="Arial"/>
            </a:endParaRPr>
          </a:p>
        </p:txBody>
      </p:sp>
      <p:sp>
        <p:nvSpPr>
          <p:cNvPr id="108"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00000"/>
              </a:solidFill>
              <a:uFill>
                <a:solidFill>
                  <a:srgbClr val="FFFFFF"/>
                </a:solidFill>
              </a:uFill>
              <a:latin typeface="Arial"/>
            </a:endParaRPr>
          </a:p>
        </p:txBody>
      </p:sp>
      <p:sp>
        <p:nvSpPr>
          <p:cNvPr id="109"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00000"/>
              </a:solidFill>
              <a:uFill>
                <a:solidFill>
                  <a:srgbClr val="FFFFFF"/>
                </a:solidFill>
              </a:uFill>
              <a:latin typeface="Arial"/>
            </a:endParaRPr>
          </a:p>
        </p:txBody>
      </p:sp>
      <p:sp>
        <p:nvSpPr>
          <p:cNvPr id="110"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00000"/>
              </a:solidFill>
              <a:uFill>
                <a:solidFill>
                  <a:srgbClr val="FFFFFF"/>
                </a:solidFill>
              </a:uFill>
              <a:latin typeface="Arial"/>
            </a:endParaRPr>
          </a:p>
        </p:txBody>
      </p:sp>
      <p:sp>
        <p:nvSpPr>
          <p:cNvPr id="111" name="PlaceHolder 5"/>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00000"/>
              </a:solidFill>
              <a:uFill>
                <a:solidFill>
                  <a:srgbClr val="FFFFFF"/>
                </a:solidFill>
              </a:uFill>
              <a:latin typeface="Arial"/>
            </a:endParaRPr>
          </a:p>
        </p:txBody>
      </p:sp>
      <p:sp>
        <p:nvSpPr>
          <p:cNvPr id="112"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00000"/>
              </a:solidFill>
              <a:uFill>
                <a:solidFill>
                  <a:srgbClr val="FFFFFF"/>
                </a:solidFill>
              </a:uFill>
              <a:latin typeface="Arial"/>
            </a:endParaRPr>
          </a:p>
        </p:txBody>
      </p:sp>
      <p:sp>
        <p:nvSpPr>
          <p:cNvPr id="113" name="PlaceHolder 7"/>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tIns="0" rIns="0" bIns="0" anchor="ctr"/>
          <a:lstStyle/>
          <a:p>
            <a:endParaRPr lang="it-IT" sz="1800" b="0" strike="noStrike" spc="-1">
              <a:solidFill>
                <a:srgbClr val="000000"/>
              </a:solidFill>
              <a:uFill>
                <a:solidFill>
                  <a:srgbClr val="FFFFFF"/>
                </a:solidFill>
              </a:uFill>
              <a:latin typeface="Arial"/>
            </a:endParaRPr>
          </a:p>
        </p:txBody>
      </p:sp>
      <p:sp>
        <p:nvSpPr>
          <p:cNvPr id="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00000"/>
              </a:solidFill>
              <a:uFill>
                <a:solidFill>
                  <a:srgbClr val="FFFFFF"/>
                </a:solidFill>
              </a:uFill>
              <a:latin typeface="Arial"/>
            </a:endParaRPr>
          </a:p>
        </p:txBody>
      </p:sp>
      <p:sp>
        <p:nvSpPr>
          <p:cNvPr id="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tIns="0" rIns="0" bIns="0" anchor="ctr"/>
          <a:lstStyle/>
          <a:p>
            <a:endParaRPr lang="it-IT" sz="1800" b="0" strike="noStrike" spc="-1">
              <a:solidFill>
                <a:srgbClr val="000000"/>
              </a:solidFill>
              <a:uFill>
                <a:solidFill>
                  <a:srgbClr val="FFFFFF"/>
                </a:solidFill>
              </a:u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lang="it-IT"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tIns="0" rIns="0" bIns="0" anchor="ctr"/>
          <a:lstStyle/>
          <a:p>
            <a:endParaRPr lang="it-IT" sz="1800" b="0" strike="noStrike" spc="-1">
              <a:solidFill>
                <a:srgbClr val="000000"/>
              </a:solidFill>
              <a:uFill>
                <a:solidFill>
                  <a:srgbClr val="FFFFFF"/>
                </a:solidFill>
              </a:uFill>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00000"/>
              </a:solidFill>
              <a:uFill>
                <a:solidFill>
                  <a:srgbClr val="FFFFFF"/>
                </a:solidFill>
              </a:uFill>
              <a:latin typeface="Arial"/>
            </a:endParaRPr>
          </a:p>
        </p:txBody>
      </p:sp>
      <p:sp>
        <p:nvSpPr>
          <p:cNvPr id="13" name="PlaceHolder 3"/>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00000"/>
              </a:solidFill>
              <a:uFill>
                <a:solidFill>
                  <a:srgbClr val="FFFFFF"/>
                </a:solidFill>
              </a:uFill>
              <a:latin typeface="Arial"/>
            </a:endParaRPr>
          </a:p>
        </p:txBody>
      </p:sp>
      <p:sp>
        <p:nvSpPr>
          <p:cNvPr id="14" name="PlaceHolder 4"/>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tIns="0" rIns="0" bIns="0" anchor="ctr"/>
          <a:lstStyle/>
          <a:p>
            <a:endParaRPr lang="it-IT" sz="1800" b="0" strike="noStrike" spc="-1">
              <a:solidFill>
                <a:srgbClr val="000000"/>
              </a:solidFill>
              <a:uFill>
                <a:solidFill>
                  <a:srgbClr val="FFFFFF"/>
                </a:solidFill>
              </a:uFill>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00000"/>
              </a:solidFill>
              <a:uFill>
                <a:solidFill>
                  <a:srgbClr val="FFFFFF"/>
                </a:solidFill>
              </a:uFill>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00000"/>
              </a:solidFill>
              <a:uFill>
                <a:solidFill>
                  <a:srgbClr val="FFFFFF"/>
                </a:solidFill>
              </a:uFill>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tIns="0" rIns="0" bIns="0" anchor="ctr"/>
          <a:lstStyle/>
          <a:p>
            <a:endParaRPr lang="it-IT" sz="1800" b="0" strike="noStrike" spc="-1">
              <a:solidFill>
                <a:srgbClr val="000000"/>
              </a:solidFill>
              <a:uFill>
                <a:solidFill>
                  <a:srgbClr val="FFFFFF"/>
                </a:solidFill>
              </a:uFill>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00000"/>
              </a:solidFill>
              <a:uFill>
                <a:solidFill>
                  <a:srgbClr val="FFFFFF"/>
                </a:solidFill>
              </a:uFill>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00000"/>
              </a:solidFill>
              <a:uFill>
                <a:solidFill>
                  <a:srgbClr val="FFFFFF"/>
                </a:solidFill>
              </a:uFill>
              <a:latin typeface="Arial"/>
            </a:endParaRPr>
          </a:p>
        </p:txBody>
      </p:sp>
      <p:sp>
        <p:nvSpPr>
          <p:cNvPr id="2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00000"/>
              </a:solidFill>
              <a:uFill>
                <a:solidFill>
                  <a:srgbClr val="FFFFFF"/>
                </a:solidFill>
              </a:u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2" Type="http://schemas.openxmlformats.org/officeDocument/2006/relationships/slideLayout" Target="../slideLayouts/slideLayout36.xml"/><Relationship Id="rId13" Type="http://schemas.openxmlformats.org/officeDocument/2006/relationships/theme" Target="../theme/theme3.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9" Type="http://schemas.openxmlformats.org/officeDocument/2006/relationships/slideLayout" Target="../slideLayouts/slideLayout33.xml"/><Relationship Id="rId10"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838080" y="365040"/>
            <a:ext cx="10514880" cy="1324800"/>
          </a:xfrm>
          <a:prstGeom prst="rect">
            <a:avLst/>
          </a:prstGeom>
        </p:spPr>
        <p:txBody>
          <a:bodyPr lIns="0" tIns="0" rIns="0" bIns="0" anchor="ctr"/>
          <a:lstStyle/>
          <a:p>
            <a:r>
              <a:rPr lang="it-IT" sz="4400" b="0" strike="noStrike" spc="-1">
                <a:solidFill>
                  <a:srgbClr val="000000"/>
                </a:solidFill>
                <a:uFill>
                  <a:solidFill>
                    <a:srgbClr val="FFFFFF"/>
                  </a:solidFill>
                </a:uFill>
                <a:latin typeface="Arial"/>
              </a:rPr>
              <a:t>Fai clic per modificare il formato del testo del titolo</a:t>
            </a:r>
          </a:p>
        </p:txBody>
      </p:sp>
      <p:sp>
        <p:nvSpPr>
          <p:cNvPr id="3"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2800" b="0" strike="noStrike" spc="-1">
                <a:solidFill>
                  <a:srgbClr val="000000"/>
                </a:solidFill>
                <a:uFill>
                  <a:solidFill>
                    <a:srgbClr val="FFFFFF"/>
                  </a:solidFill>
                </a:uFill>
                <a:latin typeface="Arial"/>
              </a:rPr>
              <a:t>Fai clic per modificare il formato del testo della struttura</a:t>
            </a:r>
          </a:p>
          <a:p>
            <a:pPr marL="864000" lvl="1" indent="-324000">
              <a:spcBef>
                <a:spcPts val="1134"/>
              </a:spcBef>
              <a:buClr>
                <a:srgbClr val="000000"/>
              </a:buClr>
              <a:buSzPct val="75000"/>
              <a:buFont typeface="Symbol" charset="2"/>
              <a:buChar char=""/>
            </a:pPr>
            <a:r>
              <a:rPr lang="it-IT" sz="2000" b="0" strike="noStrike" spc="-1">
                <a:solidFill>
                  <a:srgbClr val="000000"/>
                </a:solidFill>
                <a:uFill>
                  <a:solidFill>
                    <a:srgbClr val="FFFFFF"/>
                  </a:solidFill>
                </a:uFill>
                <a:latin typeface="Arial"/>
              </a:rPr>
              <a:t>Secondo livello struttura</a:t>
            </a:r>
          </a:p>
          <a:p>
            <a:pPr marL="1296000" lvl="2" indent="-288000">
              <a:spcBef>
                <a:spcPts val="850"/>
              </a:spcBef>
              <a:buClr>
                <a:srgbClr val="000000"/>
              </a:buClr>
              <a:buSzPct val="45000"/>
              <a:buFont typeface="Wingdings" charset="2"/>
              <a:buChar char=""/>
            </a:pPr>
            <a:r>
              <a:rPr lang="it-IT" sz="1800" b="0" strike="noStrike" spc="-1">
                <a:solidFill>
                  <a:srgbClr val="000000"/>
                </a:solidFill>
                <a:uFill>
                  <a:solidFill>
                    <a:srgbClr val="FFFFFF"/>
                  </a:solidFill>
                </a:uFill>
                <a:latin typeface="Arial"/>
              </a:rPr>
              <a:t>Terzo livello struttura</a:t>
            </a:r>
          </a:p>
          <a:p>
            <a:pPr marL="1728000" lvl="3" indent="-216000">
              <a:spcBef>
                <a:spcPts val="567"/>
              </a:spcBef>
              <a:buClr>
                <a:srgbClr val="000000"/>
              </a:buClr>
              <a:buSzPct val="75000"/>
              <a:buFont typeface="Symbol" charset="2"/>
              <a:buChar char=""/>
            </a:pPr>
            <a:r>
              <a:rPr lang="it-IT" sz="1800" b="0" strike="noStrike" spc="-1">
                <a:solidFill>
                  <a:srgbClr val="000000"/>
                </a:solidFill>
                <a:uFill>
                  <a:solidFill>
                    <a:srgbClr val="FFFFFF"/>
                  </a:solidFill>
                </a:uFill>
                <a:latin typeface="Arial"/>
              </a:rPr>
              <a:t>Quarto livello struttura</a:t>
            </a:r>
          </a:p>
          <a:p>
            <a:pPr marL="2160000" lvl="4" indent="-216000">
              <a:spcBef>
                <a:spcPts val="283"/>
              </a:spcBef>
              <a:buClr>
                <a:srgbClr val="000000"/>
              </a:buClr>
              <a:buSzPct val="45000"/>
              <a:buFont typeface="Wingdings" charset="2"/>
              <a:buChar char=""/>
            </a:pPr>
            <a:r>
              <a:rPr lang="it-IT" sz="2000" b="0" strike="noStrike" spc="-1">
                <a:solidFill>
                  <a:srgbClr val="000000"/>
                </a:solidFill>
                <a:uFill>
                  <a:solidFill>
                    <a:srgbClr val="FFFFFF"/>
                  </a:solidFill>
                </a:uFill>
                <a:latin typeface="Arial"/>
              </a:rPr>
              <a:t>Quinto livello struttura</a:t>
            </a:r>
          </a:p>
          <a:p>
            <a:pPr marL="2592000" lvl="5" indent="-216000">
              <a:spcBef>
                <a:spcPts val="283"/>
              </a:spcBef>
              <a:buClr>
                <a:srgbClr val="000000"/>
              </a:buClr>
              <a:buSzPct val="45000"/>
              <a:buFont typeface="Wingdings" charset="2"/>
              <a:buChar char=""/>
            </a:pPr>
            <a:r>
              <a:rPr lang="it-IT" sz="2000" b="0" strike="noStrike" spc="-1">
                <a:solidFill>
                  <a:srgbClr val="000000"/>
                </a:solidFill>
                <a:uFill>
                  <a:solidFill>
                    <a:srgbClr val="FFFFFF"/>
                  </a:solidFill>
                </a:uFill>
                <a:latin typeface="Arial"/>
              </a:rPr>
              <a:t>Sesto livello struttura</a:t>
            </a:r>
          </a:p>
          <a:p>
            <a:pPr marL="3024000" lvl="6" indent="-216000">
              <a:spcBef>
                <a:spcPts val="283"/>
              </a:spcBef>
              <a:buClr>
                <a:srgbClr val="000000"/>
              </a:buClr>
              <a:buSzPct val="45000"/>
              <a:buFont typeface="Wingdings" charset="2"/>
              <a:buChar char=""/>
            </a:pPr>
            <a:r>
              <a:rPr lang="it-IT" sz="2000" b="0" strike="noStrike" spc="-1">
                <a:solidFill>
                  <a:srgbClr val="000000"/>
                </a:solidFill>
                <a:uFill>
                  <a:solidFill>
                    <a:srgbClr val="FFFFFF"/>
                  </a:solidFill>
                </a:uFill>
                <a:latin typeface="Arial"/>
              </a:rPr>
              <a:t>Settimo livello struttura</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p:spPr>
        <p:txBody>
          <a:bodyPr lIns="0" tIns="0" rIns="0" bIns="0" anchor="ctr"/>
          <a:lstStyle/>
          <a:p>
            <a:r>
              <a:rPr lang="it-IT" sz="1800" b="0" strike="noStrike" spc="-1">
                <a:solidFill>
                  <a:srgbClr val="000000"/>
                </a:solidFill>
                <a:uFill>
                  <a:solidFill>
                    <a:srgbClr val="FFFFFF"/>
                  </a:solidFill>
                </a:uFill>
                <a:latin typeface="Arial"/>
              </a:rPr>
              <a:t>Fai clic per modificare il formato del testo del titolo</a:t>
            </a:r>
          </a:p>
        </p:txBody>
      </p:sp>
      <p:sp>
        <p:nvSpPr>
          <p:cNvPr id="39"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2800" b="0" strike="noStrike" spc="-1">
                <a:solidFill>
                  <a:srgbClr val="000000"/>
                </a:solidFill>
                <a:uFill>
                  <a:solidFill>
                    <a:srgbClr val="FFFFFF"/>
                  </a:solidFill>
                </a:uFill>
                <a:latin typeface="Arial"/>
              </a:rPr>
              <a:t>Fai clic per modificare il formato del testo della struttura</a:t>
            </a:r>
          </a:p>
          <a:p>
            <a:pPr marL="864000" lvl="1" indent="-324000">
              <a:spcBef>
                <a:spcPts val="1134"/>
              </a:spcBef>
              <a:buClr>
                <a:srgbClr val="000000"/>
              </a:buClr>
              <a:buSzPct val="75000"/>
              <a:buFont typeface="Symbol" charset="2"/>
              <a:buChar char=""/>
            </a:pPr>
            <a:r>
              <a:rPr lang="it-IT" sz="2000" b="0" strike="noStrike" spc="-1">
                <a:solidFill>
                  <a:srgbClr val="000000"/>
                </a:solidFill>
                <a:uFill>
                  <a:solidFill>
                    <a:srgbClr val="FFFFFF"/>
                  </a:solidFill>
                </a:uFill>
                <a:latin typeface="Arial"/>
              </a:rPr>
              <a:t>Secondo livello struttura</a:t>
            </a:r>
          </a:p>
          <a:p>
            <a:pPr marL="1296000" lvl="2" indent="-288000">
              <a:spcBef>
                <a:spcPts val="850"/>
              </a:spcBef>
              <a:buClr>
                <a:srgbClr val="000000"/>
              </a:buClr>
              <a:buSzPct val="45000"/>
              <a:buFont typeface="Wingdings" charset="2"/>
              <a:buChar char=""/>
            </a:pPr>
            <a:r>
              <a:rPr lang="it-IT" sz="1800" b="0" strike="noStrike" spc="-1">
                <a:solidFill>
                  <a:srgbClr val="000000"/>
                </a:solidFill>
                <a:uFill>
                  <a:solidFill>
                    <a:srgbClr val="FFFFFF"/>
                  </a:solidFill>
                </a:uFill>
                <a:latin typeface="Arial"/>
              </a:rPr>
              <a:t>Terzo livello struttura</a:t>
            </a:r>
          </a:p>
          <a:p>
            <a:pPr marL="1728000" lvl="3" indent="-216000">
              <a:spcBef>
                <a:spcPts val="567"/>
              </a:spcBef>
              <a:buClr>
                <a:srgbClr val="000000"/>
              </a:buClr>
              <a:buSzPct val="75000"/>
              <a:buFont typeface="Symbol" charset="2"/>
              <a:buChar char=""/>
            </a:pPr>
            <a:r>
              <a:rPr lang="it-IT" sz="1800" b="0" strike="noStrike" spc="-1">
                <a:solidFill>
                  <a:srgbClr val="000000"/>
                </a:solidFill>
                <a:uFill>
                  <a:solidFill>
                    <a:srgbClr val="FFFFFF"/>
                  </a:solidFill>
                </a:uFill>
                <a:latin typeface="Arial"/>
              </a:rPr>
              <a:t>Quarto livello struttura</a:t>
            </a:r>
          </a:p>
          <a:p>
            <a:pPr marL="2160000" lvl="4" indent="-216000">
              <a:spcBef>
                <a:spcPts val="283"/>
              </a:spcBef>
              <a:buClr>
                <a:srgbClr val="000000"/>
              </a:buClr>
              <a:buSzPct val="45000"/>
              <a:buFont typeface="Wingdings" charset="2"/>
              <a:buChar char=""/>
            </a:pPr>
            <a:r>
              <a:rPr lang="it-IT" sz="2000" b="0" strike="noStrike" spc="-1">
                <a:solidFill>
                  <a:srgbClr val="000000"/>
                </a:solidFill>
                <a:uFill>
                  <a:solidFill>
                    <a:srgbClr val="FFFFFF"/>
                  </a:solidFill>
                </a:uFill>
                <a:latin typeface="Arial"/>
              </a:rPr>
              <a:t>Quinto livello struttura</a:t>
            </a:r>
          </a:p>
          <a:p>
            <a:pPr marL="2592000" lvl="5" indent="-216000">
              <a:spcBef>
                <a:spcPts val="283"/>
              </a:spcBef>
              <a:buClr>
                <a:srgbClr val="000000"/>
              </a:buClr>
              <a:buSzPct val="45000"/>
              <a:buFont typeface="Wingdings" charset="2"/>
              <a:buChar char=""/>
            </a:pPr>
            <a:r>
              <a:rPr lang="it-IT" sz="2000" b="0" strike="noStrike" spc="-1">
                <a:solidFill>
                  <a:srgbClr val="000000"/>
                </a:solidFill>
                <a:uFill>
                  <a:solidFill>
                    <a:srgbClr val="FFFFFF"/>
                  </a:solidFill>
                </a:uFill>
                <a:latin typeface="Arial"/>
              </a:rPr>
              <a:t>Sesto livello struttura</a:t>
            </a:r>
          </a:p>
          <a:p>
            <a:pPr marL="3024000" lvl="6" indent="-216000">
              <a:spcBef>
                <a:spcPts val="283"/>
              </a:spcBef>
              <a:buClr>
                <a:srgbClr val="000000"/>
              </a:buClr>
              <a:buSzPct val="45000"/>
              <a:buFont typeface="Wingdings" charset="2"/>
              <a:buChar char=""/>
            </a:pPr>
            <a:r>
              <a:rPr lang="it-IT" sz="2000" b="0" strike="noStrike" spc="-1">
                <a:solidFill>
                  <a:srgbClr val="000000"/>
                </a:solidFill>
                <a:uFill>
                  <a:solidFill>
                    <a:srgbClr val="FFFFFF"/>
                  </a:solidFill>
                </a:uFill>
                <a:latin typeface="Arial"/>
              </a:rPr>
              <a:t>Settimo livello struttura</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 name="PlaceHolder 1"/>
          <p:cNvSpPr>
            <a:spLocks noGrp="1"/>
          </p:cNvSpPr>
          <p:nvPr>
            <p:ph type="title"/>
          </p:nvPr>
        </p:nvSpPr>
        <p:spPr>
          <a:xfrm>
            <a:off x="609480" y="273600"/>
            <a:ext cx="10972440" cy="1144800"/>
          </a:xfrm>
          <a:prstGeom prst="rect">
            <a:avLst/>
          </a:prstGeom>
        </p:spPr>
        <p:txBody>
          <a:bodyPr lIns="0" tIns="0" rIns="0" bIns="0" anchor="ctr"/>
          <a:lstStyle/>
          <a:p>
            <a:r>
              <a:rPr lang="it-IT" sz="1800" b="0" strike="noStrike" spc="-1">
                <a:solidFill>
                  <a:srgbClr val="000000"/>
                </a:solidFill>
                <a:uFill>
                  <a:solidFill>
                    <a:srgbClr val="FFFFFF"/>
                  </a:solidFill>
                </a:uFill>
                <a:latin typeface="Arial"/>
              </a:rPr>
              <a:t>Fai clic per modificare il formato del testo del titolo</a:t>
            </a:r>
          </a:p>
        </p:txBody>
      </p:sp>
      <p:sp>
        <p:nvSpPr>
          <p:cNvPr id="77"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2800" b="0" strike="noStrike" spc="-1">
                <a:solidFill>
                  <a:srgbClr val="000000"/>
                </a:solidFill>
                <a:uFill>
                  <a:solidFill>
                    <a:srgbClr val="FFFFFF"/>
                  </a:solidFill>
                </a:uFill>
                <a:latin typeface="Arial"/>
              </a:rPr>
              <a:t>Fai clic per modificare il formato del testo della struttura</a:t>
            </a:r>
          </a:p>
          <a:p>
            <a:pPr marL="864000" lvl="1" indent="-324000">
              <a:spcBef>
                <a:spcPts val="1134"/>
              </a:spcBef>
              <a:buClr>
                <a:srgbClr val="000000"/>
              </a:buClr>
              <a:buSzPct val="75000"/>
              <a:buFont typeface="Symbol" charset="2"/>
              <a:buChar char=""/>
            </a:pPr>
            <a:r>
              <a:rPr lang="it-IT" sz="2000" b="0" strike="noStrike" spc="-1">
                <a:solidFill>
                  <a:srgbClr val="000000"/>
                </a:solidFill>
                <a:uFill>
                  <a:solidFill>
                    <a:srgbClr val="FFFFFF"/>
                  </a:solidFill>
                </a:uFill>
                <a:latin typeface="Arial"/>
              </a:rPr>
              <a:t>Secondo livello struttura</a:t>
            </a:r>
          </a:p>
          <a:p>
            <a:pPr marL="1296000" lvl="2" indent="-288000">
              <a:spcBef>
                <a:spcPts val="850"/>
              </a:spcBef>
              <a:buClr>
                <a:srgbClr val="000000"/>
              </a:buClr>
              <a:buSzPct val="45000"/>
              <a:buFont typeface="Wingdings" charset="2"/>
              <a:buChar char=""/>
            </a:pPr>
            <a:r>
              <a:rPr lang="it-IT" sz="1800" b="0" strike="noStrike" spc="-1">
                <a:solidFill>
                  <a:srgbClr val="000000"/>
                </a:solidFill>
                <a:uFill>
                  <a:solidFill>
                    <a:srgbClr val="FFFFFF"/>
                  </a:solidFill>
                </a:uFill>
                <a:latin typeface="Arial"/>
              </a:rPr>
              <a:t>Terzo livello struttura</a:t>
            </a:r>
          </a:p>
          <a:p>
            <a:pPr marL="1728000" lvl="3" indent="-216000">
              <a:spcBef>
                <a:spcPts val="567"/>
              </a:spcBef>
              <a:buClr>
                <a:srgbClr val="000000"/>
              </a:buClr>
              <a:buSzPct val="75000"/>
              <a:buFont typeface="Symbol" charset="2"/>
              <a:buChar char=""/>
            </a:pPr>
            <a:r>
              <a:rPr lang="it-IT" sz="1800" b="0" strike="noStrike" spc="-1">
                <a:solidFill>
                  <a:srgbClr val="000000"/>
                </a:solidFill>
                <a:uFill>
                  <a:solidFill>
                    <a:srgbClr val="FFFFFF"/>
                  </a:solidFill>
                </a:uFill>
                <a:latin typeface="Arial"/>
              </a:rPr>
              <a:t>Quarto livello struttura</a:t>
            </a:r>
          </a:p>
          <a:p>
            <a:pPr marL="2160000" lvl="4" indent="-216000">
              <a:spcBef>
                <a:spcPts val="283"/>
              </a:spcBef>
              <a:buClr>
                <a:srgbClr val="000000"/>
              </a:buClr>
              <a:buSzPct val="45000"/>
              <a:buFont typeface="Wingdings" charset="2"/>
              <a:buChar char=""/>
            </a:pPr>
            <a:r>
              <a:rPr lang="it-IT" sz="2000" b="0" strike="noStrike" spc="-1">
                <a:solidFill>
                  <a:srgbClr val="000000"/>
                </a:solidFill>
                <a:uFill>
                  <a:solidFill>
                    <a:srgbClr val="FFFFFF"/>
                  </a:solidFill>
                </a:uFill>
                <a:latin typeface="Arial"/>
              </a:rPr>
              <a:t>Quinto livello struttura</a:t>
            </a:r>
          </a:p>
          <a:p>
            <a:pPr marL="2592000" lvl="5" indent="-216000">
              <a:spcBef>
                <a:spcPts val="283"/>
              </a:spcBef>
              <a:buClr>
                <a:srgbClr val="000000"/>
              </a:buClr>
              <a:buSzPct val="45000"/>
              <a:buFont typeface="Wingdings" charset="2"/>
              <a:buChar char=""/>
            </a:pPr>
            <a:r>
              <a:rPr lang="it-IT" sz="2000" b="0" strike="noStrike" spc="-1">
                <a:solidFill>
                  <a:srgbClr val="000000"/>
                </a:solidFill>
                <a:uFill>
                  <a:solidFill>
                    <a:srgbClr val="FFFFFF"/>
                  </a:solidFill>
                </a:uFill>
                <a:latin typeface="Arial"/>
              </a:rPr>
              <a:t>Sesto livello struttura</a:t>
            </a:r>
          </a:p>
          <a:p>
            <a:pPr marL="3024000" lvl="6" indent="-216000">
              <a:spcBef>
                <a:spcPts val="283"/>
              </a:spcBef>
              <a:buClr>
                <a:srgbClr val="000000"/>
              </a:buClr>
              <a:buSzPct val="45000"/>
              <a:buFont typeface="Wingdings" charset="2"/>
              <a:buChar char=""/>
            </a:pPr>
            <a:r>
              <a:rPr lang="it-IT" sz="2000" b="0" strike="noStrike" spc="-1">
                <a:solidFill>
                  <a:srgbClr val="000000"/>
                </a:solidFill>
                <a:uFill>
                  <a:solidFill>
                    <a:srgbClr val="FFFFFF"/>
                  </a:solidFill>
                </a:uFill>
                <a:latin typeface="Arial"/>
              </a:rPr>
              <a:t>Settimo livello struttura</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CustomShape 1"/>
          <p:cNvSpPr/>
          <p:nvPr/>
        </p:nvSpPr>
        <p:spPr>
          <a:xfrm>
            <a:off x="1109520" y="0"/>
            <a:ext cx="9975600" cy="3174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rmAutofit/>
          </a:bodyPr>
          <a:lstStyle/>
          <a:p>
            <a:pPr algn="ctr">
              <a:lnSpc>
                <a:spcPct val="100000"/>
              </a:lnSpc>
            </a:pPr>
            <a:r>
              <a:rPr lang="it-IT" sz="6000" b="0" strike="noStrike" spc="-1">
                <a:solidFill>
                  <a:srgbClr val="0070C0"/>
                </a:solidFill>
                <a:uFill>
                  <a:solidFill>
                    <a:srgbClr val="FFFFFF"/>
                  </a:solidFill>
                </a:uFill>
                <a:latin typeface="PT Serif"/>
                <a:ea typeface="PT Serif"/>
              </a:rPr>
              <a:t>The War in the Mountains</a:t>
            </a:r>
            <a:endParaRPr lang="it-IT" sz="6000" b="0" strike="noStrike" spc="-1">
              <a:solidFill>
                <a:srgbClr val="000000"/>
              </a:solidFill>
              <a:uFill>
                <a:solidFill>
                  <a:srgbClr val="FFFFFF"/>
                </a:solidFill>
              </a:uFill>
              <a:latin typeface="Arial"/>
            </a:endParaRPr>
          </a:p>
        </p:txBody>
      </p:sp>
      <p:sp>
        <p:nvSpPr>
          <p:cNvPr id="120" name="CustomShape 2"/>
          <p:cNvSpPr/>
          <p:nvPr/>
        </p:nvSpPr>
        <p:spPr>
          <a:xfrm>
            <a:off x="1109520" y="3583800"/>
            <a:ext cx="9975600" cy="3504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gn="ctr">
              <a:lnSpc>
                <a:spcPct val="100000"/>
              </a:lnSpc>
              <a:spcBef>
                <a:spcPts val="1001"/>
              </a:spcBef>
            </a:pPr>
            <a:r>
              <a:rPr lang="it-IT" sz="2800" b="0" strike="noStrike" spc="-1">
                <a:solidFill>
                  <a:srgbClr val="000000"/>
                </a:solidFill>
                <a:uFill>
                  <a:solidFill>
                    <a:srgbClr val="FFFFFF"/>
                  </a:solidFill>
                </a:uFill>
                <a:latin typeface="PT Serif"/>
                <a:ea typeface="PT Serif"/>
              </a:rPr>
              <a:t>Group work 2: Baldan, Bertoli, Danielis, Romano</a:t>
            </a:r>
            <a:endParaRPr lang="it-IT" sz="2800" b="0" strike="noStrike" spc="-1">
              <a:solidFill>
                <a:srgbClr val="000000"/>
              </a:solidFill>
              <a:uFill>
                <a:solidFill>
                  <a:srgbClr val="FFFFFF"/>
                </a:solidFill>
              </a:uFill>
              <a:latin typeface="Arial"/>
            </a:endParaRPr>
          </a:p>
        </p:txBody>
      </p:sp>
      <p:sp>
        <p:nvSpPr>
          <p:cNvPr id="121" name="CustomShape 3"/>
          <p:cNvSpPr/>
          <p:nvPr/>
        </p:nvSpPr>
        <p:spPr>
          <a:xfrm>
            <a:off x="4038480" y="6356520"/>
            <a:ext cx="41140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it-IT" sz="1200" b="0" strike="noStrike" spc="-1">
                <a:solidFill>
                  <a:srgbClr val="8B8B8B"/>
                </a:solidFill>
                <a:uFill>
                  <a:solidFill>
                    <a:srgbClr val="FFFFFF"/>
                  </a:solidFill>
                </a:uFill>
                <a:latin typeface="PT Serif"/>
                <a:ea typeface="PT Serif"/>
              </a:rPr>
              <a:t>Liceo Scientifico "A. Einstein" - V ALS - A. S. 2017/2018</a:t>
            </a:r>
            <a:endParaRPr lang="it-IT" sz="12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CustomShape 1"/>
          <p:cNvSpPr/>
          <p:nvPr/>
        </p:nvSpPr>
        <p:spPr>
          <a:xfrm>
            <a:off x="838080" y="531360"/>
            <a:ext cx="10514880" cy="1247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100000"/>
              </a:lnSpc>
            </a:pPr>
            <a:r>
              <a:rPr lang="it-IT" sz="4400" b="1" strike="noStrike" spc="-1">
                <a:solidFill>
                  <a:srgbClr val="0070C0"/>
                </a:solidFill>
                <a:uFill>
                  <a:solidFill>
                    <a:srgbClr val="FFFFFF"/>
                  </a:solidFill>
                </a:uFill>
                <a:latin typeface="PT Serif"/>
                <a:ea typeface="PT Serif"/>
              </a:rPr>
              <a:t>Introduction</a:t>
            </a:r>
            <a:endParaRPr lang="it-IT" sz="4400" b="0" strike="noStrike" spc="-1">
              <a:solidFill>
                <a:srgbClr val="000000"/>
              </a:solidFill>
              <a:uFill>
                <a:solidFill>
                  <a:srgbClr val="FFFFFF"/>
                </a:solidFill>
              </a:uFill>
              <a:latin typeface="Arial"/>
            </a:endParaRPr>
          </a:p>
        </p:txBody>
      </p:sp>
      <p:sp>
        <p:nvSpPr>
          <p:cNvPr id="123" name="CustomShape 2"/>
          <p:cNvSpPr/>
          <p:nvPr/>
        </p:nvSpPr>
        <p:spPr>
          <a:xfrm>
            <a:off x="838080" y="2075040"/>
            <a:ext cx="10514880" cy="4350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2600" b="1" strike="noStrike" spc="-1">
                <a:solidFill>
                  <a:srgbClr val="000000"/>
                </a:solidFill>
                <a:uFill>
                  <a:solidFill>
                    <a:srgbClr val="FFFFFF"/>
                  </a:solidFill>
                </a:uFill>
                <a:latin typeface="PT Serif"/>
                <a:ea typeface="PT Serif"/>
              </a:rPr>
              <a:t>Activities:</a:t>
            </a:r>
            <a:endParaRPr lang="it-IT" sz="2600" b="0" strike="noStrike" spc="-1">
              <a:solidFill>
                <a:srgbClr val="000000"/>
              </a:solidFill>
              <a:uFill>
                <a:solidFill>
                  <a:srgbClr val="FFFFFF"/>
                </a:solidFill>
              </a:uFill>
              <a:latin typeface="Arial"/>
            </a:endParaRPr>
          </a:p>
          <a:p>
            <a:pPr marL="228600" indent="-227880">
              <a:lnSpc>
                <a:spcPct val="100000"/>
              </a:lnSpc>
              <a:buClr>
                <a:srgbClr val="000000"/>
              </a:buClr>
              <a:buFont typeface="Arial"/>
              <a:buChar char="-"/>
            </a:pPr>
            <a:r>
              <a:rPr lang="it-IT" sz="2600" b="0" strike="noStrike" spc="-1">
                <a:solidFill>
                  <a:srgbClr val="000000"/>
                </a:solidFill>
                <a:uFill>
                  <a:solidFill>
                    <a:srgbClr val="FFFFFF"/>
                  </a:solidFill>
                </a:uFill>
                <a:latin typeface="PT Serif"/>
                <a:ea typeface="PT Serif"/>
              </a:rPr>
              <a:t>Reading of the war report </a:t>
            </a:r>
            <a:r>
              <a:rPr lang="it-IT" sz="2600" b="0" i="1" strike="noStrike" spc="-1">
                <a:solidFill>
                  <a:srgbClr val="000000"/>
                </a:solidFill>
                <a:uFill>
                  <a:solidFill>
                    <a:srgbClr val="FFFFFF"/>
                  </a:solidFill>
                </a:uFill>
                <a:latin typeface="PT Serif"/>
                <a:ea typeface="PT Serif"/>
              </a:rPr>
              <a:t>The War in the Mountains </a:t>
            </a:r>
            <a:r>
              <a:rPr lang="it-IT" sz="2600" b="0" strike="noStrike" spc="-1">
                <a:solidFill>
                  <a:srgbClr val="000000"/>
                </a:solidFill>
                <a:uFill>
                  <a:solidFill>
                    <a:srgbClr val="FFFFFF"/>
                  </a:solidFill>
                </a:uFill>
                <a:latin typeface="PT Serif"/>
                <a:ea typeface="PT Serif"/>
              </a:rPr>
              <a:t>by R. Kipling</a:t>
            </a:r>
            <a:endParaRPr lang="it-IT" sz="2600" b="0" strike="noStrike" spc="-1">
              <a:solidFill>
                <a:srgbClr val="000000"/>
              </a:solidFill>
              <a:uFill>
                <a:solidFill>
                  <a:srgbClr val="FFFFFF"/>
                </a:solidFill>
              </a:uFill>
              <a:latin typeface="Arial"/>
            </a:endParaRPr>
          </a:p>
          <a:p>
            <a:pPr marL="228600" indent="-227880">
              <a:lnSpc>
                <a:spcPct val="100000"/>
              </a:lnSpc>
              <a:buClr>
                <a:srgbClr val="000000"/>
              </a:buClr>
              <a:buFont typeface="Arial"/>
              <a:buChar char="-"/>
            </a:pPr>
            <a:r>
              <a:rPr lang="it-IT" sz="2600" b="0" strike="noStrike" spc="-1">
                <a:solidFill>
                  <a:srgbClr val="000000"/>
                </a:solidFill>
                <a:uFill>
                  <a:solidFill>
                    <a:srgbClr val="FFFFFF"/>
                  </a:solidFill>
                </a:uFill>
                <a:latin typeface="PT Serif"/>
                <a:ea typeface="PT Serif"/>
              </a:rPr>
              <a:t>Analysis of the report</a:t>
            </a:r>
            <a:endParaRPr lang="it-IT" sz="2600" b="0" strike="noStrike" spc="-1">
              <a:solidFill>
                <a:srgbClr val="000000"/>
              </a:solidFill>
              <a:uFill>
                <a:solidFill>
                  <a:srgbClr val="FFFFFF"/>
                </a:solidFill>
              </a:uFill>
              <a:latin typeface="Arial"/>
            </a:endParaRPr>
          </a:p>
          <a:p>
            <a:pPr marL="228600" indent="-227880">
              <a:lnSpc>
                <a:spcPct val="100000"/>
              </a:lnSpc>
              <a:buClr>
                <a:srgbClr val="000000"/>
              </a:buClr>
              <a:buFont typeface="Arial"/>
              <a:buChar char="-"/>
            </a:pPr>
            <a:r>
              <a:rPr lang="it-IT" sz="2600" b="0" strike="noStrike" spc="-1">
                <a:solidFill>
                  <a:srgbClr val="000000"/>
                </a:solidFill>
                <a:uFill>
                  <a:solidFill>
                    <a:srgbClr val="FFFFFF"/>
                  </a:solidFill>
                </a:uFill>
                <a:latin typeface="PT Serif"/>
                <a:ea typeface="PT Serif"/>
              </a:rPr>
              <a:t>Production of a PowerPoint Presentation</a:t>
            </a:r>
            <a:endParaRPr lang="it-IT" sz="2600" b="0" strike="noStrike" spc="-1">
              <a:solidFill>
                <a:srgbClr val="000000"/>
              </a:solidFill>
              <a:uFill>
                <a:solidFill>
                  <a:srgbClr val="FFFFFF"/>
                </a:solidFill>
              </a:uFill>
              <a:latin typeface="Arial"/>
            </a:endParaRPr>
          </a:p>
          <a:p>
            <a:pPr>
              <a:lnSpc>
                <a:spcPct val="100000"/>
              </a:lnSpc>
            </a:pPr>
            <a:endParaRPr lang="it-IT" sz="2600" b="0" strike="noStrike" spc="-1">
              <a:solidFill>
                <a:srgbClr val="000000"/>
              </a:solidFill>
              <a:uFill>
                <a:solidFill>
                  <a:srgbClr val="FFFFFF"/>
                </a:solidFill>
              </a:uFill>
              <a:latin typeface="Arial"/>
            </a:endParaRPr>
          </a:p>
          <a:p>
            <a:pPr>
              <a:lnSpc>
                <a:spcPct val="100000"/>
              </a:lnSpc>
            </a:pPr>
            <a:r>
              <a:rPr lang="it-IT" sz="2600" b="1" strike="noStrike" spc="-1">
                <a:solidFill>
                  <a:srgbClr val="000000"/>
                </a:solidFill>
                <a:uFill>
                  <a:solidFill>
                    <a:srgbClr val="FFFFFF"/>
                  </a:solidFill>
                </a:uFill>
                <a:latin typeface="PT Serif"/>
                <a:ea typeface="PT Serif"/>
              </a:rPr>
              <a:t>Objective:</a:t>
            </a:r>
            <a:endParaRPr lang="it-IT" sz="2600" b="0" strike="noStrike" spc="-1">
              <a:solidFill>
                <a:srgbClr val="000000"/>
              </a:solidFill>
              <a:uFill>
                <a:solidFill>
                  <a:srgbClr val="FFFFFF"/>
                </a:solidFill>
              </a:uFill>
              <a:latin typeface="Arial"/>
            </a:endParaRPr>
          </a:p>
          <a:p>
            <a:pPr>
              <a:lnSpc>
                <a:spcPct val="100000"/>
              </a:lnSpc>
            </a:pPr>
            <a:r>
              <a:rPr lang="it-IT" sz="2600" b="0" strike="noStrike" spc="-1">
                <a:solidFill>
                  <a:srgbClr val="000000"/>
                </a:solidFill>
                <a:uFill>
                  <a:solidFill>
                    <a:srgbClr val="FFFFFF"/>
                  </a:solidFill>
                </a:uFill>
                <a:latin typeface="PT Serif"/>
                <a:ea typeface="PT Serif"/>
              </a:rPr>
              <a:t>- Dis-covery of Kipling’s vision of the war and the soldiers’s role through textual analysis</a:t>
            </a:r>
            <a:endParaRPr lang="it-IT" sz="2600" b="0" strike="noStrike" spc="-1">
              <a:solidFill>
                <a:srgbClr val="000000"/>
              </a:solidFill>
              <a:uFill>
                <a:solidFill>
                  <a:srgbClr val="FFFFFF"/>
                </a:solidFill>
              </a:uFill>
              <a:latin typeface="Arial"/>
            </a:endParaRPr>
          </a:p>
        </p:txBody>
      </p:sp>
      <p:sp>
        <p:nvSpPr>
          <p:cNvPr id="124" name="CustomShape 3"/>
          <p:cNvSpPr/>
          <p:nvPr/>
        </p:nvSpPr>
        <p:spPr>
          <a:xfrm>
            <a:off x="4038480" y="6356520"/>
            <a:ext cx="41140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it-IT" sz="1200" b="0" strike="noStrike" spc="-1">
                <a:solidFill>
                  <a:srgbClr val="8B8B8B"/>
                </a:solidFill>
                <a:uFill>
                  <a:solidFill>
                    <a:srgbClr val="FFFFFF"/>
                  </a:solidFill>
                </a:uFill>
                <a:latin typeface="Calibri"/>
                <a:ea typeface="DejaVu Sans"/>
              </a:rPr>
              <a:t>Liceo Scientifico "A. Einstein" - V ALS - A. S. 2017/2018</a:t>
            </a:r>
            <a:endParaRPr lang="it-IT" sz="12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 name="Segnaposto contenuto 5"/>
          <p:cNvPicPr/>
          <p:nvPr/>
        </p:nvPicPr>
        <p:blipFill>
          <a:blip r:embed="rId2"/>
          <a:srcRect l="1777" t="2084" r="1126" b="15484"/>
          <a:stretch/>
        </p:blipFill>
        <p:spPr>
          <a:xfrm>
            <a:off x="0" y="9720"/>
            <a:ext cx="12192120" cy="68482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CustomShape 1"/>
          <p:cNvSpPr/>
          <p:nvPr/>
        </p:nvSpPr>
        <p:spPr>
          <a:xfrm>
            <a:off x="838080" y="87638"/>
            <a:ext cx="10514880" cy="132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it-IT" sz="4400" b="1" strike="noStrike" spc="-1" dirty="0" err="1">
                <a:solidFill>
                  <a:srgbClr val="0070C0"/>
                </a:solidFill>
                <a:uFill>
                  <a:solidFill>
                    <a:srgbClr val="FFFFFF"/>
                  </a:solidFill>
                </a:uFill>
                <a:latin typeface="PT Serif"/>
                <a:ea typeface="PT Serif"/>
              </a:rPr>
              <a:t>Chapter</a:t>
            </a:r>
            <a:r>
              <a:rPr lang="it-IT" sz="4400" b="1" strike="noStrike" spc="-1" dirty="0">
                <a:solidFill>
                  <a:srgbClr val="0070C0"/>
                </a:solidFill>
                <a:uFill>
                  <a:solidFill>
                    <a:srgbClr val="FFFFFF"/>
                  </a:solidFill>
                </a:uFill>
                <a:latin typeface="PT Serif"/>
                <a:ea typeface="PT Serif"/>
              </a:rPr>
              <a:t> I - The </a:t>
            </a:r>
            <a:r>
              <a:rPr lang="it-IT" sz="4400" b="1" strike="noStrike" spc="-1" dirty="0" err="1">
                <a:solidFill>
                  <a:srgbClr val="0070C0"/>
                </a:solidFill>
                <a:uFill>
                  <a:solidFill>
                    <a:srgbClr val="FFFFFF"/>
                  </a:solidFill>
                </a:uFill>
                <a:latin typeface="PT Serif"/>
                <a:ea typeface="PT Serif"/>
              </a:rPr>
              <a:t>Roads</a:t>
            </a:r>
            <a:r>
              <a:rPr lang="it-IT" sz="4400" b="1" strike="noStrike" spc="-1" dirty="0">
                <a:solidFill>
                  <a:srgbClr val="0070C0"/>
                </a:solidFill>
                <a:uFill>
                  <a:solidFill>
                    <a:srgbClr val="FFFFFF"/>
                  </a:solidFill>
                </a:uFill>
                <a:latin typeface="PT Serif"/>
                <a:ea typeface="PT Serif"/>
              </a:rPr>
              <a:t> of an </a:t>
            </a:r>
            <a:r>
              <a:rPr lang="it-IT" sz="4400" b="1" strike="noStrike" spc="-1" dirty="0" err="1">
                <a:solidFill>
                  <a:srgbClr val="0070C0"/>
                </a:solidFill>
                <a:uFill>
                  <a:solidFill>
                    <a:srgbClr val="FFFFFF"/>
                  </a:solidFill>
                </a:uFill>
                <a:latin typeface="PT Serif"/>
                <a:ea typeface="PT Serif"/>
              </a:rPr>
              <a:t>Army</a:t>
            </a:r>
            <a:r>
              <a:rPr lang="it-IT" sz="4400" b="1" strike="noStrike" spc="-1" dirty="0">
                <a:solidFill>
                  <a:srgbClr val="0070C0"/>
                </a:solidFill>
                <a:uFill>
                  <a:solidFill>
                    <a:srgbClr val="FFFFFF"/>
                  </a:solidFill>
                </a:uFill>
                <a:latin typeface="PT Serif"/>
                <a:ea typeface="PT Serif"/>
              </a:rPr>
              <a:t> </a:t>
            </a:r>
            <a:endParaRPr lang="it-IT" sz="4400" b="0" strike="noStrike" spc="-1" dirty="0">
              <a:solidFill>
                <a:srgbClr val="000000"/>
              </a:solidFill>
              <a:uFill>
                <a:solidFill>
                  <a:srgbClr val="FFFFFF"/>
                </a:solidFill>
              </a:uFill>
              <a:latin typeface="Arial"/>
            </a:endParaRPr>
          </a:p>
        </p:txBody>
      </p:sp>
      <p:sp>
        <p:nvSpPr>
          <p:cNvPr id="127" name="CustomShape 2"/>
          <p:cNvSpPr/>
          <p:nvPr/>
        </p:nvSpPr>
        <p:spPr>
          <a:xfrm>
            <a:off x="838560" y="1052866"/>
            <a:ext cx="10514880" cy="519382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spcBef>
                <a:spcPts val="1001"/>
              </a:spcBef>
            </a:pPr>
            <a:endParaRPr lang="it-IT" sz="2000" b="0" strike="noStrike" spc="-1" dirty="0">
              <a:solidFill>
                <a:srgbClr val="000000"/>
              </a:solidFill>
              <a:uFill>
                <a:solidFill>
                  <a:srgbClr val="FFFFFF"/>
                </a:solidFill>
              </a:uFill>
              <a:latin typeface="Arial"/>
            </a:endParaRPr>
          </a:p>
          <a:p>
            <a:pPr>
              <a:lnSpc>
                <a:spcPct val="100000"/>
              </a:lnSpc>
            </a:pPr>
            <a:r>
              <a:rPr lang="it-IT" b="1" strike="noStrike" spc="-1" dirty="0">
                <a:solidFill>
                  <a:srgbClr val="000000"/>
                </a:solidFill>
                <a:uFill>
                  <a:solidFill>
                    <a:srgbClr val="FFFFFF"/>
                  </a:solidFill>
                </a:uFill>
                <a:latin typeface="PT Serif"/>
                <a:ea typeface="PT Serif"/>
              </a:rPr>
              <a:t>Text </a:t>
            </a:r>
            <a:r>
              <a:rPr lang="it-IT" b="1" strike="noStrike" spc="-1" dirty="0" err="1">
                <a:solidFill>
                  <a:srgbClr val="000000"/>
                </a:solidFill>
                <a:uFill>
                  <a:solidFill>
                    <a:srgbClr val="FFFFFF"/>
                  </a:solidFill>
                </a:uFill>
                <a:latin typeface="PT Serif"/>
                <a:ea typeface="PT Serif"/>
              </a:rPr>
              <a:t>type</a:t>
            </a:r>
            <a:r>
              <a:rPr lang="it-IT" b="0" strike="noStrike" spc="-1" dirty="0">
                <a:solidFill>
                  <a:srgbClr val="000000"/>
                </a:solidFill>
                <a:uFill>
                  <a:solidFill>
                    <a:srgbClr val="FFFFFF"/>
                  </a:solidFill>
                </a:uFill>
                <a:latin typeface="PT Serif"/>
                <a:ea typeface="PT Serif"/>
              </a:rPr>
              <a:t>: War Report </a:t>
            </a:r>
            <a:endParaRPr lang="it-IT" b="0" strike="noStrike" spc="-1" dirty="0">
              <a:solidFill>
                <a:srgbClr val="000000"/>
              </a:solidFill>
              <a:uFill>
                <a:solidFill>
                  <a:srgbClr val="FFFFFF"/>
                </a:solidFill>
              </a:uFill>
              <a:latin typeface="Arial"/>
            </a:endParaRPr>
          </a:p>
          <a:p>
            <a:pPr>
              <a:lnSpc>
                <a:spcPct val="100000"/>
              </a:lnSpc>
              <a:spcBef>
                <a:spcPts val="1001"/>
              </a:spcBef>
            </a:pPr>
            <a:r>
              <a:rPr lang="it-IT" b="1" strike="noStrike" spc="-1" dirty="0" err="1">
                <a:solidFill>
                  <a:srgbClr val="000000"/>
                </a:solidFill>
                <a:uFill>
                  <a:solidFill>
                    <a:srgbClr val="FFFFFF"/>
                  </a:solidFill>
                </a:uFill>
                <a:latin typeface="PT Serif"/>
                <a:ea typeface="PT Serif"/>
              </a:rPr>
              <a:t>Structure</a:t>
            </a:r>
            <a:r>
              <a:rPr lang="it-IT" b="0" strike="noStrike" spc="-1" dirty="0">
                <a:solidFill>
                  <a:srgbClr val="000000"/>
                </a:solidFill>
                <a:uFill>
                  <a:solidFill>
                    <a:srgbClr val="FFFFFF"/>
                  </a:solidFill>
                </a:uFill>
                <a:latin typeface="PT Serif"/>
                <a:ea typeface="PT Serif"/>
              </a:rPr>
              <a:t>:</a:t>
            </a:r>
            <a:endParaRPr lang="it-IT" b="0" strike="noStrike" spc="-1" dirty="0">
              <a:solidFill>
                <a:srgbClr val="000000"/>
              </a:solidFill>
              <a:uFill>
                <a:solidFill>
                  <a:srgbClr val="FFFFFF"/>
                </a:solidFill>
              </a:uFill>
              <a:latin typeface="Arial"/>
            </a:endParaRPr>
          </a:p>
          <a:p>
            <a:pPr>
              <a:lnSpc>
                <a:spcPct val="100000"/>
              </a:lnSpc>
            </a:pPr>
            <a:r>
              <a:rPr lang="it-IT" b="0" strike="noStrike" spc="-1" dirty="0">
                <a:solidFill>
                  <a:srgbClr val="000000"/>
                </a:solidFill>
                <a:uFill>
                  <a:solidFill>
                    <a:srgbClr val="FFFFFF"/>
                  </a:solidFill>
                </a:uFill>
                <a:latin typeface="PT Serif"/>
                <a:ea typeface="PT Serif"/>
              </a:rPr>
              <a:t>Narrative (</a:t>
            </a:r>
            <a:r>
              <a:rPr lang="it-IT" b="0" strike="noStrike" spc="-1" dirty="0" err="1">
                <a:solidFill>
                  <a:srgbClr val="000000"/>
                </a:solidFill>
                <a:uFill>
                  <a:solidFill>
                    <a:srgbClr val="FFFFFF"/>
                  </a:solidFill>
                </a:uFill>
                <a:latin typeface="PT Serif"/>
                <a:ea typeface="PT Serif"/>
              </a:rPr>
              <a:t>mixture</a:t>
            </a:r>
            <a:r>
              <a:rPr lang="it-IT" b="0" strike="noStrike" spc="-1" dirty="0">
                <a:solidFill>
                  <a:srgbClr val="000000"/>
                </a:solidFill>
                <a:uFill>
                  <a:solidFill>
                    <a:srgbClr val="FFFFFF"/>
                  </a:solidFill>
                </a:uFill>
                <a:latin typeface="PT Serif"/>
                <a:ea typeface="PT Serif"/>
              </a:rPr>
              <a:t> of </a:t>
            </a:r>
            <a:r>
              <a:rPr lang="it-IT" b="0" strike="noStrike" spc="-1" dirty="0" err="1">
                <a:solidFill>
                  <a:srgbClr val="000000"/>
                </a:solidFill>
                <a:uFill>
                  <a:solidFill>
                    <a:srgbClr val="FFFFFF"/>
                  </a:solidFill>
                </a:uFill>
                <a:latin typeface="PT Serif"/>
                <a:ea typeface="PT Serif"/>
              </a:rPr>
              <a:t>dialogues</a:t>
            </a:r>
            <a:r>
              <a:rPr lang="it-IT" b="0" strike="noStrike" spc="-1" dirty="0">
                <a:solidFill>
                  <a:srgbClr val="000000"/>
                </a:solidFill>
                <a:uFill>
                  <a:solidFill>
                    <a:srgbClr val="FFFFFF"/>
                  </a:solidFill>
                </a:uFill>
                <a:latin typeface="PT Serif"/>
                <a:ea typeface="PT Serif"/>
              </a:rPr>
              <a:t> and </a:t>
            </a:r>
            <a:r>
              <a:rPr lang="it-IT" b="0" strike="noStrike" spc="-1" dirty="0" err="1">
                <a:solidFill>
                  <a:srgbClr val="000000"/>
                </a:solidFill>
                <a:uFill>
                  <a:solidFill>
                    <a:srgbClr val="FFFFFF"/>
                  </a:solidFill>
                </a:uFill>
                <a:latin typeface="PT Serif"/>
                <a:ea typeface="PT Serif"/>
              </a:rPr>
              <a:t>descriptions</a:t>
            </a:r>
            <a:r>
              <a:rPr lang="it-IT" b="0" strike="noStrike" spc="-1" dirty="0">
                <a:solidFill>
                  <a:srgbClr val="000000"/>
                </a:solidFill>
                <a:uFill>
                  <a:solidFill>
                    <a:srgbClr val="FFFFFF"/>
                  </a:solidFill>
                </a:uFill>
                <a:latin typeface="PT Serif"/>
                <a:ea typeface="PT Serif"/>
              </a:rPr>
              <a:t>) – </a:t>
            </a:r>
            <a:r>
              <a:rPr lang="it-IT" b="0" strike="noStrike" spc="-1" dirty="0" err="1">
                <a:solidFill>
                  <a:srgbClr val="000000"/>
                </a:solidFill>
                <a:uFill>
                  <a:solidFill>
                    <a:srgbClr val="FFFFFF"/>
                  </a:solidFill>
                </a:uFill>
                <a:latin typeface="PT Serif"/>
                <a:ea typeface="PT Serif"/>
              </a:rPr>
              <a:t>telling</a:t>
            </a:r>
            <a:r>
              <a:rPr lang="it-IT" b="0" strike="noStrike" spc="-1" dirty="0">
                <a:solidFill>
                  <a:srgbClr val="000000"/>
                </a:solidFill>
                <a:uFill>
                  <a:solidFill>
                    <a:srgbClr val="FFFFFF"/>
                  </a:solidFill>
                </a:uFill>
                <a:latin typeface="PT Serif"/>
                <a:ea typeface="PT Serif"/>
              </a:rPr>
              <a:t> and </a:t>
            </a:r>
            <a:r>
              <a:rPr lang="it-IT" b="0" strike="noStrike" spc="-1" dirty="0" err="1">
                <a:solidFill>
                  <a:srgbClr val="000000"/>
                </a:solidFill>
                <a:uFill>
                  <a:solidFill>
                    <a:srgbClr val="FFFFFF"/>
                  </a:solidFill>
                </a:uFill>
                <a:latin typeface="PT Serif"/>
                <a:ea typeface="PT Serif"/>
              </a:rPr>
              <a:t>showing</a:t>
            </a:r>
            <a:endParaRPr lang="it-IT" b="0" strike="noStrike" spc="-1" dirty="0">
              <a:solidFill>
                <a:srgbClr val="000000"/>
              </a:solidFill>
              <a:uFill>
                <a:solidFill>
                  <a:srgbClr val="FFFFFF"/>
                </a:solidFill>
              </a:uFill>
              <a:latin typeface="Arial"/>
            </a:endParaRPr>
          </a:p>
          <a:p>
            <a:pPr>
              <a:lnSpc>
                <a:spcPct val="100000"/>
              </a:lnSpc>
            </a:pPr>
            <a:r>
              <a:rPr lang="it-IT" b="1" strike="noStrike" spc="-1" dirty="0">
                <a:solidFill>
                  <a:srgbClr val="000000"/>
                </a:solidFill>
                <a:uFill>
                  <a:solidFill>
                    <a:srgbClr val="FFFFFF"/>
                  </a:solidFill>
                </a:uFill>
                <a:latin typeface="PT Serif"/>
                <a:ea typeface="PT Serif"/>
              </a:rPr>
              <a:t>Language</a:t>
            </a:r>
            <a:r>
              <a:rPr lang="it-IT" b="0" strike="noStrike" spc="-1" dirty="0">
                <a:solidFill>
                  <a:srgbClr val="000000"/>
                </a:solidFill>
                <a:uFill>
                  <a:solidFill>
                    <a:srgbClr val="FFFFFF"/>
                  </a:solidFill>
                </a:uFill>
                <a:latin typeface="PT Serif"/>
                <a:ea typeface="PT Serif"/>
              </a:rPr>
              <a:t>:</a:t>
            </a:r>
            <a:endParaRPr lang="it-IT" b="0" strike="noStrike" spc="-1" dirty="0">
              <a:solidFill>
                <a:srgbClr val="000000"/>
              </a:solidFill>
              <a:uFill>
                <a:solidFill>
                  <a:srgbClr val="FFFFFF"/>
                </a:solidFill>
              </a:uFill>
              <a:latin typeface="Arial"/>
            </a:endParaRPr>
          </a:p>
          <a:p>
            <a:pPr marL="228600" indent="-227880">
              <a:spcBef>
                <a:spcPts val="499"/>
              </a:spcBef>
              <a:buClr>
                <a:srgbClr val="000000"/>
              </a:buClr>
              <a:buFont typeface="Arial"/>
              <a:buChar char="-"/>
            </a:pPr>
            <a:r>
              <a:rPr lang="it-IT" b="0" strike="noStrike" spc="-1" dirty="0">
                <a:solidFill>
                  <a:srgbClr val="000000"/>
                </a:solidFill>
                <a:uFill>
                  <a:solidFill>
                    <a:srgbClr val="FFFFFF"/>
                  </a:solidFill>
                </a:uFill>
                <a:latin typeface="PT Serif"/>
                <a:ea typeface="PT Serif"/>
              </a:rPr>
              <a:t>short, </a:t>
            </a:r>
            <a:r>
              <a:rPr lang="it-IT" b="0" strike="noStrike" spc="-1" dirty="0" err="1">
                <a:solidFill>
                  <a:srgbClr val="000000"/>
                </a:solidFill>
                <a:uFill>
                  <a:solidFill>
                    <a:srgbClr val="FFFFFF"/>
                  </a:solidFill>
                </a:uFill>
                <a:latin typeface="PT Serif"/>
                <a:ea typeface="PT Serif"/>
              </a:rPr>
              <a:t>simple</a:t>
            </a:r>
            <a:r>
              <a:rPr lang="it-IT" b="0" strike="noStrike" spc="-1" dirty="0">
                <a:solidFill>
                  <a:srgbClr val="000000"/>
                </a:solidFill>
                <a:uFill>
                  <a:solidFill>
                    <a:srgbClr val="FFFFFF"/>
                  </a:solidFill>
                </a:uFill>
                <a:latin typeface="PT Serif"/>
                <a:ea typeface="PT Serif"/>
              </a:rPr>
              <a:t> </a:t>
            </a:r>
            <a:r>
              <a:rPr lang="it-IT" b="0" strike="noStrike" spc="-1" dirty="0" err="1">
                <a:solidFill>
                  <a:srgbClr val="000000"/>
                </a:solidFill>
                <a:uFill>
                  <a:solidFill>
                    <a:srgbClr val="FFFFFF"/>
                  </a:solidFill>
                </a:uFill>
                <a:latin typeface="PT Serif"/>
                <a:ea typeface="PT Serif"/>
              </a:rPr>
              <a:t>sentences</a:t>
            </a:r>
            <a:r>
              <a:rPr lang="it-IT" b="0" strike="noStrike" spc="-1" dirty="0">
                <a:solidFill>
                  <a:srgbClr val="000000"/>
                </a:solidFill>
                <a:uFill>
                  <a:solidFill>
                    <a:srgbClr val="FFFFFF"/>
                  </a:solidFill>
                </a:uFill>
                <a:latin typeface="PT Serif"/>
                <a:ea typeface="PT Serif"/>
              </a:rPr>
              <a:t>, with the use of </a:t>
            </a:r>
            <a:r>
              <a:rPr lang="it-IT" b="0" strike="noStrike" spc="-1" dirty="0" err="1">
                <a:solidFill>
                  <a:srgbClr val="000000"/>
                </a:solidFill>
                <a:uFill>
                  <a:solidFill>
                    <a:srgbClr val="FFFFFF"/>
                  </a:solidFill>
                </a:uFill>
                <a:latin typeface="PT Serif"/>
                <a:ea typeface="PT Serif"/>
              </a:rPr>
              <a:t>coordination</a:t>
            </a:r>
            <a:r>
              <a:rPr lang="it-IT" b="0" strike="noStrike" spc="-1" dirty="0">
                <a:solidFill>
                  <a:srgbClr val="000000"/>
                </a:solidFill>
                <a:uFill>
                  <a:solidFill>
                    <a:srgbClr val="FFFFFF"/>
                  </a:solidFill>
                </a:uFill>
                <a:latin typeface="PT Serif"/>
                <a:ea typeface="PT Serif"/>
              </a:rPr>
              <a:t> </a:t>
            </a:r>
            <a:endParaRPr lang="it-IT" b="0" strike="noStrike" spc="-1" dirty="0">
              <a:solidFill>
                <a:srgbClr val="000000"/>
              </a:solidFill>
              <a:uFill>
                <a:solidFill>
                  <a:srgbClr val="FFFFFF"/>
                </a:solidFill>
              </a:uFill>
              <a:latin typeface="Arial"/>
            </a:endParaRPr>
          </a:p>
          <a:p>
            <a:pPr marL="228600" indent="-227880">
              <a:spcBef>
                <a:spcPts val="499"/>
              </a:spcBef>
              <a:buClr>
                <a:srgbClr val="000000"/>
              </a:buClr>
              <a:buFont typeface="Arial"/>
              <a:buChar char="-"/>
            </a:pPr>
            <a:r>
              <a:rPr lang="it-IT" b="0" strike="noStrike" spc="-1" dirty="0" err="1">
                <a:solidFill>
                  <a:srgbClr val="000000"/>
                </a:solidFill>
                <a:uFill>
                  <a:solidFill>
                    <a:srgbClr val="FFFFFF"/>
                  </a:solidFill>
                </a:uFill>
                <a:latin typeface="PT Serif"/>
                <a:ea typeface="PT Serif"/>
              </a:rPr>
              <a:t>lexical</a:t>
            </a:r>
            <a:r>
              <a:rPr lang="it-IT" b="0" strike="noStrike" spc="-1" dirty="0">
                <a:solidFill>
                  <a:srgbClr val="000000"/>
                </a:solidFill>
                <a:uFill>
                  <a:solidFill>
                    <a:srgbClr val="FFFFFF"/>
                  </a:solidFill>
                </a:uFill>
                <a:latin typeface="PT Serif"/>
                <a:ea typeface="PT Serif"/>
              </a:rPr>
              <a:t> </a:t>
            </a:r>
            <a:r>
              <a:rPr lang="it-IT" b="0" strike="noStrike" spc="-1" dirty="0" err="1">
                <a:solidFill>
                  <a:srgbClr val="000000"/>
                </a:solidFill>
                <a:uFill>
                  <a:solidFill>
                    <a:srgbClr val="FFFFFF"/>
                  </a:solidFill>
                </a:uFill>
                <a:latin typeface="PT Serif"/>
                <a:ea typeface="PT Serif"/>
              </a:rPr>
              <a:t>choices</a:t>
            </a:r>
            <a:r>
              <a:rPr lang="it-IT" b="0" strike="noStrike" spc="-1" dirty="0">
                <a:solidFill>
                  <a:srgbClr val="000000"/>
                </a:solidFill>
                <a:uFill>
                  <a:solidFill>
                    <a:srgbClr val="FFFFFF"/>
                  </a:solidFill>
                </a:uFill>
                <a:latin typeface="PT Serif"/>
                <a:ea typeface="PT Serif"/>
              </a:rPr>
              <a:t> </a:t>
            </a:r>
            <a:r>
              <a:rPr lang="it-IT" b="0" strike="noStrike" spc="-1" dirty="0">
                <a:solidFill>
                  <a:srgbClr val="000000"/>
                </a:solidFill>
                <a:uFill>
                  <a:solidFill>
                    <a:srgbClr val="FFFFFF"/>
                  </a:solidFill>
                </a:uFill>
                <a:latin typeface="Wingdings"/>
                <a:ea typeface="PT Serif"/>
              </a:rPr>
              <a:t></a:t>
            </a:r>
            <a:r>
              <a:rPr lang="it-IT" b="0" strike="noStrike" spc="-1" dirty="0">
                <a:solidFill>
                  <a:srgbClr val="000000"/>
                </a:solidFill>
                <a:uFill>
                  <a:solidFill>
                    <a:srgbClr val="FFFFFF"/>
                  </a:solidFill>
                </a:uFill>
                <a:latin typeface="PT Serif"/>
                <a:ea typeface="PT Serif"/>
              </a:rPr>
              <a:t> </a:t>
            </a:r>
            <a:r>
              <a:rPr lang="it-IT" b="0" strike="noStrike" spc="-1" dirty="0" err="1">
                <a:solidFill>
                  <a:srgbClr val="000000"/>
                </a:solidFill>
                <a:uFill>
                  <a:solidFill>
                    <a:srgbClr val="FFFFFF"/>
                  </a:solidFill>
                </a:uFill>
                <a:latin typeface="PT Serif"/>
                <a:ea typeface="PT Serif"/>
              </a:rPr>
              <a:t>semantic</a:t>
            </a:r>
            <a:r>
              <a:rPr lang="it-IT" b="0" strike="noStrike" spc="-1" dirty="0">
                <a:solidFill>
                  <a:srgbClr val="000000"/>
                </a:solidFill>
                <a:uFill>
                  <a:solidFill>
                    <a:srgbClr val="FFFFFF"/>
                  </a:solidFill>
                </a:uFill>
                <a:latin typeface="PT Serif"/>
                <a:ea typeface="PT Serif"/>
              </a:rPr>
              <a:t> area of war (last </a:t>
            </a:r>
            <a:r>
              <a:rPr lang="it-IT" b="0" strike="noStrike" spc="-1" dirty="0" err="1">
                <a:solidFill>
                  <a:srgbClr val="000000"/>
                </a:solidFill>
                <a:uFill>
                  <a:solidFill>
                    <a:srgbClr val="FFFFFF"/>
                  </a:solidFill>
                </a:uFill>
                <a:latin typeface="PT Serif"/>
                <a:ea typeface="PT Serif"/>
              </a:rPr>
              <a:t>paragraph</a:t>
            </a:r>
            <a:r>
              <a:rPr lang="it-IT" b="0" strike="noStrike" spc="-1" dirty="0">
                <a:solidFill>
                  <a:srgbClr val="000000"/>
                </a:solidFill>
                <a:uFill>
                  <a:solidFill>
                    <a:srgbClr val="FFFFFF"/>
                  </a:solidFill>
                </a:uFill>
                <a:latin typeface="PT Serif"/>
                <a:ea typeface="PT Serif"/>
              </a:rPr>
              <a:t> of the first </a:t>
            </a:r>
            <a:r>
              <a:rPr lang="it-IT" b="0" strike="noStrike" spc="-1" dirty="0" err="1">
                <a:solidFill>
                  <a:srgbClr val="000000"/>
                </a:solidFill>
                <a:uFill>
                  <a:solidFill>
                    <a:srgbClr val="FFFFFF"/>
                  </a:solidFill>
                </a:uFill>
                <a:latin typeface="PT Serif"/>
                <a:ea typeface="PT Serif"/>
              </a:rPr>
              <a:t>sequence</a:t>
            </a:r>
            <a:r>
              <a:rPr lang="it-IT" b="0" strike="noStrike" spc="-1" dirty="0">
                <a:solidFill>
                  <a:srgbClr val="000000"/>
                </a:solidFill>
                <a:uFill>
                  <a:solidFill>
                    <a:srgbClr val="FFFFFF"/>
                  </a:solidFill>
                </a:uFill>
                <a:latin typeface="PT Serif"/>
                <a:ea typeface="PT Serif"/>
              </a:rPr>
              <a:t> and last </a:t>
            </a:r>
            <a:r>
              <a:rPr lang="it-IT" b="0" strike="noStrike" spc="-1" dirty="0" err="1">
                <a:solidFill>
                  <a:srgbClr val="000000"/>
                </a:solidFill>
                <a:uFill>
                  <a:solidFill>
                    <a:srgbClr val="FFFFFF"/>
                  </a:solidFill>
                </a:uFill>
                <a:latin typeface="PT Serif"/>
                <a:ea typeface="PT Serif"/>
              </a:rPr>
              <a:t>paragraphs</a:t>
            </a:r>
            <a:r>
              <a:rPr lang="it-IT" b="0" strike="noStrike" spc="-1" dirty="0">
                <a:solidFill>
                  <a:srgbClr val="000000"/>
                </a:solidFill>
                <a:uFill>
                  <a:solidFill>
                    <a:srgbClr val="FFFFFF"/>
                  </a:solidFill>
                </a:uFill>
                <a:latin typeface="PT Serif"/>
                <a:ea typeface="PT Serif"/>
              </a:rPr>
              <a:t> of The </a:t>
            </a:r>
            <a:r>
              <a:rPr lang="it-IT" b="0" strike="noStrike" spc="-1" dirty="0" err="1">
                <a:solidFill>
                  <a:srgbClr val="000000"/>
                </a:solidFill>
                <a:uFill>
                  <a:solidFill>
                    <a:srgbClr val="FFFFFF"/>
                  </a:solidFill>
                </a:uFill>
                <a:latin typeface="PT Serif"/>
                <a:ea typeface="PT Serif"/>
              </a:rPr>
              <a:t>Belly</a:t>
            </a:r>
            <a:r>
              <a:rPr lang="it-IT" b="0" strike="noStrike" spc="-1" dirty="0">
                <a:solidFill>
                  <a:srgbClr val="000000"/>
                </a:solidFill>
                <a:uFill>
                  <a:solidFill>
                    <a:srgbClr val="FFFFFF"/>
                  </a:solidFill>
                </a:uFill>
                <a:latin typeface="PT Serif"/>
                <a:ea typeface="PT Serif"/>
              </a:rPr>
              <a:t> of </a:t>
            </a:r>
            <a:r>
              <a:rPr lang="it-IT" b="0" strike="noStrike" spc="-1" dirty="0" err="1">
                <a:solidFill>
                  <a:srgbClr val="000000"/>
                </a:solidFill>
                <a:uFill>
                  <a:solidFill>
                    <a:srgbClr val="FFFFFF"/>
                  </a:solidFill>
                </a:uFill>
                <a:latin typeface="PT Serif"/>
                <a:ea typeface="PT Serif"/>
              </a:rPr>
              <a:t>Stones</a:t>
            </a:r>
            <a:r>
              <a:rPr lang="it-IT" b="0" strike="noStrike" spc="-1" dirty="0">
                <a:solidFill>
                  <a:srgbClr val="000000"/>
                </a:solidFill>
                <a:uFill>
                  <a:solidFill>
                    <a:srgbClr val="FFFFFF"/>
                  </a:solidFill>
                </a:uFill>
                <a:latin typeface="PT Serif"/>
                <a:ea typeface="PT Serif"/>
              </a:rPr>
              <a:t>) nature (first </a:t>
            </a:r>
            <a:r>
              <a:rPr lang="it-IT" b="0" strike="noStrike" spc="-1" dirty="0" err="1">
                <a:solidFill>
                  <a:srgbClr val="000000"/>
                </a:solidFill>
                <a:uFill>
                  <a:solidFill>
                    <a:srgbClr val="FFFFFF"/>
                  </a:solidFill>
                </a:uFill>
                <a:latin typeface="PT Serif"/>
                <a:ea typeface="PT Serif"/>
              </a:rPr>
              <a:t>paragraphs</a:t>
            </a:r>
            <a:r>
              <a:rPr lang="it-IT" b="0" strike="noStrike" spc="-1" dirty="0">
                <a:solidFill>
                  <a:srgbClr val="000000"/>
                </a:solidFill>
                <a:uFill>
                  <a:solidFill>
                    <a:srgbClr val="FFFFFF"/>
                  </a:solidFill>
                </a:uFill>
                <a:latin typeface="PT Serif"/>
                <a:ea typeface="PT Serif"/>
              </a:rPr>
              <a:t>) </a:t>
            </a:r>
            <a:r>
              <a:rPr lang="it-IT" b="0" strike="noStrike" spc="-1" dirty="0" err="1">
                <a:solidFill>
                  <a:srgbClr val="000000"/>
                </a:solidFill>
                <a:uFill>
                  <a:solidFill>
                    <a:srgbClr val="FFFFFF"/>
                  </a:solidFill>
                </a:uFill>
                <a:latin typeface="PT Serif"/>
                <a:ea typeface="PT Serif"/>
              </a:rPr>
              <a:t>that</a:t>
            </a:r>
            <a:r>
              <a:rPr lang="it-IT" b="0" strike="noStrike" spc="-1" dirty="0">
                <a:solidFill>
                  <a:srgbClr val="000000"/>
                </a:solidFill>
                <a:uFill>
                  <a:solidFill>
                    <a:srgbClr val="FFFFFF"/>
                  </a:solidFill>
                </a:uFill>
                <a:latin typeface="PT Serif"/>
                <a:ea typeface="PT Serif"/>
              </a:rPr>
              <a:t> to the </a:t>
            </a:r>
            <a:r>
              <a:rPr lang="it-IT" b="0" strike="noStrike" spc="-1" dirty="0" err="1">
                <a:solidFill>
                  <a:srgbClr val="000000"/>
                </a:solidFill>
                <a:uFill>
                  <a:solidFill>
                    <a:srgbClr val="FFFFFF"/>
                  </a:solidFill>
                </a:uFill>
                <a:latin typeface="PT Serif"/>
                <a:ea typeface="PT Serif"/>
              </a:rPr>
              <a:t>reader</a:t>
            </a:r>
            <a:r>
              <a:rPr lang="it-IT" b="0" strike="noStrike" spc="-1" dirty="0">
                <a:solidFill>
                  <a:srgbClr val="000000"/>
                </a:solidFill>
                <a:uFill>
                  <a:solidFill>
                    <a:srgbClr val="FFFFFF"/>
                  </a:solidFill>
                </a:uFill>
                <a:latin typeface="PT Serif"/>
                <a:ea typeface="PT Serif"/>
              </a:rPr>
              <a:t> to create an idea </a:t>
            </a:r>
            <a:r>
              <a:rPr lang="it-IT" b="0" strike="noStrike" spc="-1" dirty="0" err="1">
                <a:solidFill>
                  <a:srgbClr val="000000"/>
                </a:solidFill>
                <a:uFill>
                  <a:solidFill>
                    <a:srgbClr val="FFFFFF"/>
                  </a:solidFill>
                </a:uFill>
                <a:latin typeface="PT Serif"/>
                <a:ea typeface="PT Serif"/>
              </a:rPr>
              <a:t>about</a:t>
            </a:r>
            <a:r>
              <a:rPr lang="it-IT" b="0" strike="noStrike" spc="-1" dirty="0">
                <a:solidFill>
                  <a:srgbClr val="000000"/>
                </a:solidFill>
                <a:uFill>
                  <a:solidFill>
                    <a:srgbClr val="FFFFFF"/>
                  </a:solidFill>
                </a:uFill>
                <a:latin typeface="PT Serif"/>
                <a:ea typeface="PT Serif"/>
              </a:rPr>
              <a:t> </a:t>
            </a:r>
            <a:r>
              <a:rPr lang="it-IT" b="0" strike="noStrike" spc="-1" dirty="0" err="1">
                <a:solidFill>
                  <a:srgbClr val="000000"/>
                </a:solidFill>
                <a:uFill>
                  <a:solidFill>
                    <a:srgbClr val="FFFFFF"/>
                  </a:solidFill>
                </a:uFill>
                <a:latin typeface="PT Serif"/>
                <a:ea typeface="PT Serif"/>
              </a:rPr>
              <a:t>soldiers</a:t>
            </a:r>
            <a:r>
              <a:rPr lang="it-IT" b="0" strike="noStrike" spc="-1" dirty="0">
                <a:solidFill>
                  <a:srgbClr val="000000"/>
                </a:solidFill>
                <a:uFill>
                  <a:solidFill>
                    <a:srgbClr val="FFFFFF"/>
                  </a:solidFill>
                </a:uFill>
                <a:latin typeface="PT Serif"/>
                <a:ea typeface="PT Serif"/>
              </a:rPr>
              <a:t>’ </a:t>
            </a:r>
            <a:r>
              <a:rPr lang="it-IT" b="0" strike="noStrike" spc="-1" dirty="0" err="1">
                <a:solidFill>
                  <a:srgbClr val="000000"/>
                </a:solidFill>
                <a:uFill>
                  <a:solidFill>
                    <a:srgbClr val="FFFFFF"/>
                  </a:solidFill>
                </a:uFill>
                <a:latin typeface="PT Serif"/>
                <a:ea typeface="PT Serif"/>
              </a:rPr>
              <a:t>conditions</a:t>
            </a:r>
            <a:r>
              <a:rPr lang="it-IT" b="0" strike="noStrike" spc="-1" dirty="0">
                <a:solidFill>
                  <a:srgbClr val="000000"/>
                </a:solidFill>
                <a:uFill>
                  <a:solidFill>
                    <a:srgbClr val="FFFFFF"/>
                  </a:solidFill>
                </a:uFill>
                <a:latin typeface="PT Serif"/>
                <a:ea typeface="PT Serif"/>
              </a:rPr>
              <a:t>.</a:t>
            </a:r>
            <a:endParaRPr lang="it-IT" b="0" strike="noStrike" spc="-1" dirty="0">
              <a:solidFill>
                <a:srgbClr val="000000"/>
              </a:solidFill>
              <a:uFill>
                <a:solidFill>
                  <a:srgbClr val="FFFFFF"/>
                </a:solidFill>
              </a:uFill>
              <a:latin typeface="Arial"/>
            </a:endParaRPr>
          </a:p>
          <a:p>
            <a:pPr marL="228600" indent="-227880">
              <a:spcBef>
                <a:spcPts val="499"/>
              </a:spcBef>
              <a:buClr>
                <a:srgbClr val="000000"/>
              </a:buClr>
              <a:buFont typeface="Arial"/>
              <a:buChar char="-"/>
            </a:pPr>
            <a:r>
              <a:rPr lang="it-IT" b="0" strike="noStrike" spc="-1" dirty="0" err="1">
                <a:solidFill>
                  <a:srgbClr val="000000"/>
                </a:solidFill>
                <a:uFill>
                  <a:solidFill>
                    <a:srgbClr val="FFFFFF"/>
                  </a:solidFill>
                </a:uFill>
                <a:latin typeface="PT Serif"/>
                <a:ea typeface="PT Serif"/>
              </a:rPr>
              <a:t>Rhetorical</a:t>
            </a:r>
            <a:r>
              <a:rPr lang="it-IT" b="0" strike="noStrike" spc="-1" dirty="0">
                <a:solidFill>
                  <a:srgbClr val="000000"/>
                </a:solidFill>
                <a:uFill>
                  <a:solidFill>
                    <a:srgbClr val="FFFFFF"/>
                  </a:solidFill>
                </a:uFill>
                <a:latin typeface="PT Serif"/>
                <a:ea typeface="PT Serif"/>
              </a:rPr>
              <a:t> </a:t>
            </a:r>
            <a:r>
              <a:rPr lang="it-IT" b="0" strike="noStrike" spc="-1" dirty="0" err="1">
                <a:solidFill>
                  <a:srgbClr val="000000"/>
                </a:solidFill>
                <a:uFill>
                  <a:solidFill>
                    <a:srgbClr val="FFFFFF"/>
                  </a:solidFill>
                </a:uFill>
                <a:latin typeface="PT Serif"/>
                <a:ea typeface="PT Serif"/>
              </a:rPr>
              <a:t>figures</a:t>
            </a:r>
            <a:r>
              <a:rPr lang="it-IT" b="0" strike="noStrike" spc="-1" dirty="0">
                <a:solidFill>
                  <a:srgbClr val="000000"/>
                </a:solidFill>
                <a:uFill>
                  <a:solidFill>
                    <a:srgbClr val="FFFFFF"/>
                  </a:solidFill>
                </a:uFill>
                <a:latin typeface="PT Serif"/>
                <a:ea typeface="PT Serif"/>
              </a:rPr>
              <a:t> </a:t>
            </a:r>
            <a:r>
              <a:rPr lang="it-IT" b="0" strike="noStrike" spc="-1" dirty="0">
                <a:solidFill>
                  <a:srgbClr val="000000"/>
                </a:solidFill>
                <a:uFill>
                  <a:solidFill>
                    <a:srgbClr val="FFFFFF"/>
                  </a:solidFill>
                </a:uFill>
                <a:latin typeface="Wingdings"/>
                <a:ea typeface="PT Serif"/>
              </a:rPr>
              <a:t></a:t>
            </a:r>
            <a:r>
              <a:rPr lang="it-IT" b="0" strike="noStrike" spc="-1" dirty="0">
                <a:solidFill>
                  <a:srgbClr val="000000"/>
                </a:solidFill>
                <a:uFill>
                  <a:solidFill>
                    <a:srgbClr val="FFFFFF"/>
                  </a:solidFill>
                </a:uFill>
                <a:latin typeface="PT Serif"/>
                <a:ea typeface="PT Serif"/>
              </a:rPr>
              <a:t> </a:t>
            </a:r>
            <a:r>
              <a:rPr lang="it-IT" b="0" strike="noStrike" spc="-1" dirty="0" err="1">
                <a:solidFill>
                  <a:srgbClr val="000000"/>
                </a:solidFill>
                <a:uFill>
                  <a:solidFill>
                    <a:srgbClr val="FFFFFF"/>
                  </a:solidFill>
                </a:uFill>
                <a:latin typeface="PT Serif"/>
                <a:ea typeface="PT Serif"/>
              </a:rPr>
              <a:t>alliterations</a:t>
            </a:r>
            <a:r>
              <a:rPr lang="it-IT" b="0" strike="noStrike" spc="-1" dirty="0">
                <a:solidFill>
                  <a:srgbClr val="000000"/>
                </a:solidFill>
                <a:uFill>
                  <a:solidFill>
                    <a:srgbClr val="FFFFFF"/>
                  </a:solidFill>
                </a:uFill>
                <a:latin typeface="PT Serif"/>
                <a:ea typeface="PT Serif"/>
              </a:rPr>
              <a:t> (sound “t” and “ c ” , 3rd </a:t>
            </a:r>
            <a:r>
              <a:rPr lang="it-IT" b="0" strike="noStrike" spc="-1" dirty="0" err="1">
                <a:solidFill>
                  <a:srgbClr val="000000"/>
                </a:solidFill>
                <a:uFill>
                  <a:solidFill>
                    <a:srgbClr val="FFFFFF"/>
                  </a:solidFill>
                </a:uFill>
                <a:latin typeface="PT Serif"/>
                <a:ea typeface="PT Serif"/>
              </a:rPr>
              <a:t>paragraph</a:t>
            </a:r>
            <a:r>
              <a:rPr lang="it-IT" b="0" strike="noStrike" spc="-1" dirty="0">
                <a:solidFill>
                  <a:srgbClr val="000000"/>
                </a:solidFill>
                <a:uFill>
                  <a:solidFill>
                    <a:srgbClr val="FFFFFF"/>
                  </a:solidFill>
                </a:uFill>
                <a:latin typeface="PT Serif"/>
                <a:ea typeface="PT Serif"/>
              </a:rPr>
              <a:t>) </a:t>
            </a:r>
            <a:r>
              <a:rPr lang="it-IT" b="0" strike="noStrike" spc="-1" dirty="0" err="1">
                <a:solidFill>
                  <a:srgbClr val="000000"/>
                </a:solidFill>
                <a:uFill>
                  <a:solidFill>
                    <a:srgbClr val="FFFFFF"/>
                  </a:solidFill>
                </a:uFill>
                <a:latin typeface="PT Serif"/>
                <a:ea typeface="PT Serif"/>
              </a:rPr>
              <a:t>that</a:t>
            </a:r>
            <a:r>
              <a:rPr lang="it-IT" b="0" strike="noStrike" spc="-1" dirty="0">
                <a:solidFill>
                  <a:srgbClr val="000000"/>
                </a:solidFill>
                <a:uFill>
                  <a:solidFill>
                    <a:srgbClr val="FFFFFF"/>
                  </a:solidFill>
                </a:uFill>
                <a:latin typeface="PT Serif"/>
                <a:ea typeface="PT Serif"/>
              </a:rPr>
              <a:t> </a:t>
            </a:r>
            <a:r>
              <a:rPr lang="it-IT" b="0" strike="noStrike" spc="-1" dirty="0" err="1">
                <a:solidFill>
                  <a:srgbClr val="000000"/>
                </a:solidFill>
                <a:uFill>
                  <a:solidFill>
                    <a:srgbClr val="FFFFFF"/>
                  </a:solidFill>
                </a:uFill>
                <a:latin typeface="PT Serif"/>
                <a:ea typeface="PT Serif"/>
              </a:rPr>
              <a:t>convey</a:t>
            </a:r>
            <a:r>
              <a:rPr lang="it-IT" b="0" strike="noStrike" spc="-1" dirty="0">
                <a:solidFill>
                  <a:srgbClr val="000000"/>
                </a:solidFill>
                <a:uFill>
                  <a:solidFill>
                    <a:srgbClr val="FFFFFF"/>
                  </a:solidFill>
                </a:uFill>
                <a:latin typeface="PT Serif"/>
                <a:ea typeface="PT Serif"/>
              </a:rPr>
              <a:t> </a:t>
            </a:r>
            <a:r>
              <a:rPr lang="it-IT" b="0" strike="noStrike" spc="-1" dirty="0" err="1">
                <a:solidFill>
                  <a:srgbClr val="000000"/>
                </a:solidFill>
                <a:uFill>
                  <a:solidFill>
                    <a:srgbClr val="FFFFFF"/>
                  </a:solidFill>
                </a:uFill>
                <a:latin typeface="PT Serif"/>
                <a:ea typeface="PT Serif"/>
              </a:rPr>
              <a:t>soldiers</a:t>
            </a:r>
            <a:r>
              <a:rPr lang="it-IT" b="0" strike="noStrike" spc="-1" dirty="0">
                <a:solidFill>
                  <a:srgbClr val="000000"/>
                </a:solidFill>
                <a:uFill>
                  <a:solidFill>
                    <a:srgbClr val="FFFFFF"/>
                  </a:solidFill>
                </a:uFill>
                <a:latin typeface="PT Serif"/>
                <a:ea typeface="PT Serif"/>
              </a:rPr>
              <a:t>’ </a:t>
            </a:r>
            <a:r>
              <a:rPr lang="it-IT" b="0" strike="noStrike" spc="-1" dirty="0" err="1">
                <a:solidFill>
                  <a:srgbClr val="000000"/>
                </a:solidFill>
                <a:uFill>
                  <a:solidFill>
                    <a:srgbClr val="FFFFFF"/>
                  </a:solidFill>
                </a:uFill>
                <a:latin typeface="PT Serif"/>
                <a:ea typeface="PT Serif"/>
              </a:rPr>
              <a:t>conditions</a:t>
            </a:r>
            <a:r>
              <a:rPr lang="it-IT" b="0" strike="noStrike" spc="-1" dirty="0">
                <a:solidFill>
                  <a:srgbClr val="000000"/>
                </a:solidFill>
                <a:uFill>
                  <a:solidFill>
                    <a:srgbClr val="FFFFFF"/>
                  </a:solidFill>
                </a:uFill>
                <a:latin typeface="PT Serif"/>
                <a:ea typeface="PT Serif"/>
              </a:rPr>
              <a:t> of life, </a:t>
            </a:r>
            <a:r>
              <a:rPr lang="it-IT" b="0" strike="noStrike" spc="-1" dirty="0" err="1">
                <a:solidFill>
                  <a:srgbClr val="000000"/>
                </a:solidFill>
                <a:uFill>
                  <a:solidFill>
                    <a:srgbClr val="FFFFFF"/>
                  </a:solidFill>
                </a:uFill>
                <a:latin typeface="PT Serif"/>
                <a:ea typeface="PT Serif"/>
              </a:rPr>
              <a:t>anaphoras</a:t>
            </a:r>
            <a:r>
              <a:rPr lang="it-IT" b="0" strike="noStrike" spc="-1" dirty="0">
                <a:solidFill>
                  <a:srgbClr val="000000"/>
                </a:solidFill>
                <a:uFill>
                  <a:solidFill>
                    <a:srgbClr val="FFFFFF"/>
                  </a:solidFill>
                </a:uFill>
                <a:latin typeface="PT Serif"/>
                <a:ea typeface="PT Serif"/>
              </a:rPr>
              <a:t> (</a:t>
            </a:r>
            <a:r>
              <a:rPr lang="it-IT" b="0" strike="noStrike" spc="-1" dirty="0" err="1">
                <a:solidFill>
                  <a:srgbClr val="000000"/>
                </a:solidFill>
                <a:uFill>
                  <a:solidFill>
                    <a:srgbClr val="FFFFFF"/>
                  </a:solidFill>
                </a:uFill>
                <a:latin typeface="PT Serif"/>
                <a:ea typeface="PT Serif"/>
              </a:rPr>
              <a:t>like</a:t>
            </a:r>
            <a:r>
              <a:rPr lang="it-IT" b="0" strike="noStrike" spc="-1" dirty="0">
                <a:solidFill>
                  <a:srgbClr val="000000"/>
                </a:solidFill>
                <a:uFill>
                  <a:solidFill>
                    <a:srgbClr val="FFFFFF"/>
                  </a:solidFill>
                </a:uFill>
                <a:latin typeface="PT Serif"/>
                <a:ea typeface="PT Serif"/>
              </a:rPr>
              <a:t> head –head, 4th </a:t>
            </a:r>
            <a:r>
              <a:rPr lang="it-IT" b="0" strike="noStrike" spc="-1" dirty="0" err="1">
                <a:solidFill>
                  <a:srgbClr val="000000"/>
                </a:solidFill>
                <a:uFill>
                  <a:solidFill>
                    <a:srgbClr val="FFFFFF"/>
                  </a:solidFill>
                </a:uFill>
                <a:latin typeface="PT Serif"/>
                <a:ea typeface="PT Serif"/>
              </a:rPr>
              <a:t>paragraph</a:t>
            </a:r>
            <a:r>
              <a:rPr lang="it-IT" b="0" strike="noStrike" spc="-1" dirty="0">
                <a:solidFill>
                  <a:srgbClr val="000000"/>
                </a:solidFill>
                <a:uFill>
                  <a:solidFill>
                    <a:srgbClr val="FFFFFF"/>
                  </a:solidFill>
                </a:uFill>
                <a:latin typeface="PT Serif"/>
                <a:ea typeface="PT Serif"/>
              </a:rPr>
              <a:t> of The </a:t>
            </a:r>
            <a:r>
              <a:rPr lang="it-IT" b="0" strike="noStrike" spc="-1" dirty="0" err="1">
                <a:solidFill>
                  <a:srgbClr val="000000"/>
                </a:solidFill>
                <a:uFill>
                  <a:solidFill>
                    <a:srgbClr val="FFFFFF"/>
                  </a:solidFill>
                </a:uFill>
                <a:latin typeface="PT Serif"/>
                <a:ea typeface="PT Serif"/>
              </a:rPr>
              <a:t>Belly</a:t>
            </a:r>
            <a:r>
              <a:rPr lang="it-IT" b="0" strike="noStrike" spc="-1" dirty="0">
                <a:solidFill>
                  <a:srgbClr val="000000"/>
                </a:solidFill>
                <a:uFill>
                  <a:solidFill>
                    <a:srgbClr val="FFFFFF"/>
                  </a:solidFill>
                </a:uFill>
                <a:latin typeface="PT Serif"/>
                <a:ea typeface="PT Serif"/>
              </a:rPr>
              <a:t> of </a:t>
            </a:r>
            <a:r>
              <a:rPr lang="it-IT" b="0" strike="noStrike" spc="-1" dirty="0" err="1">
                <a:solidFill>
                  <a:srgbClr val="000000"/>
                </a:solidFill>
                <a:uFill>
                  <a:solidFill>
                    <a:srgbClr val="FFFFFF"/>
                  </a:solidFill>
                </a:uFill>
                <a:latin typeface="PT Serif"/>
                <a:ea typeface="PT Serif"/>
              </a:rPr>
              <a:t>Stones</a:t>
            </a:r>
            <a:r>
              <a:rPr lang="it-IT" b="0" strike="noStrike" spc="-1" dirty="0">
                <a:solidFill>
                  <a:srgbClr val="000000"/>
                </a:solidFill>
                <a:uFill>
                  <a:solidFill>
                    <a:srgbClr val="FFFFFF"/>
                  </a:solidFill>
                </a:uFill>
                <a:latin typeface="PT Serif"/>
                <a:ea typeface="PT Serif"/>
              </a:rPr>
              <a:t>) </a:t>
            </a:r>
            <a:r>
              <a:rPr lang="it-IT" b="0" strike="noStrike" spc="-1" dirty="0" err="1">
                <a:solidFill>
                  <a:srgbClr val="000000"/>
                </a:solidFill>
                <a:uFill>
                  <a:solidFill>
                    <a:srgbClr val="FFFFFF"/>
                  </a:solidFill>
                </a:uFill>
                <a:latin typeface="PT Serif"/>
                <a:ea typeface="PT Serif"/>
              </a:rPr>
              <a:t>that</a:t>
            </a:r>
            <a:r>
              <a:rPr lang="it-IT" b="0" strike="noStrike" spc="-1" dirty="0">
                <a:solidFill>
                  <a:srgbClr val="000000"/>
                </a:solidFill>
                <a:uFill>
                  <a:solidFill>
                    <a:srgbClr val="FFFFFF"/>
                  </a:solidFill>
                </a:uFill>
                <a:latin typeface="PT Serif"/>
                <a:ea typeface="PT Serif"/>
              </a:rPr>
              <a:t> </a:t>
            </a:r>
            <a:r>
              <a:rPr lang="it-IT" b="0" strike="noStrike" spc="-1" dirty="0" err="1">
                <a:solidFill>
                  <a:srgbClr val="000000"/>
                </a:solidFill>
                <a:uFill>
                  <a:solidFill>
                    <a:srgbClr val="FFFFFF"/>
                  </a:solidFill>
                </a:uFill>
                <a:latin typeface="PT Serif"/>
                <a:ea typeface="PT Serif"/>
              </a:rPr>
              <a:t>underline</a:t>
            </a:r>
            <a:r>
              <a:rPr lang="it-IT" b="0" strike="noStrike" spc="-1" dirty="0">
                <a:solidFill>
                  <a:srgbClr val="000000"/>
                </a:solidFill>
                <a:uFill>
                  <a:solidFill>
                    <a:srgbClr val="FFFFFF"/>
                  </a:solidFill>
                </a:uFill>
                <a:latin typeface="PT Serif"/>
                <a:ea typeface="PT Serif"/>
              </a:rPr>
              <a:t> </a:t>
            </a:r>
            <a:r>
              <a:rPr lang="it-IT" b="0" strike="noStrike" spc="-1" dirty="0" err="1">
                <a:solidFill>
                  <a:srgbClr val="000000"/>
                </a:solidFill>
                <a:uFill>
                  <a:solidFill>
                    <a:srgbClr val="FFFFFF"/>
                  </a:solidFill>
                </a:uFill>
                <a:latin typeface="PT Serif"/>
                <a:ea typeface="PT Serif"/>
              </a:rPr>
              <a:t>their</a:t>
            </a:r>
            <a:r>
              <a:rPr lang="it-IT" b="0" strike="noStrike" spc="-1" dirty="0">
                <a:solidFill>
                  <a:srgbClr val="000000"/>
                </a:solidFill>
                <a:uFill>
                  <a:solidFill>
                    <a:srgbClr val="FFFFFF"/>
                  </a:solidFill>
                </a:uFill>
                <a:latin typeface="PT Serif"/>
                <a:ea typeface="PT Serif"/>
              </a:rPr>
              <a:t> </a:t>
            </a:r>
            <a:r>
              <a:rPr lang="it-IT" b="0" strike="noStrike" spc="-1" dirty="0" err="1">
                <a:solidFill>
                  <a:srgbClr val="000000"/>
                </a:solidFill>
                <a:uFill>
                  <a:solidFill>
                    <a:srgbClr val="FFFFFF"/>
                  </a:solidFill>
                </a:uFill>
                <a:latin typeface="PT Serif"/>
                <a:ea typeface="PT Serif"/>
              </a:rPr>
              <a:t>harder</a:t>
            </a:r>
            <a:r>
              <a:rPr lang="it-IT" b="0" strike="noStrike" spc="-1" dirty="0">
                <a:solidFill>
                  <a:srgbClr val="000000"/>
                </a:solidFill>
                <a:uFill>
                  <a:solidFill>
                    <a:srgbClr val="FFFFFF"/>
                  </a:solidFill>
                </a:uFill>
                <a:latin typeface="PT Serif"/>
                <a:ea typeface="PT Serif"/>
              </a:rPr>
              <a:t> </a:t>
            </a:r>
            <a:r>
              <a:rPr lang="it-IT" b="0" strike="noStrike" spc="-1" dirty="0" err="1">
                <a:solidFill>
                  <a:srgbClr val="000000"/>
                </a:solidFill>
                <a:uFill>
                  <a:solidFill>
                    <a:srgbClr val="FFFFFF"/>
                  </a:solidFill>
                </a:uFill>
                <a:latin typeface="PT Serif"/>
                <a:ea typeface="PT Serif"/>
              </a:rPr>
              <a:t>conditions</a:t>
            </a:r>
            <a:r>
              <a:rPr lang="it-IT" b="0" strike="noStrike" spc="-1" dirty="0">
                <a:solidFill>
                  <a:srgbClr val="000000"/>
                </a:solidFill>
                <a:uFill>
                  <a:solidFill>
                    <a:srgbClr val="FFFFFF"/>
                  </a:solidFill>
                </a:uFill>
                <a:latin typeface="PT Serif"/>
                <a:ea typeface="PT Serif"/>
              </a:rPr>
              <a:t> of </a:t>
            </a:r>
            <a:r>
              <a:rPr lang="it-IT" b="0" strike="noStrike" spc="-1" dirty="0" err="1">
                <a:solidFill>
                  <a:srgbClr val="000000"/>
                </a:solidFill>
                <a:uFill>
                  <a:solidFill>
                    <a:srgbClr val="FFFFFF"/>
                  </a:solidFill>
                </a:uFill>
                <a:latin typeface="PT Serif"/>
                <a:ea typeface="PT Serif"/>
              </a:rPr>
              <a:t>fighting</a:t>
            </a:r>
            <a:r>
              <a:rPr lang="it-IT" b="0" strike="noStrike" spc="-1" dirty="0">
                <a:solidFill>
                  <a:srgbClr val="000000"/>
                </a:solidFill>
                <a:uFill>
                  <a:solidFill>
                    <a:srgbClr val="FFFFFF"/>
                  </a:solidFill>
                </a:uFill>
                <a:latin typeface="PT Serif"/>
                <a:ea typeface="PT Serif"/>
              </a:rPr>
              <a:t>.</a:t>
            </a:r>
            <a:endParaRPr lang="it-IT" b="0" strike="noStrike" spc="-1" dirty="0">
              <a:solidFill>
                <a:srgbClr val="000000"/>
              </a:solidFill>
              <a:uFill>
                <a:solidFill>
                  <a:srgbClr val="FFFFFF"/>
                </a:solidFill>
              </a:uFill>
              <a:latin typeface="Arial"/>
            </a:endParaRPr>
          </a:p>
          <a:p>
            <a:pPr>
              <a:lnSpc>
                <a:spcPct val="100000"/>
              </a:lnSpc>
              <a:spcBef>
                <a:spcPts val="1001"/>
              </a:spcBef>
            </a:pPr>
            <a:r>
              <a:rPr lang="it-IT" b="1" strike="noStrike" spc="-1" dirty="0" err="1">
                <a:solidFill>
                  <a:srgbClr val="000000"/>
                </a:solidFill>
                <a:uFill>
                  <a:solidFill>
                    <a:srgbClr val="FFFFFF"/>
                  </a:solidFill>
                </a:uFill>
                <a:latin typeface="PT Serif"/>
                <a:ea typeface="PT Serif"/>
              </a:rPr>
              <a:t>R.Kipling’s</a:t>
            </a:r>
            <a:r>
              <a:rPr lang="it-IT" b="1" strike="noStrike" spc="-1" dirty="0">
                <a:solidFill>
                  <a:srgbClr val="000000"/>
                </a:solidFill>
                <a:uFill>
                  <a:solidFill>
                    <a:srgbClr val="FFFFFF"/>
                  </a:solidFill>
                </a:uFill>
                <a:latin typeface="PT Serif"/>
                <a:ea typeface="PT Serif"/>
              </a:rPr>
              <a:t> </a:t>
            </a:r>
            <a:r>
              <a:rPr lang="it-IT" b="1" strike="noStrike" spc="-1" dirty="0" err="1">
                <a:solidFill>
                  <a:srgbClr val="000000"/>
                </a:solidFill>
                <a:uFill>
                  <a:solidFill>
                    <a:srgbClr val="FFFFFF"/>
                  </a:solidFill>
                </a:uFill>
                <a:latin typeface="PT Serif"/>
                <a:ea typeface="PT Serif"/>
              </a:rPr>
              <a:t>ideas</a:t>
            </a:r>
            <a:r>
              <a:rPr lang="it-IT" b="1" strike="noStrike" spc="-1" dirty="0">
                <a:solidFill>
                  <a:srgbClr val="000000"/>
                </a:solidFill>
                <a:uFill>
                  <a:solidFill>
                    <a:srgbClr val="FFFFFF"/>
                  </a:solidFill>
                </a:uFill>
                <a:latin typeface="PT Serif"/>
                <a:ea typeface="PT Serif"/>
              </a:rPr>
              <a:t> of</a:t>
            </a:r>
            <a:r>
              <a:rPr lang="it-IT" b="0" strike="noStrike" spc="-1" dirty="0">
                <a:solidFill>
                  <a:srgbClr val="000000"/>
                </a:solidFill>
                <a:uFill>
                  <a:solidFill>
                    <a:srgbClr val="FFFFFF"/>
                  </a:solidFill>
                </a:uFill>
                <a:latin typeface="PT Serif"/>
                <a:ea typeface="PT Serif"/>
              </a:rPr>
              <a:t>:</a:t>
            </a:r>
            <a:endParaRPr lang="it-IT" b="0" strike="noStrike" spc="-1" dirty="0">
              <a:solidFill>
                <a:srgbClr val="000000"/>
              </a:solidFill>
              <a:uFill>
                <a:solidFill>
                  <a:srgbClr val="FFFFFF"/>
                </a:solidFill>
              </a:uFill>
              <a:latin typeface="Arial"/>
            </a:endParaRPr>
          </a:p>
          <a:p>
            <a:pPr marL="228600" indent="-227880">
              <a:spcBef>
                <a:spcPts val="499"/>
              </a:spcBef>
              <a:buClr>
                <a:srgbClr val="000000"/>
              </a:buClr>
              <a:buFont typeface=".AppleSystemUIFont"/>
              <a:buChar char="-"/>
            </a:pPr>
            <a:r>
              <a:rPr lang="it-IT" b="0" u="sng" strike="noStrike" spc="-1" dirty="0">
                <a:solidFill>
                  <a:srgbClr val="000000"/>
                </a:solidFill>
                <a:uFill>
                  <a:solidFill>
                    <a:srgbClr val="FFFFFF"/>
                  </a:solidFill>
                </a:uFill>
                <a:latin typeface="PT Serif"/>
                <a:ea typeface="PT Serif"/>
              </a:rPr>
              <a:t>War</a:t>
            </a:r>
            <a:r>
              <a:rPr lang="it-IT" b="0" strike="noStrike" spc="-1" dirty="0">
                <a:solidFill>
                  <a:srgbClr val="000000"/>
                </a:solidFill>
                <a:uFill>
                  <a:solidFill>
                    <a:srgbClr val="FFFFFF"/>
                  </a:solidFill>
                </a:uFill>
                <a:latin typeface="PT Serif"/>
                <a:ea typeface="PT Serif"/>
              </a:rPr>
              <a:t> </a:t>
            </a:r>
            <a:r>
              <a:rPr lang="it-IT" b="0" strike="noStrike" spc="-1" dirty="0">
                <a:solidFill>
                  <a:srgbClr val="000000"/>
                </a:solidFill>
                <a:uFill>
                  <a:solidFill>
                    <a:srgbClr val="FFFFFF"/>
                  </a:solidFill>
                </a:uFill>
                <a:latin typeface="Wingdings"/>
                <a:ea typeface="PT Serif"/>
              </a:rPr>
              <a:t></a:t>
            </a:r>
            <a:r>
              <a:rPr lang="it-IT" b="0" strike="noStrike" spc="-1" dirty="0">
                <a:solidFill>
                  <a:srgbClr val="000000"/>
                </a:solidFill>
                <a:uFill>
                  <a:solidFill>
                    <a:srgbClr val="FFFFFF"/>
                  </a:solidFill>
                </a:uFill>
                <a:latin typeface="PT Serif"/>
                <a:ea typeface="PT Serif"/>
              </a:rPr>
              <a:t> </a:t>
            </a:r>
            <a:r>
              <a:rPr lang="it-IT" b="0" strike="noStrike" spc="-1" dirty="0" err="1">
                <a:solidFill>
                  <a:srgbClr val="000000"/>
                </a:solidFill>
                <a:uFill>
                  <a:solidFill>
                    <a:srgbClr val="FFFFFF"/>
                  </a:solidFill>
                </a:uFill>
                <a:latin typeface="PT Serif"/>
                <a:ea typeface="PT Serif"/>
              </a:rPr>
              <a:t>It</a:t>
            </a:r>
            <a:r>
              <a:rPr lang="it-IT" b="0" strike="noStrike" spc="-1" dirty="0">
                <a:solidFill>
                  <a:srgbClr val="000000"/>
                </a:solidFill>
                <a:uFill>
                  <a:solidFill>
                    <a:srgbClr val="FFFFFF"/>
                  </a:solidFill>
                </a:uFill>
                <a:latin typeface="PT Serif"/>
                <a:ea typeface="PT Serif"/>
              </a:rPr>
              <a:t> </a:t>
            </a:r>
            <a:r>
              <a:rPr lang="it-IT" b="0" strike="noStrike" spc="-1" dirty="0" err="1">
                <a:solidFill>
                  <a:srgbClr val="000000"/>
                </a:solidFill>
                <a:uFill>
                  <a:solidFill>
                    <a:srgbClr val="FFFFFF"/>
                  </a:solidFill>
                </a:uFill>
                <a:latin typeface="PT Serif"/>
                <a:ea typeface="PT Serif"/>
              </a:rPr>
              <a:t>is</a:t>
            </a:r>
            <a:r>
              <a:rPr lang="it-IT" b="0" strike="noStrike" spc="-1" dirty="0">
                <a:solidFill>
                  <a:srgbClr val="000000"/>
                </a:solidFill>
                <a:uFill>
                  <a:solidFill>
                    <a:srgbClr val="FFFFFF"/>
                  </a:solidFill>
                </a:uFill>
                <a:latin typeface="PT Serif"/>
                <a:ea typeface="PT Serif"/>
              </a:rPr>
              <a:t> a way to </a:t>
            </a:r>
            <a:r>
              <a:rPr lang="it-IT" b="0" strike="noStrike" spc="-1" dirty="0" err="1">
                <a:solidFill>
                  <a:srgbClr val="000000"/>
                </a:solidFill>
                <a:uFill>
                  <a:solidFill>
                    <a:srgbClr val="FFFFFF"/>
                  </a:solidFill>
                </a:uFill>
                <a:latin typeface="PT Serif"/>
                <a:ea typeface="PT Serif"/>
              </a:rPr>
              <a:t>reach</a:t>
            </a:r>
            <a:r>
              <a:rPr lang="it-IT" b="0" strike="noStrike" spc="-1" dirty="0">
                <a:solidFill>
                  <a:srgbClr val="000000"/>
                </a:solidFill>
                <a:uFill>
                  <a:solidFill>
                    <a:srgbClr val="FFFFFF"/>
                  </a:solidFill>
                </a:uFill>
                <a:latin typeface="PT Serif"/>
                <a:ea typeface="PT Serif"/>
              </a:rPr>
              <a:t> the National </a:t>
            </a:r>
            <a:r>
              <a:rPr lang="it-IT" b="0" strike="noStrike" spc="-1" dirty="0" err="1">
                <a:solidFill>
                  <a:srgbClr val="000000"/>
                </a:solidFill>
                <a:uFill>
                  <a:solidFill>
                    <a:srgbClr val="FFFFFF"/>
                  </a:solidFill>
                </a:uFill>
                <a:latin typeface="PT Serif"/>
                <a:ea typeface="PT Serif"/>
              </a:rPr>
              <a:t>Unity</a:t>
            </a:r>
            <a:r>
              <a:rPr lang="it-IT" b="0" strike="noStrike" spc="-1" dirty="0">
                <a:solidFill>
                  <a:srgbClr val="000000"/>
                </a:solidFill>
                <a:uFill>
                  <a:solidFill>
                    <a:srgbClr val="FFFFFF"/>
                  </a:solidFill>
                </a:uFill>
                <a:latin typeface="PT Serif"/>
                <a:ea typeface="PT Serif"/>
              </a:rPr>
              <a:t> of </a:t>
            </a:r>
            <a:r>
              <a:rPr lang="it-IT" b="0" strike="noStrike" spc="-1" dirty="0" err="1">
                <a:solidFill>
                  <a:srgbClr val="000000"/>
                </a:solidFill>
                <a:uFill>
                  <a:solidFill>
                    <a:srgbClr val="FFFFFF"/>
                  </a:solidFill>
                </a:uFill>
                <a:latin typeface="PT Serif"/>
                <a:ea typeface="PT Serif"/>
              </a:rPr>
              <a:t>Italy</a:t>
            </a:r>
            <a:r>
              <a:rPr lang="it-IT" b="0" strike="noStrike" spc="-1" dirty="0">
                <a:solidFill>
                  <a:srgbClr val="000000"/>
                </a:solidFill>
                <a:uFill>
                  <a:solidFill>
                    <a:srgbClr val="FFFFFF"/>
                  </a:solidFill>
                </a:uFill>
                <a:latin typeface="PT Serif"/>
                <a:ea typeface="PT Serif"/>
              </a:rPr>
              <a:t>.</a:t>
            </a:r>
            <a:endParaRPr lang="it-IT" b="0" strike="noStrike" spc="-1" dirty="0">
              <a:solidFill>
                <a:srgbClr val="000000"/>
              </a:solidFill>
              <a:uFill>
                <a:solidFill>
                  <a:srgbClr val="FFFFFF"/>
                </a:solidFill>
              </a:uFill>
              <a:latin typeface="Arial"/>
            </a:endParaRPr>
          </a:p>
          <a:p>
            <a:pPr marL="228600" indent="-227880">
              <a:spcBef>
                <a:spcPts val="499"/>
              </a:spcBef>
              <a:buClr>
                <a:srgbClr val="000000"/>
              </a:buClr>
              <a:buFont typeface=".AppleSystemUIFont"/>
              <a:buChar char="-"/>
            </a:pPr>
            <a:r>
              <a:rPr lang="it-IT" b="0" u="sng" strike="noStrike" spc="-1" dirty="0">
                <a:solidFill>
                  <a:srgbClr val="000000"/>
                </a:solidFill>
                <a:uFill>
                  <a:solidFill>
                    <a:srgbClr val="FFFFFF"/>
                  </a:solidFill>
                </a:uFill>
                <a:latin typeface="PT Serif"/>
                <a:ea typeface="PT Serif"/>
              </a:rPr>
              <a:t>Soldiers</a:t>
            </a:r>
            <a:r>
              <a:rPr lang="it-IT" b="0" strike="noStrike" spc="-1" dirty="0">
                <a:solidFill>
                  <a:srgbClr val="000000"/>
                </a:solidFill>
                <a:uFill>
                  <a:solidFill>
                    <a:srgbClr val="FFFFFF"/>
                  </a:solidFill>
                </a:uFill>
                <a:latin typeface="PT Serif"/>
                <a:ea typeface="PT Serif"/>
              </a:rPr>
              <a:t> </a:t>
            </a:r>
            <a:r>
              <a:rPr lang="it-IT" b="0" strike="noStrike" spc="-1" dirty="0">
                <a:solidFill>
                  <a:srgbClr val="000000"/>
                </a:solidFill>
                <a:uFill>
                  <a:solidFill>
                    <a:srgbClr val="FFFFFF"/>
                  </a:solidFill>
                </a:uFill>
                <a:latin typeface="Wingdings"/>
                <a:ea typeface="PT Serif"/>
              </a:rPr>
              <a:t></a:t>
            </a:r>
            <a:r>
              <a:rPr lang="it-IT" b="0" strike="noStrike" spc="-1" dirty="0">
                <a:solidFill>
                  <a:srgbClr val="000000"/>
                </a:solidFill>
                <a:uFill>
                  <a:solidFill>
                    <a:srgbClr val="FFFFFF"/>
                  </a:solidFill>
                </a:uFill>
                <a:latin typeface="PT Serif"/>
                <a:ea typeface="PT Serif"/>
              </a:rPr>
              <a:t> He </a:t>
            </a:r>
            <a:r>
              <a:rPr lang="it-IT" b="0" strike="noStrike" spc="-1" dirty="0" err="1">
                <a:solidFill>
                  <a:srgbClr val="000000"/>
                </a:solidFill>
                <a:uFill>
                  <a:solidFill>
                    <a:srgbClr val="FFFFFF"/>
                  </a:solidFill>
                </a:uFill>
                <a:latin typeface="PT Serif"/>
                <a:ea typeface="PT Serif"/>
              </a:rPr>
              <a:t>celebrates</a:t>
            </a:r>
            <a:r>
              <a:rPr lang="it-IT" b="0" strike="noStrike" spc="-1" dirty="0">
                <a:solidFill>
                  <a:srgbClr val="000000"/>
                </a:solidFill>
                <a:uFill>
                  <a:solidFill>
                    <a:srgbClr val="FFFFFF"/>
                  </a:solidFill>
                </a:uFill>
                <a:latin typeface="PT Serif"/>
                <a:ea typeface="PT Serif"/>
              </a:rPr>
              <a:t> the </a:t>
            </a:r>
            <a:r>
              <a:rPr lang="it-IT" b="0" strike="noStrike" spc="-1" dirty="0" err="1">
                <a:solidFill>
                  <a:srgbClr val="000000"/>
                </a:solidFill>
                <a:uFill>
                  <a:solidFill>
                    <a:srgbClr val="FFFFFF"/>
                  </a:solidFill>
                </a:uFill>
                <a:latin typeface="PT Serif"/>
                <a:ea typeface="PT Serif"/>
              </a:rPr>
              <a:t>slain</a:t>
            </a:r>
            <a:r>
              <a:rPr lang="it-IT" b="0" strike="noStrike" spc="-1" dirty="0">
                <a:solidFill>
                  <a:srgbClr val="000000"/>
                </a:solidFill>
                <a:uFill>
                  <a:solidFill>
                    <a:srgbClr val="FFFFFF"/>
                  </a:solidFill>
                </a:uFill>
                <a:latin typeface="PT Serif"/>
                <a:ea typeface="PT Serif"/>
              </a:rPr>
              <a:t> and the </a:t>
            </a:r>
            <a:r>
              <a:rPr lang="it-IT" b="0" strike="noStrike" spc="-1" dirty="0" err="1">
                <a:solidFill>
                  <a:srgbClr val="000000"/>
                </a:solidFill>
                <a:uFill>
                  <a:solidFill>
                    <a:srgbClr val="FFFFFF"/>
                  </a:solidFill>
                </a:uFill>
                <a:latin typeface="PT Serif"/>
                <a:ea typeface="PT Serif"/>
              </a:rPr>
              <a:t>victims</a:t>
            </a:r>
            <a:r>
              <a:rPr lang="it-IT" b="0" strike="noStrike" spc="-1" dirty="0">
                <a:solidFill>
                  <a:srgbClr val="000000"/>
                </a:solidFill>
                <a:uFill>
                  <a:solidFill>
                    <a:srgbClr val="FFFFFF"/>
                  </a:solidFill>
                </a:uFill>
                <a:latin typeface="PT Serif"/>
                <a:ea typeface="PT Serif"/>
              </a:rPr>
              <a:t> of WWI and the </a:t>
            </a:r>
            <a:r>
              <a:rPr lang="it-IT" b="0" strike="noStrike" spc="-1" dirty="0" err="1">
                <a:solidFill>
                  <a:srgbClr val="000000"/>
                </a:solidFill>
                <a:uFill>
                  <a:solidFill>
                    <a:srgbClr val="FFFFFF"/>
                  </a:solidFill>
                </a:uFill>
                <a:latin typeface="PT Serif"/>
                <a:ea typeface="PT Serif"/>
              </a:rPr>
              <a:t>strenght</a:t>
            </a:r>
            <a:r>
              <a:rPr lang="it-IT" b="0" strike="noStrike" spc="-1" dirty="0">
                <a:solidFill>
                  <a:srgbClr val="000000"/>
                </a:solidFill>
                <a:uFill>
                  <a:solidFill>
                    <a:srgbClr val="FFFFFF"/>
                  </a:solidFill>
                </a:uFill>
                <a:latin typeface="PT Serif"/>
                <a:ea typeface="PT Serif"/>
              </a:rPr>
              <a:t> of the </a:t>
            </a:r>
            <a:r>
              <a:rPr lang="it-IT" b="0" strike="noStrike" spc="-1" dirty="0" err="1">
                <a:solidFill>
                  <a:srgbClr val="000000"/>
                </a:solidFill>
                <a:uFill>
                  <a:solidFill>
                    <a:srgbClr val="FFFFFF"/>
                  </a:solidFill>
                </a:uFill>
                <a:latin typeface="PT Serif"/>
                <a:ea typeface="PT Serif"/>
              </a:rPr>
              <a:t>italian</a:t>
            </a:r>
            <a:r>
              <a:rPr lang="it-IT" b="0" strike="noStrike" spc="-1" dirty="0">
                <a:solidFill>
                  <a:srgbClr val="000000"/>
                </a:solidFill>
                <a:uFill>
                  <a:solidFill>
                    <a:srgbClr val="FFFFFF"/>
                  </a:solidFill>
                </a:uFill>
                <a:latin typeface="PT Serif"/>
                <a:ea typeface="PT Serif"/>
              </a:rPr>
              <a:t> </a:t>
            </a:r>
            <a:r>
              <a:rPr lang="it-IT" b="0" strike="noStrike" spc="-1" dirty="0" err="1">
                <a:solidFill>
                  <a:srgbClr val="000000"/>
                </a:solidFill>
                <a:uFill>
                  <a:solidFill>
                    <a:srgbClr val="FFFFFF"/>
                  </a:solidFill>
                </a:uFill>
                <a:latin typeface="PT Serif"/>
                <a:ea typeface="PT Serif"/>
              </a:rPr>
              <a:t>soldiers</a:t>
            </a:r>
            <a:r>
              <a:rPr lang="it-IT" b="0" strike="noStrike" spc="-1" dirty="0">
                <a:solidFill>
                  <a:srgbClr val="000000"/>
                </a:solidFill>
                <a:uFill>
                  <a:solidFill>
                    <a:srgbClr val="FFFFFF"/>
                  </a:solidFill>
                </a:uFill>
                <a:latin typeface="PT Serif"/>
                <a:ea typeface="PT Serif"/>
              </a:rPr>
              <a:t> </a:t>
            </a:r>
            <a:r>
              <a:rPr lang="it-IT" b="0" strike="noStrike" spc="-1" dirty="0" err="1">
                <a:solidFill>
                  <a:srgbClr val="000000"/>
                </a:solidFill>
                <a:uFill>
                  <a:solidFill>
                    <a:srgbClr val="FFFFFF"/>
                  </a:solidFill>
                </a:uFill>
                <a:latin typeface="PT Serif"/>
                <a:ea typeface="PT Serif"/>
              </a:rPr>
              <a:t>that</a:t>
            </a:r>
            <a:r>
              <a:rPr lang="it-IT" b="0" strike="noStrike" spc="-1" dirty="0">
                <a:solidFill>
                  <a:srgbClr val="000000"/>
                </a:solidFill>
                <a:uFill>
                  <a:solidFill>
                    <a:srgbClr val="FFFFFF"/>
                  </a:solidFill>
                </a:uFill>
                <a:latin typeface="PT Serif"/>
                <a:ea typeface="PT Serif"/>
              </a:rPr>
              <a:t> </a:t>
            </a:r>
            <a:r>
              <a:rPr lang="it-IT" b="0" strike="noStrike" spc="-1" dirty="0" err="1">
                <a:solidFill>
                  <a:srgbClr val="000000"/>
                </a:solidFill>
                <a:uFill>
                  <a:solidFill>
                    <a:srgbClr val="FFFFFF"/>
                  </a:solidFill>
                </a:uFill>
                <a:latin typeface="PT Serif"/>
                <a:ea typeface="PT Serif"/>
              </a:rPr>
              <a:t>fought</a:t>
            </a:r>
            <a:r>
              <a:rPr lang="it-IT" b="0" strike="noStrike" spc="-1" dirty="0">
                <a:solidFill>
                  <a:srgbClr val="000000"/>
                </a:solidFill>
                <a:uFill>
                  <a:solidFill>
                    <a:srgbClr val="FFFFFF"/>
                  </a:solidFill>
                </a:uFill>
                <a:latin typeface="PT Serif"/>
                <a:ea typeface="PT Serif"/>
              </a:rPr>
              <a:t> in the </a:t>
            </a:r>
            <a:r>
              <a:rPr lang="it-IT" b="0" strike="noStrike" spc="-1" dirty="0" err="1">
                <a:solidFill>
                  <a:srgbClr val="000000"/>
                </a:solidFill>
                <a:uFill>
                  <a:solidFill>
                    <a:srgbClr val="FFFFFF"/>
                  </a:solidFill>
                </a:uFill>
                <a:latin typeface="PT Serif"/>
                <a:ea typeface="PT Serif"/>
              </a:rPr>
              <a:t>mountains</a:t>
            </a:r>
            <a:r>
              <a:rPr lang="it-IT" b="0" strike="noStrike" spc="-1" dirty="0">
                <a:solidFill>
                  <a:srgbClr val="000000"/>
                </a:solidFill>
                <a:uFill>
                  <a:solidFill>
                    <a:srgbClr val="FFFFFF"/>
                  </a:solidFill>
                </a:uFill>
                <a:latin typeface="PT Serif"/>
                <a:ea typeface="PT Serif"/>
              </a:rPr>
              <a:t>. </a:t>
            </a:r>
            <a:endParaRPr lang="it-IT" b="0" strike="noStrike" spc="-1" dirty="0">
              <a:solidFill>
                <a:srgbClr val="000000"/>
              </a:solidFill>
              <a:uFill>
                <a:solidFill>
                  <a:srgbClr val="FFFFFF"/>
                </a:solidFill>
              </a:uFill>
              <a:latin typeface="Arial"/>
            </a:endParaRPr>
          </a:p>
        </p:txBody>
      </p:sp>
      <p:sp>
        <p:nvSpPr>
          <p:cNvPr id="128" name="CustomShape 3"/>
          <p:cNvSpPr/>
          <p:nvPr/>
        </p:nvSpPr>
        <p:spPr>
          <a:xfrm>
            <a:off x="4038480" y="6356520"/>
            <a:ext cx="41140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it-IT" sz="1200" b="0" strike="noStrike" spc="-1">
                <a:solidFill>
                  <a:srgbClr val="8B8B8B"/>
                </a:solidFill>
                <a:uFill>
                  <a:solidFill>
                    <a:srgbClr val="FFFFFF"/>
                  </a:solidFill>
                </a:uFill>
                <a:latin typeface="Calibri"/>
                <a:ea typeface="DejaVu Sans"/>
              </a:rPr>
              <a:t>Liceo Scientifico "A. Einstein" - V ALS - A. S. 2017/2018</a:t>
            </a:r>
            <a:endParaRPr lang="it-IT" sz="12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CustomShape 1"/>
          <p:cNvSpPr/>
          <p:nvPr/>
        </p:nvSpPr>
        <p:spPr>
          <a:xfrm>
            <a:off x="838080" y="168812"/>
            <a:ext cx="10514880" cy="92846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it-IT" sz="4400" b="1" strike="noStrike" spc="-1" dirty="0" err="1">
                <a:solidFill>
                  <a:srgbClr val="0070C0"/>
                </a:solidFill>
                <a:uFill>
                  <a:solidFill>
                    <a:srgbClr val="FFFFFF"/>
                  </a:solidFill>
                </a:uFill>
                <a:latin typeface="PT Serif"/>
                <a:ea typeface="PT Serif"/>
              </a:rPr>
              <a:t>Chapter</a:t>
            </a:r>
            <a:r>
              <a:rPr lang="it-IT" sz="4400" b="1" strike="noStrike" spc="-1" dirty="0">
                <a:solidFill>
                  <a:srgbClr val="0070C0"/>
                </a:solidFill>
                <a:uFill>
                  <a:solidFill>
                    <a:srgbClr val="FFFFFF"/>
                  </a:solidFill>
                </a:uFill>
                <a:latin typeface="PT Serif"/>
                <a:ea typeface="PT Serif"/>
              </a:rPr>
              <a:t> II - Podgora </a:t>
            </a:r>
            <a:endParaRPr lang="it-IT" sz="4400" b="0" strike="noStrike" spc="-1" dirty="0">
              <a:solidFill>
                <a:srgbClr val="000000"/>
              </a:solidFill>
              <a:uFill>
                <a:solidFill>
                  <a:srgbClr val="FFFFFF"/>
                </a:solidFill>
              </a:uFill>
              <a:latin typeface="Arial"/>
            </a:endParaRPr>
          </a:p>
        </p:txBody>
      </p:sp>
      <p:sp>
        <p:nvSpPr>
          <p:cNvPr id="130" name="CustomShape 2"/>
          <p:cNvSpPr/>
          <p:nvPr/>
        </p:nvSpPr>
        <p:spPr>
          <a:xfrm>
            <a:off x="502466" y="1173822"/>
            <a:ext cx="11186108" cy="518269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nSpc>
                <a:spcPct val="100000"/>
              </a:lnSpc>
            </a:pPr>
            <a:r>
              <a:rPr lang="it-IT" sz="1900" b="1" strike="noStrike" spc="-1" dirty="0">
                <a:solidFill>
                  <a:srgbClr val="000000"/>
                </a:solidFill>
                <a:uFill>
                  <a:solidFill>
                    <a:srgbClr val="FFFFFF"/>
                  </a:solidFill>
                </a:uFill>
                <a:latin typeface="PT Serif"/>
                <a:ea typeface="PT Serif"/>
              </a:rPr>
              <a:t>Text </a:t>
            </a:r>
            <a:r>
              <a:rPr lang="it-IT" sz="1900" b="1" strike="noStrike" spc="-1" dirty="0" err="1">
                <a:solidFill>
                  <a:srgbClr val="000000"/>
                </a:solidFill>
                <a:uFill>
                  <a:solidFill>
                    <a:srgbClr val="FFFFFF"/>
                  </a:solidFill>
                </a:uFill>
                <a:latin typeface="PT Serif"/>
                <a:ea typeface="PT Serif"/>
              </a:rPr>
              <a:t>type</a:t>
            </a:r>
            <a:r>
              <a:rPr lang="it-IT" sz="1900" b="0" strike="noStrike" spc="-1" dirty="0">
                <a:solidFill>
                  <a:srgbClr val="000000"/>
                </a:solidFill>
                <a:uFill>
                  <a:solidFill>
                    <a:srgbClr val="FFFFFF"/>
                  </a:solidFill>
                </a:uFill>
                <a:latin typeface="PT Serif"/>
                <a:ea typeface="PT Serif"/>
              </a:rPr>
              <a:t>: War Report </a:t>
            </a:r>
            <a:endParaRPr lang="it-IT" sz="1900" b="0" strike="noStrike" spc="-1" dirty="0">
              <a:solidFill>
                <a:srgbClr val="000000"/>
              </a:solidFill>
              <a:uFill>
                <a:solidFill>
                  <a:srgbClr val="FFFFFF"/>
                </a:solidFill>
              </a:uFill>
              <a:latin typeface="Arial"/>
            </a:endParaRPr>
          </a:p>
          <a:p>
            <a:pPr>
              <a:lnSpc>
                <a:spcPct val="100000"/>
              </a:lnSpc>
              <a:spcBef>
                <a:spcPts val="1001"/>
              </a:spcBef>
            </a:pPr>
            <a:r>
              <a:rPr lang="it-IT" sz="1900" b="1" strike="noStrike" spc="-1" dirty="0" err="1">
                <a:solidFill>
                  <a:srgbClr val="000000"/>
                </a:solidFill>
                <a:uFill>
                  <a:solidFill>
                    <a:srgbClr val="FFFFFF"/>
                  </a:solidFill>
                </a:uFill>
                <a:latin typeface="PT Serif"/>
                <a:ea typeface="PT Serif"/>
              </a:rPr>
              <a:t>Structure</a:t>
            </a:r>
            <a:r>
              <a:rPr lang="it-IT" sz="1900" b="0" strike="noStrike" spc="-1" dirty="0">
                <a:solidFill>
                  <a:srgbClr val="000000"/>
                </a:solidFill>
                <a:uFill>
                  <a:solidFill>
                    <a:srgbClr val="FFFFFF"/>
                  </a:solidFill>
                </a:uFill>
                <a:latin typeface="PT Serif"/>
                <a:ea typeface="PT Serif"/>
              </a:rPr>
              <a:t>:</a:t>
            </a:r>
            <a:endParaRPr lang="it-IT" sz="1900" b="0" strike="noStrike" spc="-1" dirty="0">
              <a:solidFill>
                <a:srgbClr val="000000"/>
              </a:solidFill>
              <a:uFill>
                <a:solidFill>
                  <a:srgbClr val="FFFFFF"/>
                </a:solidFill>
              </a:uFill>
              <a:latin typeface="Arial"/>
            </a:endParaRPr>
          </a:p>
          <a:p>
            <a:r>
              <a:rPr lang="it-IT" sz="1900" b="0" strike="noStrike" spc="-1" dirty="0">
                <a:solidFill>
                  <a:srgbClr val="000000"/>
                </a:solidFill>
                <a:uFill>
                  <a:solidFill>
                    <a:srgbClr val="FFFFFF"/>
                  </a:solidFill>
                </a:uFill>
                <a:latin typeface="PT Serif"/>
                <a:ea typeface="PT Serif"/>
              </a:rPr>
              <a:t>Narrative (</a:t>
            </a:r>
            <a:r>
              <a:rPr lang="it-IT" sz="1900" b="0" strike="noStrike" spc="-1" dirty="0" err="1">
                <a:solidFill>
                  <a:srgbClr val="000000"/>
                </a:solidFill>
                <a:uFill>
                  <a:solidFill>
                    <a:srgbClr val="FFFFFF"/>
                  </a:solidFill>
                </a:uFill>
                <a:latin typeface="PT Serif"/>
                <a:ea typeface="PT Serif"/>
              </a:rPr>
              <a:t>mixture</a:t>
            </a:r>
            <a:r>
              <a:rPr lang="it-IT" sz="1900" b="0" strike="noStrike" spc="-1" dirty="0">
                <a:solidFill>
                  <a:srgbClr val="000000"/>
                </a:solidFill>
                <a:uFill>
                  <a:solidFill>
                    <a:srgbClr val="FFFFFF"/>
                  </a:solidFill>
                </a:uFill>
                <a:latin typeface="PT Serif"/>
                <a:ea typeface="PT Serif"/>
              </a:rPr>
              <a:t> of </a:t>
            </a:r>
            <a:r>
              <a:rPr lang="it-IT" sz="1900" b="0" strike="noStrike" spc="-1" dirty="0" err="1">
                <a:solidFill>
                  <a:srgbClr val="000000"/>
                </a:solidFill>
                <a:uFill>
                  <a:solidFill>
                    <a:srgbClr val="FFFFFF"/>
                  </a:solidFill>
                </a:uFill>
                <a:latin typeface="PT Serif"/>
                <a:ea typeface="PT Serif"/>
              </a:rPr>
              <a:t>dialogues</a:t>
            </a:r>
            <a:r>
              <a:rPr lang="it-IT" sz="1900" b="0" strike="noStrike" spc="-1" dirty="0">
                <a:solidFill>
                  <a:srgbClr val="000000"/>
                </a:solidFill>
                <a:uFill>
                  <a:solidFill>
                    <a:srgbClr val="FFFFFF"/>
                  </a:solidFill>
                </a:uFill>
                <a:latin typeface="PT Serif"/>
                <a:ea typeface="PT Serif"/>
              </a:rPr>
              <a:t> and </a:t>
            </a:r>
            <a:r>
              <a:rPr lang="it-IT" sz="1900" b="0" strike="noStrike" spc="-1" dirty="0" err="1">
                <a:solidFill>
                  <a:srgbClr val="000000"/>
                </a:solidFill>
                <a:uFill>
                  <a:solidFill>
                    <a:srgbClr val="FFFFFF"/>
                  </a:solidFill>
                </a:uFill>
                <a:latin typeface="PT Serif"/>
                <a:ea typeface="PT Serif"/>
              </a:rPr>
              <a:t>descriptions</a:t>
            </a:r>
            <a:r>
              <a:rPr lang="it-IT" sz="1900" b="0" strike="noStrike" spc="-1" dirty="0">
                <a:solidFill>
                  <a:srgbClr val="000000"/>
                </a:solidFill>
                <a:uFill>
                  <a:solidFill>
                    <a:srgbClr val="FFFFFF"/>
                  </a:solidFill>
                </a:uFill>
                <a:latin typeface="PT Serif"/>
                <a:ea typeface="PT Serif"/>
              </a:rPr>
              <a:t>) – </a:t>
            </a:r>
            <a:r>
              <a:rPr lang="it-IT" sz="1900" b="0" strike="noStrike" spc="-1" dirty="0" err="1">
                <a:solidFill>
                  <a:srgbClr val="000000"/>
                </a:solidFill>
                <a:uFill>
                  <a:solidFill>
                    <a:srgbClr val="FFFFFF"/>
                  </a:solidFill>
                </a:uFill>
                <a:latin typeface="PT Serif"/>
                <a:ea typeface="PT Serif"/>
              </a:rPr>
              <a:t>telling</a:t>
            </a:r>
            <a:r>
              <a:rPr lang="it-IT" sz="1900" b="0" strike="noStrike" spc="-1" dirty="0">
                <a:solidFill>
                  <a:srgbClr val="000000"/>
                </a:solidFill>
                <a:uFill>
                  <a:solidFill>
                    <a:srgbClr val="FFFFFF"/>
                  </a:solidFill>
                </a:uFill>
                <a:latin typeface="PT Serif"/>
                <a:ea typeface="PT Serif"/>
              </a:rPr>
              <a:t> and </a:t>
            </a:r>
            <a:r>
              <a:rPr lang="it-IT" sz="1900" b="0" strike="noStrike" spc="-1" dirty="0" err="1">
                <a:solidFill>
                  <a:srgbClr val="000000"/>
                </a:solidFill>
                <a:uFill>
                  <a:solidFill>
                    <a:srgbClr val="FFFFFF"/>
                  </a:solidFill>
                </a:uFill>
                <a:latin typeface="PT Serif"/>
                <a:ea typeface="PT Serif"/>
              </a:rPr>
              <a:t>showing</a:t>
            </a:r>
            <a:endParaRPr lang="it-IT" sz="1900" b="0" strike="noStrike" spc="-1" dirty="0">
              <a:solidFill>
                <a:srgbClr val="000000"/>
              </a:solidFill>
              <a:uFill>
                <a:solidFill>
                  <a:srgbClr val="FFFFFF"/>
                </a:solidFill>
              </a:uFill>
              <a:latin typeface="Arial"/>
            </a:endParaRPr>
          </a:p>
          <a:p>
            <a:pPr>
              <a:lnSpc>
                <a:spcPct val="100000"/>
              </a:lnSpc>
            </a:pPr>
            <a:r>
              <a:rPr lang="it-IT" sz="1900" b="1" strike="noStrike" spc="-1" dirty="0">
                <a:solidFill>
                  <a:srgbClr val="000000"/>
                </a:solidFill>
                <a:uFill>
                  <a:solidFill>
                    <a:srgbClr val="FFFFFF"/>
                  </a:solidFill>
                </a:uFill>
                <a:latin typeface="PT Serif"/>
                <a:ea typeface="PT Serif"/>
              </a:rPr>
              <a:t>Language</a:t>
            </a:r>
            <a:r>
              <a:rPr lang="it-IT" sz="1900" b="0" strike="noStrike" spc="-1" dirty="0">
                <a:solidFill>
                  <a:srgbClr val="000000"/>
                </a:solidFill>
                <a:uFill>
                  <a:solidFill>
                    <a:srgbClr val="FFFFFF"/>
                  </a:solidFill>
                </a:uFill>
                <a:latin typeface="PT Serif"/>
                <a:ea typeface="PT Serif"/>
              </a:rPr>
              <a:t>:</a:t>
            </a:r>
            <a:endParaRPr lang="it-IT" sz="1900" b="0" strike="noStrike" spc="-1" dirty="0">
              <a:solidFill>
                <a:srgbClr val="000000"/>
              </a:solidFill>
              <a:uFill>
                <a:solidFill>
                  <a:srgbClr val="FFFFFF"/>
                </a:solidFill>
              </a:uFill>
              <a:latin typeface="Arial"/>
            </a:endParaRPr>
          </a:p>
          <a:p>
            <a:pPr marL="720" lvl="1">
              <a:spcBef>
                <a:spcPts val="499"/>
              </a:spcBef>
              <a:buClr>
                <a:srgbClr val="000000"/>
              </a:buClr>
            </a:pPr>
            <a:r>
              <a:rPr lang="it-IT" sz="1900" b="0" strike="noStrike" spc="-1" dirty="0">
                <a:solidFill>
                  <a:srgbClr val="000000"/>
                </a:solidFill>
                <a:uFill>
                  <a:solidFill>
                    <a:srgbClr val="FFFFFF"/>
                  </a:solidFill>
                </a:uFill>
                <a:latin typeface="PT Serif"/>
                <a:ea typeface="PT Serif"/>
              </a:rPr>
              <a:t>-    short, </a:t>
            </a:r>
            <a:r>
              <a:rPr lang="it-IT" sz="1900" b="0" strike="noStrike" spc="-1" dirty="0" err="1">
                <a:solidFill>
                  <a:srgbClr val="000000"/>
                </a:solidFill>
                <a:uFill>
                  <a:solidFill>
                    <a:srgbClr val="FFFFFF"/>
                  </a:solidFill>
                </a:uFill>
                <a:latin typeface="PT Serif"/>
                <a:ea typeface="PT Serif"/>
              </a:rPr>
              <a:t>simple</a:t>
            </a:r>
            <a:r>
              <a:rPr lang="it-IT" sz="1900" b="0" strike="noStrike" spc="-1" dirty="0">
                <a:solidFill>
                  <a:srgbClr val="000000"/>
                </a:solidFill>
                <a:uFill>
                  <a:solidFill>
                    <a:srgbClr val="FFFFFF"/>
                  </a:solidFill>
                </a:uFill>
                <a:latin typeface="PT Serif"/>
                <a:ea typeface="PT Serif"/>
              </a:rPr>
              <a:t> </a:t>
            </a:r>
            <a:r>
              <a:rPr lang="it-IT" sz="1900" b="0" strike="noStrike" spc="-1" dirty="0" err="1">
                <a:solidFill>
                  <a:srgbClr val="000000"/>
                </a:solidFill>
                <a:uFill>
                  <a:solidFill>
                    <a:srgbClr val="FFFFFF"/>
                  </a:solidFill>
                </a:uFill>
                <a:latin typeface="PT Serif"/>
                <a:ea typeface="PT Serif"/>
              </a:rPr>
              <a:t>sentences</a:t>
            </a:r>
            <a:r>
              <a:rPr lang="it-IT" sz="1900" b="0" strike="noStrike" spc="-1" dirty="0">
                <a:solidFill>
                  <a:srgbClr val="000000"/>
                </a:solidFill>
                <a:uFill>
                  <a:solidFill>
                    <a:srgbClr val="FFFFFF"/>
                  </a:solidFill>
                </a:uFill>
                <a:latin typeface="PT Serif"/>
                <a:ea typeface="PT Serif"/>
              </a:rPr>
              <a:t>, with the use of </a:t>
            </a:r>
            <a:r>
              <a:rPr lang="it-IT" sz="1900" b="0" strike="noStrike" spc="-1" dirty="0" err="1">
                <a:solidFill>
                  <a:srgbClr val="000000"/>
                </a:solidFill>
                <a:uFill>
                  <a:solidFill>
                    <a:srgbClr val="FFFFFF"/>
                  </a:solidFill>
                </a:uFill>
                <a:latin typeface="PT Serif"/>
                <a:ea typeface="PT Serif"/>
              </a:rPr>
              <a:t>coordination</a:t>
            </a:r>
            <a:r>
              <a:rPr lang="it-IT" sz="1900" b="0" strike="noStrike" spc="-1" dirty="0">
                <a:solidFill>
                  <a:srgbClr val="000000"/>
                </a:solidFill>
                <a:uFill>
                  <a:solidFill>
                    <a:srgbClr val="FFFFFF"/>
                  </a:solidFill>
                </a:uFill>
                <a:latin typeface="PT Serif"/>
                <a:ea typeface="PT Serif"/>
              </a:rPr>
              <a:t> </a:t>
            </a:r>
            <a:r>
              <a:rPr lang="it-IT" sz="1900" b="0" strike="noStrike" spc="-1" dirty="0" smtClean="0">
                <a:solidFill>
                  <a:srgbClr val="000000"/>
                </a:solidFill>
                <a:uFill>
                  <a:solidFill>
                    <a:srgbClr val="FFFFFF"/>
                  </a:solidFill>
                </a:uFill>
                <a:latin typeface="PT Serif"/>
                <a:ea typeface="PT Serif"/>
                <a:sym typeface="Wingdings"/>
              </a:rPr>
              <a:t></a:t>
            </a:r>
            <a:r>
              <a:rPr lang="it-IT" sz="1900" b="0" strike="noStrike" spc="-1" dirty="0" smtClean="0">
                <a:solidFill>
                  <a:srgbClr val="000000"/>
                </a:solidFill>
                <a:uFill>
                  <a:solidFill>
                    <a:srgbClr val="FFFFFF"/>
                  </a:solidFill>
                </a:uFill>
                <a:latin typeface="PT Serif"/>
                <a:ea typeface="PT Serif"/>
              </a:rPr>
              <a:t> </a:t>
            </a:r>
            <a:r>
              <a:rPr lang="it-IT" sz="1900" b="0" strike="noStrike" spc="-1" dirty="0" err="1">
                <a:solidFill>
                  <a:srgbClr val="000000"/>
                </a:solidFill>
                <a:uFill>
                  <a:solidFill>
                    <a:srgbClr val="FFFFFF"/>
                  </a:solidFill>
                </a:uFill>
                <a:latin typeface="PT Serif"/>
                <a:ea typeface="PT Serif"/>
              </a:rPr>
              <a:t>involves</a:t>
            </a:r>
            <a:r>
              <a:rPr lang="it-IT" sz="1900" b="0" strike="noStrike" spc="-1" dirty="0">
                <a:solidFill>
                  <a:srgbClr val="000000"/>
                </a:solidFill>
                <a:uFill>
                  <a:solidFill>
                    <a:srgbClr val="FFFFFF"/>
                  </a:solidFill>
                </a:uFill>
                <a:latin typeface="PT Serif"/>
                <a:ea typeface="PT Serif"/>
              </a:rPr>
              <a:t> the </a:t>
            </a:r>
            <a:r>
              <a:rPr lang="it-IT" sz="1900" b="0" strike="noStrike" spc="-1" dirty="0" err="1">
                <a:solidFill>
                  <a:srgbClr val="000000"/>
                </a:solidFill>
                <a:uFill>
                  <a:solidFill>
                    <a:srgbClr val="FFFFFF"/>
                  </a:solidFill>
                </a:uFill>
                <a:latin typeface="PT Serif"/>
                <a:ea typeface="PT Serif"/>
              </a:rPr>
              <a:t>reader</a:t>
            </a:r>
            <a:r>
              <a:rPr lang="it-IT" sz="1900" b="0" strike="noStrike" spc="-1" dirty="0">
                <a:solidFill>
                  <a:srgbClr val="000000"/>
                </a:solidFill>
                <a:uFill>
                  <a:solidFill>
                    <a:srgbClr val="FFFFFF"/>
                  </a:solidFill>
                </a:uFill>
                <a:latin typeface="PT Serif"/>
                <a:ea typeface="PT Serif"/>
              </a:rPr>
              <a:t> </a:t>
            </a:r>
            <a:r>
              <a:rPr lang="it-IT" sz="1900" b="0" strike="noStrike" spc="-1" dirty="0" err="1">
                <a:solidFill>
                  <a:srgbClr val="000000"/>
                </a:solidFill>
                <a:uFill>
                  <a:solidFill>
                    <a:srgbClr val="FFFFFF"/>
                  </a:solidFill>
                </a:uFill>
                <a:latin typeface="PT Serif"/>
                <a:ea typeface="PT Serif"/>
              </a:rPr>
              <a:t>going</a:t>
            </a:r>
            <a:r>
              <a:rPr lang="it-IT" sz="1900" b="0" strike="noStrike" spc="-1" dirty="0">
                <a:solidFill>
                  <a:srgbClr val="000000"/>
                </a:solidFill>
                <a:uFill>
                  <a:solidFill>
                    <a:srgbClr val="FFFFFF"/>
                  </a:solidFill>
                </a:uFill>
                <a:latin typeface="PT Serif"/>
                <a:ea typeface="PT Serif"/>
              </a:rPr>
              <a:t> on in the </a:t>
            </a:r>
            <a:r>
              <a:rPr lang="it-IT" sz="1900" b="0" strike="noStrike" spc="-1" dirty="0" err="1">
                <a:solidFill>
                  <a:srgbClr val="000000"/>
                </a:solidFill>
                <a:uFill>
                  <a:solidFill>
                    <a:srgbClr val="FFFFFF"/>
                  </a:solidFill>
                </a:uFill>
                <a:latin typeface="PT Serif"/>
                <a:ea typeface="PT Serif"/>
              </a:rPr>
              <a:t>reading</a:t>
            </a:r>
            <a:r>
              <a:rPr lang="it-IT" sz="1900" b="0" strike="noStrike" spc="-1" dirty="0">
                <a:solidFill>
                  <a:srgbClr val="000000"/>
                </a:solidFill>
                <a:uFill>
                  <a:solidFill>
                    <a:srgbClr val="FFFFFF"/>
                  </a:solidFill>
                </a:uFill>
                <a:latin typeface="PT Serif"/>
                <a:ea typeface="PT Serif"/>
              </a:rPr>
              <a:t> </a:t>
            </a:r>
            <a:endParaRPr lang="it-IT" sz="1900" b="0" strike="noStrike" spc="-1" dirty="0">
              <a:solidFill>
                <a:srgbClr val="000000"/>
              </a:solidFill>
              <a:uFill>
                <a:solidFill>
                  <a:srgbClr val="FFFFFF"/>
                </a:solidFill>
              </a:uFill>
              <a:latin typeface="Arial"/>
            </a:endParaRPr>
          </a:p>
          <a:p>
            <a:pPr marL="343620" lvl="1" indent="-342900">
              <a:spcBef>
                <a:spcPts val="499"/>
              </a:spcBef>
              <a:buClr>
                <a:srgbClr val="000000"/>
              </a:buClr>
              <a:buFontTx/>
              <a:buChar char="-"/>
            </a:pPr>
            <a:r>
              <a:rPr lang="it-IT" sz="1900" b="0" strike="noStrike" spc="-1" dirty="0" err="1">
                <a:solidFill>
                  <a:srgbClr val="000000"/>
                </a:solidFill>
                <a:uFill>
                  <a:solidFill>
                    <a:srgbClr val="FFFFFF"/>
                  </a:solidFill>
                </a:uFill>
                <a:latin typeface="PT Serif"/>
                <a:ea typeface="PT Serif"/>
              </a:rPr>
              <a:t>lexical</a:t>
            </a:r>
            <a:r>
              <a:rPr lang="it-IT" sz="1900" b="0" strike="noStrike" spc="-1" dirty="0">
                <a:solidFill>
                  <a:srgbClr val="000000"/>
                </a:solidFill>
                <a:uFill>
                  <a:solidFill>
                    <a:srgbClr val="FFFFFF"/>
                  </a:solidFill>
                </a:uFill>
                <a:latin typeface="PT Serif"/>
                <a:ea typeface="PT Serif"/>
              </a:rPr>
              <a:t> </a:t>
            </a:r>
            <a:r>
              <a:rPr lang="it-IT" sz="1900" b="0" strike="noStrike" spc="-1" dirty="0" err="1">
                <a:solidFill>
                  <a:srgbClr val="000000"/>
                </a:solidFill>
                <a:uFill>
                  <a:solidFill>
                    <a:srgbClr val="FFFFFF"/>
                  </a:solidFill>
                </a:uFill>
                <a:latin typeface="PT Serif"/>
                <a:ea typeface="PT Serif"/>
              </a:rPr>
              <a:t>choices</a:t>
            </a:r>
            <a:r>
              <a:rPr lang="it-IT" sz="1900" b="0" strike="noStrike" spc="-1" dirty="0">
                <a:solidFill>
                  <a:srgbClr val="000000"/>
                </a:solidFill>
                <a:uFill>
                  <a:solidFill>
                    <a:srgbClr val="FFFFFF"/>
                  </a:solidFill>
                </a:uFill>
                <a:latin typeface="PT Serif"/>
                <a:ea typeface="PT Serif"/>
              </a:rPr>
              <a:t> </a:t>
            </a:r>
            <a:r>
              <a:rPr lang="it-IT" sz="1900" b="0" strike="noStrike" spc="-1" dirty="0">
                <a:solidFill>
                  <a:srgbClr val="000000"/>
                </a:solidFill>
                <a:uFill>
                  <a:solidFill>
                    <a:srgbClr val="FFFFFF"/>
                  </a:solidFill>
                </a:uFill>
                <a:latin typeface="Wingdings"/>
                <a:ea typeface="PT Serif"/>
              </a:rPr>
              <a:t></a:t>
            </a:r>
            <a:r>
              <a:rPr lang="it-IT" sz="1900" b="0" strike="noStrike" spc="-1" dirty="0">
                <a:solidFill>
                  <a:srgbClr val="000000"/>
                </a:solidFill>
                <a:uFill>
                  <a:solidFill>
                    <a:srgbClr val="FFFFFF"/>
                  </a:solidFill>
                </a:uFill>
                <a:latin typeface="PT Serif"/>
                <a:ea typeface="PT Serif"/>
              </a:rPr>
              <a:t> semantic </a:t>
            </a:r>
            <a:r>
              <a:rPr lang="it-IT" sz="1900" b="0" strike="noStrike" spc="-1" dirty="0" err="1">
                <a:solidFill>
                  <a:srgbClr val="000000"/>
                </a:solidFill>
                <a:uFill>
                  <a:solidFill>
                    <a:srgbClr val="FFFFFF"/>
                  </a:solidFill>
                </a:uFill>
                <a:latin typeface="PT Serif"/>
                <a:ea typeface="PT Serif"/>
              </a:rPr>
              <a:t>areas</a:t>
            </a:r>
            <a:r>
              <a:rPr lang="it-IT" sz="1900" b="0" strike="noStrike" spc="-1" dirty="0">
                <a:solidFill>
                  <a:srgbClr val="000000"/>
                </a:solidFill>
                <a:uFill>
                  <a:solidFill>
                    <a:srgbClr val="FFFFFF"/>
                  </a:solidFill>
                </a:uFill>
                <a:latin typeface="PT Serif"/>
                <a:ea typeface="PT Serif"/>
              </a:rPr>
              <a:t> of war and nature (</a:t>
            </a:r>
            <a:r>
              <a:rPr lang="it-IT" sz="1900" b="0" strike="noStrike" spc="-1" dirty="0" err="1">
                <a:solidFill>
                  <a:srgbClr val="000000"/>
                </a:solidFill>
                <a:uFill>
                  <a:solidFill>
                    <a:srgbClr val="FFFFFF"/>
                  </a:solidFill>
                </a:uFill>
                <a:latin typeface="PT Serif"/>
                <a:ea typeface="PT Serif"/>
              </a:rPr>
              <a:t>enemy</a:t>
            </a:r>
            <a:r>
              <a:rPr lang="it-IT" sz="1900" b="0" strike="noStrike" spc="-1" dirty="0">
                <a:solidFill>
                  <a:srgbClr val="000000"/>
                </a:solidFill>
                <a:uFill>
                  <a:solidFill>
                    <a:srgbClr val="FFFFFF"/>
                  </a:solidFill>
                </a:uFill>
                <a:latin typeface="PT Serif"/>
                <a:ea typeface="PT Serif"/>
              </a:rPr>
              <a:t>, </a:t>
            </a:r>
            <a:r>
              <a:rPr lang="it-IT" sz="1900" b="0" strike="noStrike" spc="-1" dirty="0" err="1">
                <a:solidFill>
                  <a:srgbClr val="000000"/>
                </a:solidFill>
                <a:uFill>
                  <a:solidFill>
                    <a:srgbClr val="FFFFFF"/>
                  </a:solidFill>
                </a:uFill>
                <a:latin typeface="PT Serif"/>
                <a:ea typeface="PT Serif"/>
              </a:rPr>
              <a:t>death</a:t>
            </a:r>
            <a:r>
              <a:rPr lang="it-IT" sz="1900" b="0" strike="noStrike" spc="-1" dirty="0">
                <a:solidFill>
                  <a:srgbClr val="000000"/>
                </a:solidFill>
                <a:uFill>
                  <a:solidFill>
                    <a:srgbClr val="FFFFFF"/>
                  </a:solidFill>
                </a:uFill>
                <a:latin typeface="PT Serif"/>
                <a:ea typeface="PT Serif"/>
              </a:rPr>
              <a:t>, </a:t>
            </a:r>
            <a:r>
              <a:rPr lang="it-IT" sz="1900" b="0" strike="noStrike" spc="-1" dirty="0" err="1">
                <a:solidFill>
                  <a:srgbClr val="000000"/>
                </a:solidFill>
                <a:uFill>
                  <a:solidFill>
                    <a:srgbClr val="FFFFFF"/>
                  </a:solidFill>
                </a:uFill>
                <a:latin typeface="PT Serif"/>
                <a:ea typeface="PT Serif"/>
              </a:rPr>
              <a:t>bombs</a:t>
            </a:r>
            <a:r>
              <a:rPr lang="it-IT" sz="1900" b="0" strike="noStrike" spc="-1" dirty="0">
                <a:solidFill>
                  <a:srgbClr val="000000"/>
                </a:solidFill>
                <a:uFill>
                  <a:solidFill>
                    <a:srgbClr val="FFFFFF"/>
                  </a:solidFill>
                </a:uFill>
                <a:latin typeface="PT Serif"/>
                <a:ea typeface="PT Serif"/>
              </a:rPr>
              <a:t>, </a:t>
            </a:r>
            <a:r>
              <a:rPr lang="it-IT" sz="1900" b="0" strike="noStrike" spc="-1" dirty="0" err="1">
                <a:solidFill>
                  <a:srgbClr val="000000"/>
                </a:solidFill>
                <a:uFill>
                  <a:solidFill>
                    <a:srgbClr val="FFFFFF"/>
                  </a:solidFill>
                </a:uFill>
                <a:latin typeface="PT Serif"/>
                <a:ea typeface="PT Serif"/>
              </a:rPr>
              <a:t>fights</a:t>
            </a:r>
            <a:r>
              <a:rPr lang="it-IT" sz="1900" b="0" strike="noStrike" spc="-1" dirty="0">
                <a:solidFill>
                  <a:srgbClr val="000000"/>
                </a:solidFill>
                <a:uFill>
                  <a:solidFill>
                    <a:srgbClr val="FFFFFF"/>
                  </a:solidFill>
                </a:uFill>
                <a:latin typeface="PT Serif"/>
                <a:ea typeface="PT Serif"/>
              </a:rPr>
              <a:t>, trench, </a:t>
            </a:r>
            <a:r>
              <a:rPr lang="it-IT" sz="1900" b="0" strike="noStrike" spc="-1" dirty="0" err="1">
                <a:solidFill>
                  <a:srgbClr val="000000"/>
                </a:solidFill>
                <a:uFill>
                  <a:solidFill>
                    <a:srgbClr val="FFFFFF"/>
                  </a:solidFill>
                </a:uFill>
                <a:latin typeface="PT Serif"/>
                <a:ea typeface="PT Serif"/>
              </a:rPr>
              <a:t>soldiers</a:t>
            </a:r>
            <a:r>
              <a:rPr lang="it-IT" sz="1900" b="0" strike="noStrike" spc="-1" dirty="0">
                <a:solidFill>
                  <a:srgbClr val="000000"/>
                </a:solidFill>
                <a:uFill>
                  <a:solidFill>
                    <a:srgbClr val="FFFFFF"/>
                  </a:solidFill>
                </a:uFill>
                <a:latin typeface="PT Serif"/>
                <a:ea typeface="PT Serif"/>
              </a:rPr>
              <a:t>, war, </a:t>
            </a:r>
            <a:r>
              <a:rPr lang="it-IT" sz="1900" b="0" strike="noStrike" spc="-1" dirty="0" err="1">
                <a:solidFill>
                  <a:srgbClr val="000000"/>
                </a:solidFill>
                <a:uFill>
                  <a:solidFill>
                    <a:srgbClr val="FFFFFF"/>
                  </a:solidFill>
                </a:uFill>
                <a:latin typeface="PT Serif"/>
                <a:ea typeface="PT Serif"/>
              </a:rPr>
              <a:t>cannons</a:t>
            </a:r>
            <a:r>
              <a:rPr lang="it-IT" sz="1900" b="0" strike="noStrike" spc="-1" dirty="0">
                <a:solidFill>
                  <a:srgbClr val="000000"/>
                </a:solidFill>
                <a:uFill>
                  <a:solidFill>
                    <a:srgbClr val="FFFFFF"/>
                  </a:solidFill>
                </a:uFill>
                <a:latin typeface="PT Serif"/>
                <a:ea typeface="PT Serif"/>
              </a:rPr>
              <a:t>, </a:t>
            </a:r>
            <a:r>
              <a:rPr lang="it-IT" sz="1900" b="0" strike="noStrike" spc="-1" dirty="0" err="1">
                <a:solidFill>
                  <a:srgbClr val="000000"/>
                </a:solidFill>
                <a:uFill>
                  <a:solidFill>
                    <a:srgbClr val="FFFFFF"/>
                  </a:solidFill>
                </a:uFill>
                <a:latin typeface="PT Serif"/>
                <a:ea typeface="PT Serif"/>
              </a:rPr>
              <a:t>military</a:t>
            </a:r>
            <a:r>
              <a:rPr lang="it-IT" sz="1900" b="0" strike="noStrike" spc="-1" dirty="0">
                <a:solidFill>
                  <a:srgbClr val="000000"/>
                </a:solidFill>
                <a:uFill>
                  <a:solidFill>
                    <a:srgbClr val="FFFFFF"/>
                  </a:solidFill>
                </a:uFill>
                <a:latin typeface="PT Serif"/>
                <a:ea typeface="PT Serif"/>
              </a:rPr>
              <a:t> service) </a:t>
            </a:r>
            <a:r>
              <a:rPr lang="it-IT" sz="1900" spc="-1" dirty="0" smtClean="0">
                <a:solidFill>
                  <a:srgbClr val="000000"/>
                </a:solidFill>
                <a:uFill>
                  <a:solidFill>
                    <a:srgbClr val="FFFFFF"/>
                  </a:solidFill>
                </a:uFill>
                <a:latin typeface="PT Serif"/>
                <a:ea typeface="PT Serif"/>
                <a:sym typeface="Wingdings"/>
              </a:rPr>
              <a:t></a:t>
            </a:r>
            <a:r>
              <a:rPr lang="it-IT" sz="1900" b="0" strike="noStrike" spc="-1" dirty="0" smtClean="0">
                <a:solidFill>
                  <a:srgbClr val="000000"/>
                </a:solidFill>
                <a:uFill>
                  <a:solidFill>
                    <a:srgbClr val="FFFFFF"/>
                  </a:solidFill>
                </a:uFill>
                <a:latin typeface="PT Serif"/>
                <a:ea typeface="PT Serif"/>
              </a:rPr>
              <a:t> </a:t>
            </a:r>
            <a:r>
              <a:rPr lang="it-IT" sz="1900" b="0" strike="noStrike" spc="-1" dirty="0" err="1">
                <a:solidFill>
                  <a:srgbClr val="000000"/>
                </a:solidFill>
                <a:uFill>
                  <a:solidFill>
                    <a:srgbClr val="FFFFFF"/>
                  </a:solidFill>
                </a:uFill>
                <a:latin typeface="PT Serif"/>
                <a:ea typeface="PT Serif"/>
              </a:rPr>
              <a:t>difficulties</a:t>
            </a:r>
            <a:r>
              <a:rPr lang="it-IT" sz="1900" b="0" strike="noStrike" spc="-1" dirty="0">
                <a:solidFill>
                  <a:srgbClr val="000000"/>
                </a:solidFill>
                <a:uFill>
                  <a:solidFill>
                    <a:srgbClr val="FFFFFF"/>
                  </a:solidFill>
                </a:uFill>
                <a:latin typeface="PT Serif"/>
                <a:ea typeface="PT Serif"/>
              </a:rPr>
              <a:t> the </a:t>
            </a:r>
            <a:r>
              <a:rPr lang="it-IT" sz="1900" b="0" strike="noStrike" spc="-1" dirty="0" err="1">
                <a:solidFill>
                  <a:srgbClr val="000000"/>
                </a:solidFill>
                <a:uFill>
                  <a:solidFill>
                    <a:srgbClr val="FFFFFF"/>
                  </a:solidFill>
                </a:uFill>
                <a:latin typeface="PT Serif"/>
                <a:ea typeface="PT Serif"/>
              </a:rPr>
              <a:t>soldiers</a:t>
            </a:r>
            <a:r>
              <a:rPr lang="it-IT" sz="1900" b="0" strike="noStrike" spc="-1" dirty="0">
                <a:solidFill>
                  <a:srgbClr val="000000"/>
                </a:solidFill>
                <a:uFill>
                  <a:solidFill>
                    <a:srgbClr val="FFFFFF"/>
                  </a:solidFill>
                </a:uFill>
                <a:latin typeface="PT Serif"/>
                <a:ea typeface="PT Serif"/>
              </a:rPr>
              <a:t> </a:t>
            </a:r>
            <a:r>
              <a:rPr lang="it-IT" sz="1900" b="0" strike="noStrike" spc="-1" dirty="0" err="1">
                <a:solidFill>
                  <a:srgbClr val="000000"/>
                </a:solidFill>
                <a:uFill>
                  <a:solidFill>
                    <a:srgbClr val="FFFFFF"/>
                  </a:solidFill>
                </a:uFill>
                <a:latin typeface="PT Serif"/>
                <a:ea typeface="PT Serif"/>
              </a:rPr>
              <a:t>have</a:t>
            </a:r>
            <a:r>
              <a:rPr lang="it-IT" sz="1900" b="0" strike="noStrike" spc="-1" dirty="0">
                <a:solidFill>
                  <a:srgbClr val="000000"/>
                </a:solidFill>
                <a:uFill>
                  <a:solidFill>
                    <a:srgbClr val="FFFFFF"/>
                  </a:solidFill>
                </a:uFill>
                <a:latin typeface="PT Serif"/>
                <a:ea typeface="PT Serif"/>
              </a:rPr>
              <a:t> to face with</a:t>
            </a:r>
            <a:endParaRPr lang="it-IT" sz="1900" spc="-1" dirty="0">
              <a:solidFill>
                <a:srgbClr val="000000"/>
              </a:solidFill>
              <a:uFill>
                <a:solidFill>
                  <a:srgbClr val="FFFFFF"/>
                </a:solidFill>
              </a:uFill>
              <a:latin typeface="Arial"/>
            </a:endParaRPr>
          </a:p>
          <a:p>
            <a:pPr marL="343620" lvl="1" indent="-342900">
              <a:spcBef>
                <a:spcPts val="499"/>
              </a:spcBef>
              <a:buClr>
                <a:srgbClr val="000000"/>
              </a:buClr>
              <a:buFontTx/>
              <a:buChar char="-"/>
            </a:pPr>
            <a:r>
              <a:rPr lang="it-IT" sz="1900" b="0" strike="noStrike" spc="-1" dirty="0" err="1">
                <a:solidFill>
                  <a:srgbClr val="000000"/>
                </a:solidFill>
                <a:uFill>
                  <a:solidFill>
                    <a:srgbClr val="FFFFFF"/>
                  </a:solidFill>
                </a:uFill>
                <a:latin typeface="PT Serif"/>
                <a:ea typeface="PT Serif"/>
              </a:rPr>
              <a:t>rhetorical</a:t>
            </a:r>
            <a:r>
              <a:rPr lang="it-IT" sz="1900" b="0" strike="noStrike" spc="-1" dirty="0">
                <a:solidFill>
                  <a:srgbClr val="000000"/>
                </a:solidFill>
                <a:uFill>
                  <a:solidFill>
                    <a:srgbClr val="FFFFFF"/>
                  </a:solidFill>
                </a:uFill>
                <a:latin typeface="PT Serif"/>
                <a:ea typeface="PT Serif"/>
              </a:rPr>
              <a:t> </a:t>
            </a:r>
            <a:r>
              <a:rPr lang="it-IT" sz="1900" b="0" strike="noStrike" spc="-1" dirty="0" err="1">
                <a:solidFill>
                  <a:srgbClr val="000000"/>
                </a:solidFill>
                <a:uFill>
                  <a:solidFill>
                    <a:srgbClr val="FFFFFF"/>
                  </a:solidFill>
                </a:uFill>
                <a:latin typeface="PT Serif"/>
                <a:ea typeface="PT Serif"/>
              </a:rPr>
              <a:t>figures</a:t>
            </a:r>
            <a:r>
              <a:rPr lang="it-IT" sz="1900" b="0" strike="noStrike" spc="-1" dirty="0">
                <a:solidFill>
                  <a:srgbClr val="000000"/>
                </a:solidFill>
                <a:uFill>
                  <a:solidFill>
                    <a:srgbClr val="FFFFFF"/>
                  </a:solidFill>
                </a:uFill>
                <a:latin typeface="PT Serif"/>
                <a:ea typeface="PT Serif"/>
              </a:rPr>
              <a:t> </a:t>
            </a:r>
            <a:r>
              <a:rPr lang="it-IT" sz="1900" b="0" strike="noStrike" spc="-1" dirty="0">
                <a:solidFill>
                  <a:srgbClr val="000000"/>
                </a:solidFill>
                <a:uFill>
                  <a:solidFill>
                    <a:srgbClr val="FFFFFF"/>
                  </a:solidFill>
                </a:uFill>
                <a:latin typeface="Wingdings"/>
                <a:ea typeface="PT Serif"/>
              </a:rPr>
              <a:t></a:t>
            </a:r>
            <a:r>
              <a:rPr lang="it-IT" sz="1900" i="1" spc="-1" dirty="0">
                <a:solidFill>
                  <a:srgbClr val="000000"/>
                </a:solidFill>
                <a:uFill>
                  <a:solidFill>
                    <a:srgbClr val="FFFFFF"/>
                  </a:solidFill>
                </a:uFill>
                <a:latin typeface="PT Serif"/>
                <a:ea typeface="PT Serif"/>
              </a:rPr>
              <a:t> </a:t>
            </a:r>
            <a:r>
              <a:rPr lang="it-IT" sz="1900" spc="-1" dirty="0" err="1">
                <a:solidFill>
                  <a:srgbClr val="000000"/>
                </a:solidFill>
                <a:uFill>
                  <a:solidFill>
                    <a:srgbClr val="FFFFFF"/>
                  </a:solidFill>
                </a:uFill>
                <a:latin typeface="PT Serif"/>
                <a:ea typeface="PT Serif"/>
              </a:rPr>
              <a:t>alliteration</a:t>
            </a:r>
            <a:r>
              <a:rPr lang="it-IT" sz="1900" i="1" spc="-1" dirty="0">
                <a:solidFill>
                  <a:srgbClr val="000000"/>
                </a:solidFill>
                <a:uFill>
                  <a:solidFill>
                    <a:srgbClr val="FFFFFF"/>
                  </a:solidFill>
                </a:uFill>
                <a:latin typeface="PT Serif"/>
                <a:ea typeface="PT Serif"/>
              </a:rPr>
              <a:t> </a:t>
            </a:r>
            <a:r>
              <a:rPr lang="it-IT" sz="1900" spc="-1" dirty="0">
                <a:solidFill>
                  <a:srgbClr val="000000"/>
                </a:solidFill>
                <a:uFill>
                  <a:solidFill>
                    <a:srgbClr val="FFFFFF"/>
                  </a:solidFill>
                </a:uFill>
                <a:latin typeface="PT Serif"/>
                <a:ea typeface="PT Serif"/>
              </a:rPr>
              <a:t>of </a:t>
            </a:r>
            <a:r>
              <a:rPr lang="it-IT" sz="1900" spc="-1" dirty="0" err="1">
                <a:solidFill>
                  <a:srgbClr val="000000"/>
                </a:solidFill>
                <a:uFill>
                  <a:solidFill>
                    <a:srgbClr val="FFFFFF"/>
                  </a:solidFill>
                </a:uFill>
                <a:latin typeface="PT Serif"/>
                <a:ea typeface="PT Serif"/>
              </a:rPr>
              <a:t>sounds</a:t>
            </a:r>
            <a:r>
              <a:rPr lang="it-IT" sz="1900" spc="-1" dirty="0">
                <a:solidFill>
                  <a:srgbClr val="000000"/>
                </a:solidFill>
                <a:uFill>
                  <a:solidFill>
                    <a:srgbClr val="FFFFFF"/>
                  </a:solidFill>
                </a:uFill>
                <a:latin typeface="PT Serif"/>
                <a:ea typeface="PT Serif"/>
              </a:rPr>
              <a:t> ‘s’ and ‘t’’ </a:t>
            </a:r>
            <a:r>
              <a:rPr lang="it-IT" sz="1900" spc="-1" dirty="0" err="1">
                <a:solidFill>
                  <a:srgbClr val="000000"/>
                </a:solidFill>
                <a:uFill>
                  <a:solidFill>
                    <a:srgbClr val="FFFFFF"/>
                  </a:solidFill>
                </a:uFill>
                <a:latin typeface="PT Serif"/>
                <a:ea typeface="PT Serif"/>
              </a:rPr>
              <a:t>covey</a:t>
            </a:r>
            <a:r>
              <a:rPr lang="it-IT" sz="1900" spc="-1" dirty="0">
                <a:solidFill>
                  <a:srgbClr val="000000"/>
                </a:solidFill>
                <a:uFill>
                  <a:solidFill>
                    <a:srgbClr val="FFFFFF"/>
                  </a:solidFill>
                </a:uFill>
                <a:latin typeface="PT Serif"/>
                <a:ea typeface="PT Serif"/>
              </a:rPr>
              <a:t> the </a:t>
            </a:r>
            <a:r>
              <a:rPr lang="it-IT" sz="1900" spc="-1" dirty="0" err="1">
                <a:solidFill>
                  <a:srgbClr val="000000"/>
                </a:solidFill>
                <a:uFill>
                  <a:solidFill>
                    <a:srgbClr val="FFFFFF"/>
                  </a:solidFill>
                </a:uFill>
                <a:latin typeface="PT Serif"/>
                <a:ea typeface="PT Serif"/>
              </a:rPr>
              <a:t>difficult</a:t>
            </a:r>
            <a:r>
              <a:rPr lang="it-IT" sz="1900" spc="-1" dirty="0">
                <a:solidFill>
                  <a:srgbClr val="000000"/>
                </a:solidFill>
                <a:uFill>
                  <a:solidFill>
                    <a:srgbClr val="FFFFFF"/>
                  </a:solidFill>
                </a:uFill>
                <a:latin typeface="PT Serif"/>
                <a:ea typeface="PT Serif"/>
              </a:rPr>
              <a:t> </a:t>
            </a:r>
            <a:r>
              <a:rPr lang="it-IT" sz="1900" spc="-1" dirty="0" err="1">
                <a:solidFill>
                  <a:srgbClr val="000000"/>
                </a:solidFill>
                <a:uFill>
                  <a:solidFill>
                    <a:srgbClr val="FFFFFF"/>
                  </a:solidFill>
                </a:uFill>
                <a:latin typeface="PT Serif"/>
                <a:ea typeface="PT Serif"/>
              </a:rPr>
              <a:t>situations</a:t>
            </a:r>
            <a:r>
              <a:rPr lang="it-IT" sz="1900" spc="-1" dirty="0">
                <a:solidFill>
                  <a:srgbClr val="000000"/>
                </a:solidFill>
                <a:uFill>
                  <a:solidFill>
                    <a:srgbClr val="FFFFFF"/>
                  </a:solidFill>
                </a:uFill>
                <a:latin typeface="PT Serif"/>
                <a:ea typeface="PT Serif"/>
              </a:rPr>
              <a:t> </a:t>
            </a:r>
            <a:r>
              <a:rPr lang="it-IT" sz="1900" spc="-1" dirty="0" err="1">
                <a:solidFill>
                  <a:srgbClr val="000000"/>
                </a:solidFill>
                <a:uFill>
                  <a:solidFill>
                    <a:srgbClr val="FFFFFF"/>
                  </a:solidFill>
                </a:uFill>
                <a:latin typeface="PT Serif"/>
                <a:ea typeface="PT Serif"/>
              </a:rPr>
              <a:t>soldiers</a:t>
            </a:r>
            <a:r>
              <a:rPr lang="it-IT" sz="1900" spc="-1" dirty="0">
                <a:solidFill>
                  <a:srgbClr val="000000"/>
                </a:solidFill>
                <a:uFill>
                  <a:solidFill>
                    <a:srgbClr val="FFFFFF"/>
                  </a:solidFill>
                </a:uFill>
                <a:latin typeface="PT Serif"/>
                <a:ea typeface="PT Serif"/>
              </a:rPr>
              <a:t> </a:t>
            </a:r>
            <a:r>
              <a:rPr lang="it-IT" sz="1900" spc="-1" dirty="0" err="1">
                <a:solidFill>
                  <a:srgbClr val="000000"/>
                </a:solidFill>
                <a:uFill>
                  <a:solidFill>
                    <a:srgbClr val="FFFFFF"/>
                  </a:solidFill>
                </a:uFill>
                <a:latin typeface="PT Serif"/>
                <a:ea typeface="PT Serif"/>
              </a:rPr>
              <a:t>have</a:t>
            </a:r>
            <a:r>
              <a:rPr lang="it-IT" sz="1900" spc="-1" dirty="0">
                <a:solidFill>
                  <a:srgbClr val="000000"/>
                </a:solidFill>
                <a:uFill>
                  <a:solidFill>
                    <a:srgbClr val="FFFFFF"/>
                  </a:solidFill>
                </a:uFill>
                <a:latin typeface="PT Serif"/>
                <a:ea typeface="PT Serif"/>
              </a:rPr>
              <a:t> to support in war life</a:t>
            </a:r>
            <a:endParaRPr lang="it-IT" sz="1900" b="0" strike="noStrike" spc="-1" dirty="0">
              <a:solidFill>
                <a:srgbClr val="000000"/>
              </a:solidFill>
              <a:uFill>
                <a:solidFill>
                  <a:srgbClr val="FFFFFF"/>
                </a:solidFill>
              </a:uFill>
              <a:latin typeface="Arial"/>
            </a:endParaRPr>
          </a:p>
          <a:p>
            <a:pPr marL="720">
              <a:lnSpc>
                <a:spcPct val="90000"/>
              </a:lnSpc>
              <a:spcBef>
                <a:spcPts val="1001"/>
              </a:spcBef>
              <a:buClr>
                <a:srgbClr val="000000"/>
              </a:buClr>
            </a:pPr>
            <a:r>
              <a:rPr lang="it-IT" sz="1900" b="1" strike="noStrike" spc="-1" dirty="0">
                <a:solidFill>
                  <a:srgbClr val="000000"/>
                </a:solidFill>
                <a:uFill>
                  <a:solidFill>
                    <a:srgbClr val="FFFFFF"/>
                  </a:solidFill>
                </a:uFill>
                <a:latin typeface="PT Serif"/>
                <a:ea typeface="PT Serif"/>
              </a:rPr>
              <a:t>R. </a:t>
            </a:r>
            <a:r>
              <a:rPr lang="it-IT" sz="1900" b="1" strike="noStrike" spc="-1" dirty="0" err="1">
                <a:solidFill>
                  <a:srgbClr val="000000"/>
                </a:solidFill>
                <a:uFill>
                  <a:solidFill>
                    <a:srgbClr val="FFFFFF"/>
                  </a:solidFill>
                </a:uFill>
                <a:latin typeface="PT Serif"/>
                <a:ea typeface="PT Serif"/>
              </a:rPr>
              <a:t>Kipling’s</a:t>
            </a:r>
            <a:r>
              <a:rPr lang="it-IT" sz="1900" b="1" strike="noStrike" spc="-1" dirty="0">
                <a:solidFill>
                  <a:srgbClr val="000000"/>
                </a:solidFill>
                <a:uFill>
                  <a:solidFill>
                    <a:srgbClr val="FFFFFF"/>
                  </a:solidFill>
                </a:uFill>
                <a:latin typeface="PT Serif"/>
                <a:ea typeface="PT Serif"/>
              </a:rPr>
              <a:t> </a:t>
            </a:r>
            <a:r>
              <a:rPr lang="it-IT" sz="1900" b="1" strike="noStrike" spc="-1" dirty="0" err="1">
                <a:solidFill>
                  <a:srgbClr val="000000"/>
                </a:solidFill>
                <a:uFill>
                  <a:solidFill>
                    <a:srgbClr val="FFFFFF"/>
                  </a:solidFill>
                </a:uFill>
                <a:latin typeface="PT Serif"/>
                <a:ea typeface="PT Serif"/>
              </a:rPr>
              <a:t>ideas</a:t>
            </a:r>
            <a:r>
              <a:rPr lang="it-IT" sz="1900" b="1" strike="noStrike" spc="-1" dirty="0">
                <a:solidFill>
                  <a:srgbClr val="000000"/>
                </a:solidFill>
                <a:uFill>
                  <a:solidFill>
                    <a:srgbClr val="FFFFFF"/>
                  </a:solidFill>
                </a:uFill>
                <a:latin typeface="PT Serif"/>
                <a:ea typeface="PT Serif"/>
              </a:rPr>
              <a:t> </a:t>
            </a:r>
            <a:r>
              <a:rPr lang="it-IT" sz="1900" b="1" strike="noStrike" spc="-1" dirty="0" smtClean="0">
                <a:solidFill>
                  <a:srgbClr val="000000"/>
                </a:solidFill>
                <a:uFill>
                  <a:solidFill>
                    <a:srgbClr val="FFFFFF"/>
                  </a:solidFill>
                </a:uFill>
                <a:latin typeface="PT Serif"/>
                <a:ea typeface="PT Serif"/>
              </a:rPr>
              <a:t>of</a:t>
            </a:r>
            <a:r>
              <a:rPr lang="it-IT" sz="1900" b="0" strike="noStrike" spc="-1" dirty="0" smtClean="0">
                <a:solidFill>
                  <a:srgbClr val="000000"/>
                </a:solidFill>
                <a:uFill>
                  <a:solidFill>
                    <a:srgbClr val="FFFFFF"/>
                  </a:solidFill>
                </a:uFill>
                <a:latin typeface="PT Serif"/>
                <a:ea typeface="PT Serif"/>
              </a:rPr>
              <a:t>:</a:t>
            </a:r>
            <a:endParaRPr lang="it-IT" sz="1900" spc="-1" dirty="0">
              <a:solidFill>
                <a:srgbClr val="000000"/>
              </a:solidFill>
              <a:uFill>
                <a:solidFill>
                  <a:srgbClr val="FFFFFF"/>
                </a:solidFill>
              </a:uFill>
              <a:latin typeface="Arial"/>
            </a:endParaRPr>
          </a:p>
          <a:p>
            <a:pPr marL="343620" indent="-342900">
              <a:lnSpc>
                <a:spcPct val="90000"/>
              </a:lnSpc>
              <a:spcBef>
                <a:spcPts val="1001"/>
              </a:spcBef>
              <a:buClr>
                <a:srgbClr val="000000"/>
              </a:buClr>
              <a:buFont typeface=".AppleSystemUIFont" charset="-120"/>
              <a:buChar char="-"/>
            </a:pPr>
            <a:r>
              <a:rPr lang="it-IT" sz="1900" b="0" strike="noStrike" spc="-1" dirty="0" smtClean="0">
                <a:solidFill>
                  <a:srgbClr val="000000"/>
                </a:solidFill>
                <a:uFill>
                  <a:solidFill>
                    <a:srgbClr val="FFFFFF"/>
                  </a:solidFill>
                </a:uFill>
                <a:latin typeface="Calibri"/>
                <a:ea typeface="PT Serif"/>
              </a:rPr>
              <a:t>War </a:t>
            </a:r>
            <a:r>
              <a:rPr lang="it-IT" sz="1900" b="0" strike="noStrike" spc="-1" dirty="0">
                <a:solidFill>
                  <a:srgbClr val="000000"/>
                </a:solidFill>
                <a:uFill>
                  <a:solidFill>
                    <a:srgbClr val="FFFFFF"/>
                  </a:solidFill>
                </a:uFill>
                <a:latin typeface="Wingdings"/>
                <a:ea typeface="PT Serif"/>
              </a:rPr>
              <a:t></a:t>
            </a:r>
            <a:r>
              <a:rPr lang="it-IT" sz="1900" b="0" strike="noStrike" spc="-1" dirty="0">
                <a:solidFill>
                  <a:srgbClr val="000000"/>
                </a:solidFill>
                <a:uFill>
                  <a:solidFill>
                    <a:srgbClr val="FFFFFF"/>
                  </a:solidFill>
                </a:uFill>
                <a:latin typeface="PT Serif"/>
                <a:ea typeface="PT Serif"/>
              </a:rPr>
              <a:t> the war in the </a:t>
            </a:r>
            <a:r>
              <a:rPr lang="it-IT" sz="1900" b="0" strike="noStrike" spc="-1" dirty="0" err="1">
                <a:solidFill>
                  <a:srgbClr val="000000"/>
                </a:solidFill>
                <a:uFill>
                  <a:solidFill>
                    <a:srgbClr val="FFFFFF"/>
                  </a:solidFill>
                </a:uFill>
                <a:latin typeface="PT Serif"/>
                <a:ea typeface="PT Serif"/>
              </a:rPr>
              <a:t>mountains</a:t>
            </a:r>
            <a:r>
              <a:rPr lang="it-IT" sz="1900" b="0" strike="noStrike" spc="-1" dirty="0">
                <a:solidFill>
                  <a:srgbClr val="000000"/>
                </a:solidFill>
                <a:uFill>
                  <a:solidFill>
                    <a:srgbClr val="FFFFFF"/>
                  </a:solidFill>
                </a:uFill>
                <a:latin typeface="PT Serif"/>
                <a:ea typeface="PT Serif"/>
              </a:rPr>
              <a:t> </a:t>
            </a:r>
            <a:r>
              <a:rPr lang="it-IT" sz="1900" b="0" strike="noStrike" spc="-1" dirty="0" err="1">
                <a:solidFill>
                  <a:srgbClr val="000000"/>
                </a:solidFill>
                <a:uFill>
                  <a:solidFill>
                    <a:srgbClr val="FFFFFF"/>
                  </a:solidFill>
                </a:uFill>
                <a:latin typeface="PT Serif"/>
                <a:ea typeface="PT Serif"/>
              </a:rPr>
              <a:t>is</a:t>
            </a:r>
            <a:r>
              <a:rPr lang="it-IT" sz="1900" b="0" strike="noStrike" spc="-1" dirty="0">
                <a:solidFill>
                  <a:srgbClr val="000000"/>
                </a:solidFill>
                <a:uFill>
                  <a:solidFill>
                    <a:srgbClr val="FFFFFF"/>
                  </a:solidFill>
                </a:uFill>
                <a:latin typeface="PT Serif"/>
                <a:ea typeface="PT Serif"/>
              </a:rPr>
              <a:t> hard </a:t>
            </a:r>
            <a:r>
              <a:rPr lang="it-IT" sz="1900" b="0" strike="noStrike" spc="-1" dirty="0" err="1">
                <a:solidFill>
                  <a:srgbClr val="000000"/>
                </a:solidFill>
                <a:uFill>
                  <a:solidFill>
                    <a:srgbClr val="FFFFFF"/>
                  </a:solidFill>
                </a:uFill>
                <a:latin typeface="PT Serif"/>
                <a:ea typeface="PT Serif"/>
              </a:rPr>
              <a:t>because</a:t>
            </a:r>
            <a:r>
              <a:rPr lang="it-IT" sz="1900" b="0" strike="noStrike" spc="-1" dirty="0">
                <a:solidFill>
                  <a:srgbClr val="000000"/>
                </a:solidFill>
                <a:uFill>
                  <a:solidFill>
                    <a:srgbClr val="FFFFFF"/>
                  </a:solidFill>
                </a:uFill>
                <a:latin typeface="PT Serif"/>
                <a:ea typeface="PT Serif"/>
              </a:rPr>
              <a:t> the </a:t>
            </a:r>
            <a:r>
              <a:rPr lang="it-IT" sz="1900" b="0" strike="noStrike" spc="-1" dirty="0" err="1">
                <a:solidFill>
                  <a:srgbClr val="000000"/>
                </a:solidFill>
                <a:uFill>
                  <a:solidFill>
                    <a:srgbClr val="FFFFFF"/>
                  </a:solidFill>
                </a:uFill>
                <a:latin typeface="PT Serif"/>
                <a:ea typeface="PT Serif"/>
              </a:rPr>
              <a:t>mountains</a:t>
            </a:r>
            <a:r>
              <a:rPr lang="it-IT" sz="1900" b="0" strike="noStrike" spc="-1" dirty="0">
                <a:solidFill>
                  <a:srgbClr val="000000"/>
                </a:solidFill>
                <a:uFill>
                  <a:solidFill>
                    <a:srgbClr val="FFFFFF"/>
                  </a:solidFill>
                </a:uFill>
                <a:latin typeface="PT Serif"/>
                <a:ea typeface="PT Serif"/>
              </a:rPr>
              <a:t> </a:t>
            </a:r>
            <a:r>
              <a:rPr lang="it-IT" sz="1900" b="0" strike="noStrike" spc="-1" dirty="0" err="1">
                <a:solidFill>
                  <a:srgbClr val="000000"/>
                </a:solidFill>
                <a:uFill>
                  <a:solidFill>
                    <a:srgbClr val="FFFFFF"/>
                  </a:solidFill>
                </a:uFill>
                <a:latin typeface="PT Serif"/>
                <a:ea typeface="PT Serif"/>
              </a:rPr>
              <a:t>get</a:t>
            </a:r>
            <a:r>
              <a:rPr lang="it-IT" sz="1900" b="0" strike="noStrike" spc="-1" dirty="0">
                <a:solidFill>
                  <a:srgbClr val="000000"/>
                </a:solidFill>
                <a:uFill>
                  <a:solidFill>
                    <a:srgbClr val="FFFFFF"/>
                  </a:solidFill>
                </a:uFill>
                <a:latin typeface="PT Serif"/>
                <a:ea typeface="PT Serif"/>
              </a:rPr>
              <a:t> more </a:t>
            </a:r>
            <a:r>
              <a:rPr lang="it-IT" sz="1900" b="0" strike="noStrike" spc="-1" dirty="0" err="1">
                <a:solidFill>
                  <a:srgbClr val="000000"/>
                </a:solidFill>
                <a:uFill>
                  <a:solidFill>
                    <a:srgbClr val="FFFFFF"/>
                  </a:solidFill>
                </a:uFill>
                <a:latin typeface="PT Serif"/>
                <a:ea typeface="PT Serif"/>
              </a:rPr>
              <a:t>difficult</a:t>
            </a:r>
            <a:r>
              <a:rPr lang="it-IT" sz="1900" b="0" strike="noStrike" spc="-1" dirty="0">
                <a:solidFill>
                  <a:srgbClr val="000000"/>
                </a:solidFill>
                <a:uFill>
                  <a:solidFill>
                    <a:srgbClr val="FFFFFF"/>
                  </a:solidFill>
                </a:uFill>
                <a:latin typeface="PT Serif"/>
                <a:ea typeface="PT Serif"/>
              </a:rPr>
              <a:t> the </a:t>
            </a:r>
            <a:r>
              <a:rPr lang="it-IT" sz="1900" b="0" strike="noStrike" spc="-1" dirty="0" err="1">
                <a:solidFill>
                  <a:srgbClr val="000000"/>
                </a:solidFill>
                <a:uFill>
                  <a:solidFill>
                    <a:srgbClr val="FFFFFF"/>
                  </a:solidFill>
                </a:uFill>
                <a:latin typeface="PT Serif"/>
                <a:ea typeface="PT Serif"/>
              </a:rPr>
              <a:t>mouvements</a:t>
            </a:r>
            <a:r>
              <a:rPr lang="it-IT" sz="1900" b="0" strike="noStrike" spc="-1" dirty="0">
                <a:solidFill>
                  <a:srgbClr val="000000"/>
                </a:solidFill>
                <a:uFill>
                  <a:solidFill>
                    <a:srgbClr val="FFFFFF"/>
                  </a:solidFill>
                </a:uFill>
                <a:latin typeface="PT Serif"/>
                <a:ea typeface="PT Serif"/>
              </a:rPr>
              <a:t> of the </a:t>
            </a:r>
            <a:r>
              <a:rPr lang="it-IT" sz="1900" b="0" strike="noStrike" spc="-1" dirty="0" err="1" smtClean="0">
                <a:solidFill>
                  <a:srgbClr val="000000"/>
                </a:solidFill>
                <a:uFill>
                  <a:solidFill>
                    <a:srgbClr val="FFFFFF"/>
                  </a:solidFill>
                </a:uFill>
                <a:latin typeface="PT Serif"/>
                <a:ea typeface="PT Serif"/>
              </a:rPr>
              <a:t>troupes</a:t>
            </a:r>
            <a:endParaRPr lang="it-IT" sz="1900" spc="-1" dirty="0">
              <a:solidFill>
                <a:srgbClr val="000000"/>
              </a:solidFill>
              <a:uFill>
                <a:solidFill>
                  <a:srgbClr val="FFFFFF"/>
                </a:solidFill>
              </a:uFill>
              <a:latin typeface="Arial"/>
            </a:endParaRPr>
          </a:p>
          <a:p>
            <a:pPr marL="343620" indent="-342900">
              <a:lnSpc>
                <a:spcPct val="90000"/>
              </a:lnSpc>
              <a:spcBef>
                <a:spcPts val="1001"/>
              </a:spcBef>
              <a:buClr>
                <a:srgbClr val="000000"/>
              </a:buClr>
              <a:buFont typeface=".AppleSystemUIFont" charset="-120"/>
              <a:buChar char="-"/>
            </a:pPr>
            <a:r>
              <a:rPr lang="it-IT" sz="1900" b="0" strike="noStrike" spc="-1" dirty="0" smtClean="0">
                <a:solidFill>
                  <a:srgbClr val="000000"/>
                </a:solidFill>
                <a:uFill>
                  <a:solidFill>
                    <a:srgbClr val="FFFFFF"/>
                  </a:solidFill>
                </a:uFill>
                <a:latin typeface="PT Serif"/>
                <a:ea typeface="PT Serif"/>
              </a:rPr>
              <a:t>Soldiers </a:t>
            </a:r>
            <a:r>
              <a:rPr lang="it-IT" sz="1900" b="0" strike="noStrike" spc="-1" dirty="0">
                <a:solidFill>
                  <a:srgbClr val="000000"/>
                </a:solidFill>
                <a:uFill>
                  <a:solidFill>
                    <a:srgbClr val="FFFFFF"/>
                  </a:solidFill>
                </a:uFill>
                <a:latin typeface="Wingdings"/>
                <a:ea typeface="PT Serif"/>
              </a:rPr>
              <a:t></a:t>
            </a:r>
            <a:r>
              <a:rPr lang="it-IT" sz="1900" b="0" strike="noStrike" spc="-1" dirty="0">
                <a:solidFill>
                  <a:srgbClr val="000000"/>
                </a:solidFill>
                <a:uFill>
                  <a:solidFill>
                    <a:srgbClr val="FFFFFF"/>
                  </a:solidFill>
                </a:uFill>
                <a:latin typeface="PT Serif"/>
                <a:ea typeface="PT Serif"/>
              </a:rPr>
              <a:t> </a:t>
            </a:r>
            <a:r>
              <a:rPr lang="it-IT" sz="1900" b="0" strike="noStrike" spc="-1" dirty="0" err="1">
                <a:solidFill>
                  <a:srgbClr val="000000"/>
                </a:solidFill>
                <a:uFill>
                  <a:solidFill>
                    <a:srgbClr val="FFFFFF"/>
                  </a:solidFill>
                </a:uFill>
                <a:latin typeface="PT Serif"/>
                <a:ea typeface="PT Serif"/>
              </a:rPr>
              <a:t>R.Kipling</a:t>
            </a:r>
            <a:r>
              <a:rPr lang="it-IT" sz="1900" b="0" strike="noStrike" spc="-1" dirty="0">
                <a:solidFill>
                  <a:srgbClr val="000000"/>
                </a:solidFill>
                <a:uFill>
                  <a:solidFill>
                    <a:srgbClr val="FFFFFF"/>
                  </a:solidFill>
                </a:uFill>
                <a:latin typeface="PT Serif"/>
                <a:ea typeface="PT Serif"/>
              </a:rPr>
              <a:t> </a:t>
            </a:r>
            <a:r>
              <a:rPr lang="it-IT" sz="1900" b="0" strike="noStrike" spc="-1" dirty="0" err="1">
                <a:solidFill>
                  <a:srgbClr val="000000"/>
                </a:solidFill>
                <a:uFill>
                  <a:solidFill>
                    <a:srgbClr val="FFFFFF"/>
                  </a:solidFill>
                </a:uFill>
                <a:latin typeface="PT Serif"/>
                <a:ea typeface="PT Serif"/>
              </a:rPr>
              <a:t>understands</a:t>
            </a:r>
            <a:r>
              <a:rPr lang="it-IT" sz="1900" b="0" strike="noStrike" spc="-1" dirty="0">
                <a:solidFill>
                  <a:srgbClr val="000000"/>
                </a:solidFill>
                <a:uFill>
                  <a:solidFill>
                    <a:srgbClr val="FFFFFF"/>
                  </a:solidFill>
                </a:uFill>
                <a:latin typeface="PT Serif"/>
                <a:ea typeface="PT Serif"/>
              </a:rPr>
              <a:t> </a:t>
            </a:r>
            <a:r>
              <a:rPr lang="it-IT" sz="1900" b="0" strike="noStrike" spc="-1" dirty="0" err="1">
                <a:solidFill>
                  <a:srgbClr val="000000"/>
                </a:solidFill>
                <a:uFill>
                  <a:solidFill>
                    <a:srgbClr val="FFFFFF"/>
                  </a:solidFill>
                </a:uFill>
                <a:latin typeface="PT Serif"/>
                <a:ea typeface="PT Serif"/>
              </a:rPr>
              <a:t>soldiers</a:t>
            </a:r>
            <a:r>
              <a:rPr lang="it-IT" sz="1900" b="0" strike="noStrike" spc="-1" dirty="0">
                <a:solidFill>
                  <a:srgbClr val="000000"/>
                </a:solidFill>
                <a:uFill>
                  <a:solidFill>
                    <a:srgbClr val="FFFFFF"/>
                  </a:solidFill>
                </a:uFill>
                <a:latin typeface="PT Serif"/>
                <a:ea typeface="PT Serif"/>
              </a:rPr>
              <a:t> must be ready for </a:t>
            </a:r>
            <a:r>
              <a:rPr lang="it-IT" sz="1900" b="0" strike="noStrike" spc="-1" dirty="0" err="1">
                <a:solidFill>
                  <a:srgbClr val="000000"/>
                </a:solidFill>
                <a:uFill>
                  <a:solidFill>
                    <a:srgbClr val="FFFFFF"/>
                  </a:solidFill>
                </a:uFill>
                <a:latin typeface="PT Serif"/>
                <a:ea typeface="PT Serif"/>
              </a:rPr>
              <a:t>everything</a:t>
            </a:r>
            <a:r>
              <a:rPr lang="it-IT" sz="1900" b="0" strike="noStrike" spc="-1" dirty="0">
                <a:solidFill>
                  <a:srgbClr val="000000"/>
                </a:solidFill>
                <a:uFill>
                  <a:solidFill>
                    <a:srgbClr val="FFFFFF"/>
                  </a:solidFill>
                </a:uFill>
                <a:latin typeface="PT Serif"/>
                <a:ea typeface="PT Serif"/>
              </a:rPr>
              <a:t> in a mountain war </a:t>
            </a:r>
            <a:endParaRPr lang="it-IT" sz="1900" b="0" strike="noStrike" spc="-1" dirty="0">
              <a:solidFill>
                <a:srgbClr val="000000"/>
              </a:solidFill>
              <a:uFill>
                <a:solidFill>
                  <a:srgbClr val="FFFFFF"/>
                </a:solidFill>
              </a:uFill>
              <a:latin typeface="Arial"/>
            </a:endParaRPr>
          </a:p>
          <a:p>
            <a:pPr>
              <a:lnSpc>
                <a:spcPct val="90000"/>
              </a:lnSpc>
              <a:spcBef>
                <a:spcPts val="1001"/>
              </a:spcBef>
            </a:pPr>
            <a:endParaRPr lang="it-IT" sz="2000" b="0" strike="noStrike" spc="-1" dirty="0">
              <a:solidFill>
                <a:srgbClr val="000000"/>
              </a:solidFill>
              <a:uFill>
                <a:solidFill>
                  <a:srgbClr val="FFFFFF"/>
                </a:solidFill>
              </a:uFill>
              <a:latin typeface="Arial"/>
            </a:endParaRPr>
          </a:p>
        </p:txBody>
      </p:sp>
      <p:sp>
        <p:nvSpPr>
          <p:cNvPr id="131" name="CustomShape 3"/>
          <p:cNvSpPr/>
          <p:nvPr/>
        </p:nvSpPr>
        <p:spPr>
          <a:xfrm>
            <a:off x="4038480" y="6356520"/>
            <a:ext cx="41140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it-IT" sz="1200" b="0" strike="noStrike" spc="-1">
                <a:solidFill>
                  <a:srgbClr val="8B8B8B"/>
                </a:solidFill>
                <a:uFill>
                  <a:solidFill>
                    <a:srgbClr val="FFFFFF"/>
                  </a:solidFill>
                </a:uFill>
                <a:latin typeface="Calibri"/>
                <a:ea typeface="DejaVu Sans"/>
              </a:rPr>
              <a:t>Liceo Scientifico "A. Einstein" - V ALS - A. S. 2017/2018</a:t>
            </a:r>
            <a:endParaRPr lang="it-IT" sz="12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CustomShape 1"/>
          <p:cNvSpPr/>
          <p:nvPr/>
        </p:nvSpPr>
        <p:spPr>
          <a:xfrm>
            <a:off x="838080" y="514800"/>
            <a:ext cx="10514880" cy="132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92500"/>
          </a:bodyPr>
          <a:lstStyle/>
          <a:p>
            <a:pPr algn="ctr">
              <a:lnSpc>
                <a:spcPct val="100000"/>
              </a:lnSpc>
            </a:pPr>
            <a:r>
              <a:rPr lang="it-IT" sz="4000" b="1" strike="noStrike" spc="-1">
                <a:solidFill>
                  <a:srgbClr val="0070C0"/>
                </a:solidFill>
                <a:uFill>
                  <a:solidFill>
                    <a:srgbClr val="FFFFFF"/>
                  </a:solidFill>
                </a:uFill>
                <a:latin typeface="PT Serif"/>
                <a:ea typeface="PT Serif"/>
              </a:rPr>
              <a:t>Chapter III - A pass, a King and a Mountain</a:t>
            </a:r>
            <a:r>
              <a:t/>
            </a:r>
            <a:br/>
            <a:r>
              <a:rPr lang="it-IT" sz="4400" b="1" strike="noStrike" spc="-1">
                <a:solidFill>
                  <a:srgbClr val="0070C0"/>
                </a:solidFill>
                <a:uFill>
                  <a:solidFill>
                    <a:srgbClr val="FFFFFF"/>
                  </a:solidFill>
                </a:uFill>
                <a:latin typeface="PT Serif"/>
                <a:ea typeface="PT Serif"/>
              </a:rPr>
              <a:t> </a:t>
            </a:r>
            <a:endParaRPr lang="it-IT" sz="4400" b="0" strike="noStrike" spc="-1">
              <a:solidFill>
                <a:srgbClr val="000000"/>
              </a:solidFill>
              <a:uFill>
                <a:solidFill>
                  <a:srgbClr val="FFFFFF"/>
                </a:solidFill>
              </a:uFill>
              <a:latin typeface="Arial"/>
            </a:endParaRPr>
          </a:p>
        </p:txBody>
      </p:sp>
      <p:sp>
        <p:nvSpPr>
          <p:cNvPr id="133" name="CustomShape 2"/>
          <p:cNvSpPr/>
          <p:nvPr/>
        </p:nvSpPr>
        <p:spPr>
          <a:xfrm>
            <a:off x="691993" y="1479600"/>
            <a:ext cx="10808015" cy="4497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it-IT" b="1" strike="noStrike" spc="-1" dirty="0">
                <a:solidFill>
                  <a:srgbClr val="000000"/>
                </a:solidFill>
                <a:uFill>
                  <a:solidFill>
                    <a:srgbClr val="FFFFFF"/>
                  </a:solidFill>
                </a:uFill>
                <a:latin typeface="PT Serif"/>
                <a:ea typeface="PT Serif"/>
              </a:rPr>
              <a:t>Text </a:t>
            </a:r>
            <a:r>
              <a:rPr lang="it-IT" b="1" strike="noStrike" spc="-1" dirty="0" err="1">
                <a:solidFill>
                  <a:srgbClr val="000000"/>
                </a:solidFill>
                <a:uFill>
                  <a:solidFill>
                    <a:srgbClr val="FFFFFF"/>
                  </a:solidFill>
                </a:uFill>
                <a:latin typeface="PT Serif"/>
                <a:ea typeface="PT Serif"/>
              </a:rPr>
              <a:t>type</a:t>
            </a:r>
            <a:r>
              <a:rPr lang="it-IT" b="0" strike="noStrike" spc="-1" dirty="0">
                <a:solidFill>
                  <a:srgbClr val="000000"/>
                </a:solidFill>
                <a:uFill>
                  <a:solidFill>
                    <a:srgbClr val="FFFFFF"/>
                  </a:solidFill>
                </a:uFill>
                <a:latin typeface="PT Serif"/>
                <a:ea typeface="PT Serif"/>
              </a:rPr>
              <a:t>: War Report </a:t>
            </a:r>
            <a:endParaRPr lang="it-IT" b="0" strike="noStrike" spc="-1" dirty="0">
              <a:solidFill>
                <a:srgbClr val="000000"/>
              </a:solidFill>
              <a:uFill>
                <a:solidFill>
                  <a:srgbClr val="FFFFFF"/>
                </a:solidFill>
              </a:uFill>
              <a:latin typeface="Arial"/>
            </a:endParaRPr>
          </a:p>
          <a:p>
            <a:pPr>
              <a:lnSpc>
                <a:spcPct val="100000"/>
              </a:lnSpc>
              <a:spcBef>
                <a:spcPts val="1001"/>
              </a:spcBef>
            </a:pPr>
            <a:r>
              <a:rPr lang="it-IT" b="1" strike="noStrike" spc="-1" dirty="0" err="1">
                <a:solidFill>
                  <a:srgbClr val="000000"/>
                </a:solidFill>
                <a:uFill>
                  <a:solidFill>
                    <a:srgbClr val="FFFFFF"/>
                  </a:solidFill>
                </a:uFill>
                <a:latin typeface="PT Serif"/>
                <a:ea typeface="PT Serif"/>
              </a:rPr>
              <a:t>Structure</a:t>
            </a:r>
            <a:r>
              <a:rPr lang="it-IT" b="0" strike="noStrike" spc="-1" dirty="0">
                <a:solidFill>
                  <a:srgbClr val="000000"/>
                </a:solidFill>
                <a:uFill>
                  <a:solidFill>
                    <a:srgbClr val="FFFFFF"/>
                  </a:solidFill>
                </a:uFill>
                <a:latin typeface="PT Serif"/>
                <a:ea typeface="PT Serif"/>
              </a:rPr>
              <a:t>:</a:t>
            </a:r>
            <a:endParaRPr lang="it-IT" b="0" strike="noStrike" spc="-1" dirty="0">
              <a:solidFill>
                <a:srgbClr val="000000"/>
              </a:solidFill>
              <a:uFill>
                <a:solidFill>
                  <a:srgbClr val="FFFFFF"/>
                </a:solidFill>
              </a:uFill>
              <a:latin typeface="Arial"/>
            </a:endParaRPr>
          </a:p>
          <a:p>
            <a:r>
              <a:rPr lang="it-IT" b="0" strike="noStrike" spc="-1" dirty="0">
                <a:solidFill>
                  <a:srgbClr val="000000"/>
                </a:solidFill>
                <a:uFill>
                  <a:solidFill>
                    <a:srgbClr val="FFFFFF"/>
                  </a:solidFill>
                </a:uFill>
                <a:latin typeface="PT Serif"/>
                <a:ea typeface="PT Serif"/>
              </a:rPr>
              <a:t>Narrative (</a:t>
            </a:r>
            <a:r>
              <a:rPr lang="it-IT" b="0" strike="noStrike" spc="-1" dirty="0" err="1">
                <a:solidFill>
                  <a:srgbClr val="000000"/>
                </a:solidFill>
                <a:uFill>
                  <a:solidFill>
                    <a:srgbClr val="FFFFFF"/>
                  </a:solidFill>
                </a:uFill>
                <a:latin typeface="PT Serif"/>
                <a:ea typeface="PT Serif"/>
              </a:rPr>
              <a:t>mixture</a:t>
            </a:r>
            <a:r>
              <a:rPr lang="it-IT" b="0" strike="noStrike" spc="-1" dirty="0">
                <a:solidFill>
                  <a:srgbClr val="000000"/>
                </a:solidFill>
                <a:uFill>
                  <a:solidFill>
                    <a:srgbClr val="FFFFFF"/>
                  </a:solidFill>
                </a:uFill>
                <a:latin typeface="PT Serif"/>
                <a:ea typeface="PT Serif"/>
              </a:rPr>
              <a:t> of </a:t>
            </a:r>
            <a:r>
              <a:rPr lang="it-IT" b="0" strike="noStrike" spc="-1" dirty="0" err="1">
                <a:solidFill>
                  <a:srgbClr val="000000"/>
                </a:solidFill>
                <a:uFill>
                  <a:solidFill>
                    <a:srgbClr val="FFFFFF"/>
                  </a:solidFill>
                </a:uFill>
                <a:latin typeface="PT Serif"/>
                <a:ea typeface="PT Serif"/>
              </a:rPr>
              <a:t>dialogues</a:t>
            </a:r>
            <a:r>
              <a:rPr lang="it-IT" b="0" strike="noStrike" spc="-1" dirty="0">
                <a:solidFill>
                  <a:srgbClr val="000000"/>
                </a:solidFill>
                <a:uFill>
                  <a:solidFill>
                    <a:srgbClr val="FFFFFF"/>
                  </a:solidFill>
                </a:uFill>
                <a:latin typeface="PT Serif"/>
                <a:ea typeface="PT Serif"/>
              </a:rPr>
              <a:t> and </a:t>
            </a:r>
            <a:r>
              <a:rPr lang="it-IT" b="0" strike="noStrike" spc="-1" dirty="0" err="1">
                <a:solidFill>
                  <a:srgbClr val="000000"/>
                </a:solidFill>
                <a:uFill>
                  <a:solidFill>
                    <a:srgbClr val="FFFFFF"/>
                  </a:solidFill>
                </a:uFill>
                <a:latin typeface="PT Serif"/>
                <a:ea typeface="PT Serif"/>
              </a:rPr>
              <a:t>descriptions</a:t>
            </a:r>
            <a:r>
              <a:rPr lang="it-IT" b="0" strike="noStrike" spc="-1" dirty="0">
                <a:solidFill>
                  <a:srgbClr val="000000"/>
                </a:solidFill>
                <a:uFill>
                  <a:solidFill>
                    <a:srgbClr val="FFFFFF"/>
                  </a:solidFill>
                </a:uFill>
                <a:latin typeface="PT Serif"/>
                <a:ea typeface="PT Serif"/>
              </a:rPr>
              <a:t>) – </a:t>
            </a:r>
            <a:r>
              <a:rPr lang="it-IT" b="0" strike="noStrike" spc="-1" dirty="0" err="1">
                <a:solidFill>
                  <a:srgbClr val="000000"/>
                </a:solidFill>
                <a:uFill>
                  <a:solidFill>
                    <a:srgbClr val="FFFFFF"/>
                  </a:solidFill>
                </a:uFill>
                <a:latin typeface="PT Serif"/>
                <a:ea typeface="PT Serif"/>
              </a:rPr>
              <a:t>telling</a:t>
            </a:r>
            <a:r>
              <a:rPr lang="it-IT" b="0" strike="noStrike" spc="-1" dirty="0">
                <a:solidFill>
                  <a:srgbClr val="000000"/>
                </a:solidFill>
                <a:uFill>
                  <a:solidFill>
                    <a:srgbClr val="FFFFFF"/>
                  </a:solidFill>
                </a:uFill>
                <a:latin typeface="PT Serif"/>
                <a:ea typeface="PT Serif"/>
              </a:rPr>
              <a:t> and </a:t>
            </a:r>
            <a:r>
              <a:rPr lang="it-IT" b="0" strike="noStrike" spc="-1" dirty="0" err="1">
                <a:solidFill>
                  <a:srgbClr val="000000"/>
                </a:solidFill>
                <a:uFill>
                  <a:solidFill>
                    <a:srgbClr val="FFFFFF"/>
                  </a:solidFill>
                </a:uFill>
                <a:latin typeface="PT Serif"/>
                <a:ea typeface="PT Serif"/>
              </a:rPr>
              <a:t>showing</a:t>
            </a:r>
            <a:endParaRPr lang="it-IT" b="0" strike="noStrike" spc="-1" dirty="0">
              <a:solidFill>
                <a:srgbClr val="000000"/>
              </a:solidFill>
              <a:uFill>
                <a:solidFill>
                  <a:srgbClr val="FFFFFF"/>
                </a:solidFill>
              </a:uFill>
              <a:latin typeface="Arial"/>
            </a:endParaRPr>
          </a:p>
          <a:p>
            <a:pPr>
              <a:lnSpc>
                <a:spcPct val="100000"/>
              </a:lnSpc>
            </a:pPr>
            <a:r>
              <a:rPr lang="it-IT" b="1" strike="noStrike" spc="-1" dirty="0">
                <a:solidFill>
                  <a:srgbClr val="000000"/>
                </a:solidFill>
                <a:uFill>
                  <a:solidFill>
                    <a:srgbClr val="FFFFFF"/>
                  </a:solidFill>
                </a:uFill>
                <a:latin typeface="PT Serif"/>
                <a:ea typeface="PT Serif"/>
              </a:rPr>
              <a:t>Language</a:t>
            </a:r>
            <a:r>
              <a:rPr lang="it-IT" b="0" strike="noStrike" spc="-1" dirty="0">
                <a:solidFill>
                  <a:srgbClr val="000000"/>
                </a:solidFill>
                <a:uFill>
                  <a:solidFill>
                    <a:srgbClr val="FFFFFF"/>
                  </a:solidFill>
                </a:uFill>
                <a:latin typeface="PT Serif"/>
                <a:ea typeface="PT Serif"/>
              </a:rPr>
              <a:t>:</a:t>
            </a:r>
            <a:endParaRPr lang="it-IT" b="0" strike="noStrike" spc="-1" dirty="0">
              <a:solidFill>
                <a:srgbClr val="000000"/>
              </a:solidFill>
              <a:uFill>
                <a:solidFill>
                  <a:srgbClr val="FFFFFF"/>
                </a:solidFill>
              </a:uFill>
              <a:latin typeface="Arial"/>
            </a:endParaRPr>
          </a:p>
          <a:p>
            <a:pPr marL="457200" lvl="1" indent="-456480">
              <a:lnSpc>
                <a:spcPct val="100000"/>
              </a:lnSpc>
              <a:spcBef>
                <a:spcPts val="499"/>
              </a:spcBef>
              <a:buClr>
                <a:srgbClr val="000000"/>
              </a:buClr>
              <a:buFont typeface="Arial"/>
              <a:buChar char="-"/>
            </a:pPr>
            <a:r>
              <a:rPr lang="it-IT" b="0" strike="noStrike" spc="-1" dirty="0">
                <a:solidFill>
                  <a:srgbClr val="000000"/>
                </a:solidFill>
                <a:uFill>
                  <a:solidFill>
                    <a:srgbClr val="FFFFFF"/>
                  </a:solidFill>
                </a:uFill>
                <a:latin typeface="PT Serif"/>
                <a:ea typeface="PT Serif"/>
              </a:rPr>
              <a:t>short, </a:t>
            </a:r>
            <a:r>
              <a:rPr lang="it-IT" b="0" strike="noStrike" spc="-1" dirty="0" err="1">
                <a:solidFill>
                  <a:srgbClr val="000000"/>
                </a:solidFill>
                <a:uFill>
                  <a:solidFill>
                    <a:srgbClr val="FFFFFF"/>
                  </a:solidFill>
                </a:uFill>
                <a:latin typeface="PT Serif"/>
                <a:ea typeface="PT Serif"/>
              </a:rPr>
              <a:t>simple</a:t>
            </a:r>
            <a:r>
              <a:rPr lang="it-IT" b="0" strike="noStrike" spc="-1" dirty="0">
                <a:solidFill>
                  <a:srgbClr val="000000"/>
                </a:solidFill>
                <a:uFill>
                  <a:solidFill>
                    <a:srgbClr val="FFFFFF"/>
                  </a:solidFill>
                </a:uFill>
                <a:latin typeface="PT Serif"/>
                <a:ea typeface="PT Serif"/>
              </a:rPr>
              <a:t> </a:t>
            </a:r>
            <a:r>
              <a:rPr lang="it-IT" b="0" strike="noStrike" spc="-1" dirty="0" err="1">
                <a:solidFill>
                  <a:srgbClr val="000000"/>
                </a:solidFill>
                <a:uFill>
                  <a:solidFill>
                    <a:srgbClr val="FFFFFF"/>
                  </a:solidFill>
                </a:uFill>
                <a:latin typeface="PT Serif"/>
                <a:ea typeface="PT Serif"/>
              </a:rPr>
              <a:t>sentences</a:t>
            </a:r>
            <a:r>
              <a:rPr lang="it-IT" b="0" strike="noStrike" spc="-1" dirty="0">
                <a:solidFill>
                  <a:srgbClr val="000000"/>
                </a:solidFill>
                <a:uFill>
                  <a:solidFill>
                    <a:srgbClr val="FFFFFF"/>
                  </a:solidFill>
                </a:uFill>
                <a:latin typeface="PT Serif"/>
                <a:ea typeface="PT Serif"/>
              </a:rPr>
              <a:t>, with the use of </a:t>
            </a:r>
            <a:r>
              <a:rPr lang="it-IT" b="0" strike="noStrike" spc="-1" dirty="0" err="1">
                <a:solidFill>
                  <a:srgbClr val="000000"/>
                </a:solidFill>
                <a:uFill>
                  <a:solidFill>
                    <a:srgbClr val="FFFFFF"/>
                  </a:solidFill>
                </a:uFill>
                <a:latin typeface="PT Serif"/>
                <a:ea typeface="PT Serif"/>
              </a:rPr>
              <a:t>coordination</a:t>
            </a:r>
            <a:r>
              <a:rPr lang="it-IT" b="0" strike="noStrike" spc="-1" dirty="0">
                <a:solidFill>
                  <a:srgbClr val="000000"/>
                </a:solidFill>
                <a:uFill>
                  <a:solidFill>
                    <a:srgbClr val="FFFFFF"/>
                  </a:solidFill>
                </a:uFill>
                <a:latin typeface="PT Serif"/>
                <a:ea typeface="PT Serif"/>
              </a:rPr>
              <a:t>→ </a:t>
            </a:r>
            <a:r>
              <a:rPr lang="it-IT" b="0" strike="noStrike" spc="-1" dirty="0" err="1">
                <a:solidFill>
                  <a:srgbClr val="000000"/>
                </a:solidFill>
                <a:uFill>
                  <a:solidFill>
                    <a:srgbClr val="FFFFFF"/>
                  </a:solidFill>
                </a:uFill>
                <a:latin typeface="PT Serif"/>
                <a:ea typeface="PT Serif"/>
              </a:rPr>
              <a:t>increasing</a:t>
            </a:r>
            <a:r>
              <a:rPr lang="it-IT" b="0" strike="noStrike" spc="-1" dirty="0">
                <a:solidFill>
                  <a:srgbClr val="000000"/>
                </a:solidFill>
                <a:uFill>
                  <a:solidFill>
                    <a:srgbClr val="FFFFFF"/>
                  </a:solidFill>
                </a:uFill>
                <a:latin typeface="PT Serif"/>
                <a:ea typeface="PT Serif"/>
              </a:rPr>
              <a:t> </a:t>
            </a:r>
            <a:r>
              <a:rPr lang="it-IT" b="0" strike="noStrike" spc="-1" dirty="0" err="1">
                <a:solidFill>
                  <a:srgbClr val="000000"/>
                </a:solidFill>
                <a:uFill>
                  <a:solidFill>
                    <a:srgbClr val="FFFFFF"/>
                  </a:solidFill>
                </a:uFill>
                <a:latin typeface="PT Serif"/>
                <a:ea typeface="PT Serif"/>
              </a:rPr>
              <a:t>rhythm</a:t>
            </a:r>
            <a:r>
              <a:rPr lang="it-IT" b="0" strike="noStrike" spc="-1" dirty="0">
                <a:solidFill>
                  <a:srgbClr val="000000"/>
                </a:solidFill>
                <a:uFill>
                  <a:solidFill>
                    <a:srgbClr val="FFFFFF"/>
                  </a:solidFill>
                </a:uFill>
                <a:latin typeface="PT Serif"/>
                <a:ea typeface="PT Serif"/>
              </a:rPr>
              <a:t> </a:t>
            </a:r>
            <a:r>
              <a:rPr lang="it-IT" b="0" strike="noStrike" spc="-1" dirty="0" err="1">
                <a:solidFill>
                  <a:srgbClr val="000000"/>
                </a:solidFill>
                <a:uFill>
                  <a:solidFill>
                    <a:srgbClr val="FFFFFF"/>
                  </a:solidFill>
                </a:uFill>
                <a:latin typeface="PT Serif"/>
                <a:ea typeface="PT Serif"/>
              </a:rPr>
              <a:t>that</a:t>
            </a:r>
            <a:r>
              <a:rPr lang="it-IT" b="0" strike="noStrike" spc="-1" dirty="0">
                <a:solidFill>
                  <a:srgbClr val="000000"/>
                </a:solidFill>
                <a:uFill>
                  <a:solidFill>
                    <a:srgbClr val="FFFFFF"/>
                  </a:solidFill>
                </a:uFill>
                <a:latin typeface="PT Serif"/>
                <a:ea typeface="PT Serif"/>
              </a:rPr>
              <a:t> </a:t>
            </a:r>
            <a:r>
              <a:rPr lang="it-IT" b="0" strike="noStrike" spc="-1" dirty="0" err="1">
                <a:solidFill>
                  <a:srgbClr val="000000"/>
                </a:solidFill>
                <a:uFill>
                  <a:solidFill>
                    <a:srgbClr val="FFFFFF"/>
                  </a:solidFill>
                </a:uFill>
                <a:latin typeface="PT Serif"/>
                <a:ea typeface="PT Serif"/>
              </a:rPr>
              <a:t>makes</a:t>
            </a:r>
            <a:r>
              <a:rPr lang="it-IT" b="0" strike="noStrike" spc="-1" dirty="0">
                <a:solidFill>
                  <a:srgbClr val="000000"/>
                </a:solidFill>
                <a:uFill>
                  <a:solidFill>
                    <a:srgbClr val="FFFFFF"/>
                  </a:solidFill>
                </a:uFill>
                <a:latin typeface="PT Serif"/>
                <a:ea typeface="PT Serif"/>
              </a:rPr>
              <a:t> the </a:t>
            </a:r>
            <a:r>
              <a:rPr lang="it-IT" b="0" strike="noStrike" spc="-1" dirty="0" err="1">
                <a:solidFill>
                  <a:srgbClr val="000000"/>
                </a:solidFill>
                <a:uFill>
                  <a:solidFill>
                    <a:srgbClr val="FFFFFF"/>
                  </a:solidFill>
                </a:uFill>
                <a:latin typeface="PT Serif"/>
                <a:ea typeface="PT Serif"/>
              </a:rPr>
              <a:t>reader</a:t>
            </a:r>
            <a:r>
              <a:rPr lang="it-IT" b="0" strike="noStrike" spc="-1" dirty="0">
                <a:solidFill>
                  <a:srgbClr val="000000"/>
                </a:solidFill>
                <a:uFill>
                  <a:solidFill>
                    <a:srgbClr val="FFFFFF"/>
                  </a:solidFill>
                </a:uFill>
                <a:latin typeface="PT Serif"/>
                <a:ea typeface="PT Serif"/>
              </a:rPr>
              <a:t> </a:t>
            </a:r>
            <a:r>
              <a:rPr lang="it-IT" b="0" strike="noStrike" spc="-1" dirty="0" err="1">
                <a:solidFill>
                  <a:srgbClr val="000000"/>
                </a:solidFill>
                <a:uFill>
                  <a:solidFill>
                    <a:srgbClr val="FFFFFF"/>
                  </a:solidFill>
                </a:uFill>
                <a:latin typeface="PT Serif"/>
                <a:ea typeface="PT Serif"/>
              </a:rPr>
              <a:t>going</a:t>
            </a:r>
            <a:r>
              <a:rPr lang="it-IT" b="0" strike="noStrike" spc="-1" dirty="0">
                <a:solidFill>
                  <a:srgbClr val="000000"/>
                </a:solidFill>
                <a:uFill>
                  <a:solidFill>
                    <a:srgbClr val="FFFFFF"/>
                  </a:solidFill>
                </a:uFill>
                <a:latin typeface="PT Serif"/>
                <a:ea typeface="PT Serif"/>
              </a:rPr>
              <a:t> on with the </a:t>
            </a:r>
            <a:r>
              <a:rPr lang="it-IT" b="0" strike="noStrike" spc="-1" dirty="0" err="1">
                <a:solidFill>
                  <a:srgbClr val="000000"/>
                </a:solidFill>
                <a:uFill>
                  <a:solidFill>
                    <a:srgbClr val="FFFFFF"/>
                  </a:solidFill>
                </a:uFill>
                <a:latin typeface="PT Serif"/>
                <a:ea typeface="PT Serif"/>
              </a:rPr>
              <a:t>reading</a:t>
            </a:r>
            <a:r>
              <a:rPr lang="it-IT" b="0" strike="noStrike" spc="-1" dirty="0">
                <a:solidFill>
                  <a:srgbClr val="000000"/>
                </a:solidFill>
                <a:uFill>
                  <a:solidFill>
                    <a:srgbClr val="FFFFFF"/>
                  </a:solidFill>
                </a:uFill>
                <a:latin typeface="PT Serif"/>
                <a:ea typeface="PT Serif"/>
              </a:rPr>
              <a:t> </a:t>
            </a:r>
            <a:endParaRPr lang="it-IT" b="0" strike="noStrike" spc="-1" dirty="0">
              <a:solidFill>
                <a:srgbClr val="000000"/>
              </a:solidFill>
              <a:uFill>
                <a:solidFill>
                  <a:srgbClr val="FFFFFF"/>
                </a:solidFill>
              </a:uFill>
              <a:latin typeface="Arial"/>
            </a:endParaRPr>
          </a:p>
          <a:p>
            <a:pPr marL="457200" lvl="1" indent="-456480">
              <a:lnSpc>
                <a:spcPct val="100000"/>
              </a:lnSpc>
              <a:spcBef>
                <a:spcPts val="499"/>
              </a:spcBef>
              <a:buClr>
                <a:srgbClr val="000000"/>
              </a:buClr>
              <a:buFont typeface="Arial"/>
              <a:buChar char="-"/>
            </a:pPr>
            <a:r>
              <a:rPr lang="it-IT" b="0" strike="noStrike" spc="-1" dirty="0" err="1">
                <a:solidFill>
                  <a:srgbClr val="000000"/>
                </a:solidFill>
                <a:uFill>
                  <a:solidFill>
                    <a:srgbClr val="FFFFFF"/>
                  </a:solidFill>
                </a:uFill>
                <a:latin typeface="PT Serif"/>
                <a:ea typeface="PT Serif"/>
              </a:rPr>
              <a:t>lexical</a:t>
            </a:r>
            <a:r>
              <a:rPr lang="it-IT" b="0" strike="noStrike" spc="-1" dirty="0">
                <a:solidFill>
                  <a:srgbClr val="000000"/>
                </a:solidFill>
                <a:uFill>
                  <a:solidFill>
                    <a:srgbClr val="FFFFFF"/>
                  </a:solidFill>
                </a:uFill>
                <a:latin typeface="PT Serif"/>
                <a:ea typeface="PT Serif"/>
              </a:rPr>
              <a:t> </a:t>
            </a:r>
            <a:r>
              <a:rPr lang="it-IT" b="0" strike="noStrike" spc="-1" dirty="0" err="1">
                <a:solidFill>
                  <a:srgbClr val="000000"/>
                </a:solidFill>
                <a:uFill>
                  <a:solidFill>
                    <a:srgbClr val="FFFFFF"/>
                  </a:solidFill>
                </a:uFill>
                <a:latin typeface="PT Serif"/>
                <a:ea typeface="PT Serif"/>
              </a:rPr>
              <a:t>choices</a:t>
            </a:r>
            <a:r>
              <a:rPr lang="it-IT" b="0" strike="noStrike" spc="-1" dirty="0">
                <a:solidFill>
                  <a:srgbClr val="000000"/>
                </a:solidFill>
                <a:uFill>
                  <a:solidFill>
                    <a:srgbClr val="FFFFFF"/>
                  </a:solidFill>
                </a:uFill>
                <a:latin typeface="PT Serif"/>
                <a:ea typeface="PT Serif"/>
              </a:rPr>
              <a:t> </a:t>
            </a:r>
            <a:r>
              <a:rPr lang="it-IT" b="0" strike="noStrike" spc="-1" dirty="0">
                <a:solidFill>
                  <a:srgbClr val="000000"/>
                </a:solidFill>
                <a:uFill>
                  <a:solidFill>
                    <a:srgbClr val="FFFFFF"/>
                  </a:solidFill>
                </a:uFill>
                <a:latin typeface="Wingdings"/>
                <a:ea typeface="PT Serif"/>
              </a:rPr>
              <a:t></a:t>
            </a:r>
            <a:r>
              <a:rPr lang="it-IT" b="0" strike="noStrike" spc="-1" dirty="0" err="1">
                <a:solidFill>
                  <a:srgbClr val="000000"/>
                </a:solidFill>
                <a:uFill>
                  <a:solidFill>
                    <a:srgbClr val="FFFFFF"/>
                  </a:solidFill>
                </a:uFill>
                <a:latin typeface="PT Serif"/>
                <a:ea typeface="PT Serif"/>
              </a:rPr>
              <a:t>Semantic</a:t>
            </a:r>
            <a:r>
              <a:rPr lang="it-IT" b="0" strike="noStrike" spc="-1" dirty="0">
                <a:solidFill>
                  <a:srgbClr val="000000"/>
                </a:solidFill>
                <a:uFill>
                  <a:solidFill>
                    <a:srgbClr val="FFFFFF"/>
                  </a:solidFill>
                </a:uFill>
                <a:latin typeface="PT Serif"/>
                <a:ea typeface="PT Serif"/>
              </a:rPr>
              <a:t> </a:t>
            </a:r>
            <a:r>
              <a:rPr lang="it-IT" b="0" strike="noStrike" spc="-1" dirty="0" err="1">
                <a:solidFill>
                  <a:srgbClr val="000000"/>
                </a:solidFill>
                <a:uFill>
                  <a:solidFill>
                    <a:srgbClr val="FFFFFF"/>
                  </a:solidFill>
                </a:uFill>
                <a:latin typeface="PT Serif"/>
                <a:ea typeface="PT Serif"/>
              </a:rPr>
              <a:t>areas</a:t>
            </a:r>
            <a:r>
              <a:rPr lang="it-IT" b="0" strike="noStrike" spc="-1" dirty="0">
                <a:solidFill>
                  <a:srgbClr val="000000"/>
                </a:solidFill>
                <a:uFill>
                  <a:solidFill>
                    <a:srgbClr val="FFFFFF"/>
                  </a:solidFill>
                </a:uFill>
                <a:latin typeface="PT Serif"/>
                <a:ea typeface="PT Serif"/>
              </a:rPr>
              <a:t> of war, nature and </a:t>
            </a:r>
            <a:r>
              <a:rPr lang="it-IT" b="0" strike="noStrike" spc="-1" dirty="0" err="1">
                <a:solidFill>
                  <a:srgbClr val="000000"/>
                </a:solidFill>
                <a:uFill>
                  <a:solidFill>
                    <a:srgbClr val="FFFFFF"/>
                  </a:solidFill>
                </a:uFill>
                <a:latin typeface="PT Serif"/>
                <a:ea typeface="PT Serif"/>
              </a:rPr>
              <a:t>references</a:t>
            </a:r>
            <a:r>
              <a:rPr lang="it-IT" b="0" strike="noStrike" spc="-1" dirty="0">
                <a:solidFill>
                  <a:srgbClr val="000000"/>
                </a:solidFill>
                <a:uFill>
                  <a:solidFill>
                    <a:srgbClr val="FFFFFF"/>
                  </a:solidFill>
                </a:uFill>
                <a:latin typeface="PT Serif"/>
                <a:ea typeface="PT Serif"/>
              </a:rPr>
              <a:t> to </a:t>
            </a:r>
            <a:r>
              <a:rPr lang="it-IT" b="0" strike="noStrike" spc="-1" dirty="0" err="1">
                <a:solidFill>
                  <a:srgbClr val="000000"/>
                </a:solidFill>
                <a:uFill>
                  <a:solidFill>
                    <a:srgbClr val="FFFFFF"/>
                  </a:solidFill>
                </a:uFill>
                <a:latin typeface="PT Serif"/>
                <a:ea typeface="PT Serif"/>
              </a:rPr>
              <a:t>Puritanism</a:t>
            </a:r>
            <a:r>
              <a:rPr lang="it-IT" b="0" strike="noStrike" spc="-1" dirty="0">
                <a:solidFill>
                  <a:srgbClr val="000000"/>
                </a:solidFill>
                <a:uFill>
                  <a:solidFill>
                    <a:srgbClr val="FFFFFF"/>
                  </a:solidFill>
                </a:uFill>
                <a:latin typeface="PT Serif"/>
                <a:ea typeface="PT Serif"/>
              </a:rPr>
              <a:t>→ </a:t>
            </a:r>
            <a:r>
              <a:rPr lang="it-IT" b="0" strike="noStrike" spc="-1" dirty="0" err="1">
                <a:solidFill>
                  <a:srgbClr val="000000"/>
                </a:solidFill>
                <a:uFill>
                  <a:solidFill>
                    <a:srgbClr val="FFFFFF"/>
                  </a:solidFill>
                </a:uFill>
                <a:latin typeface="PT Serif"/>
                <a:ea typeface="PT Serif"/>
              </a:rPr>
              <a:t>soldiers</a:t>
            </a:r>
            <a:r>
              <a:rPr lang="it-IT" b="0" strike="noStrike" spc="-1" dirty="0">
                <a:solidFill>
                  <a:srgbClr val="000000"/>
                </a:solidFill>
                <a:uFill>
                  <a:solidFill>
                    <a:srgbClr val="FFFFFF"/>
                  </a:solidFill>
                </a:uFill>
                <a:latin typeface="PT Serif"/>
                <a:ea typeface="PT Serif"/>
              </a:rPr>
              <a:t> work hard in </a:t>
            </a:r>
            <a:r>
              <a:rPr lang="it-IT" b="0" strike="noStrike" spc="-1" dirty="0" err="1">
                <a:solidFill>
                  <a:srgbClr val="000000"/>
                </a:solidFill>
                <a:uFill>
                  <a:solidFill>
                    <a:srgbClr val="FFFFFF"/>
                  </a:solidFill>
                </a:uFill>
                <a:latin typeface="PT Serif"/>
                <a:ea typeface="PT Serif"/>
              </a:rPr>
              <a:t>order</a:t>
            </a:r>
            <a:r>
              <a:rPr lang="it-IT" b="0" strike="noStrike" spc="-1" dirty="0">
                <a:solidFill>
                  <a:srgbClr val="000000"/>
                </a:solidFill>
                <a:uFill>
                  <a:solidFill>
                    <a:srgbClr val="FFFFFF"/>
                  </a:solidFill>
                </a:uFill>
                <a:latin typeface="PT Serif"/>
                <a:ea typeface="PT Serif"/>
              </a:rPr>
              <a:t> to </a:t>
            </a:r>
            <a:r>
              <a:rPr lang="it-IT" b="0" strike="noStrike" spc="-1" dirty="0" err="1">
                <a:solidFill>
                  <a:srgbClr val="000000"/>
                </a:solidFill>
                <a:uFill>
                  <a:solidFill>
                    <a:srgbClr val="FFFFFF"/>
                  </a:solidFill>
                </a:uFill>
                <a:latin typeface="PT Serif"/>
                <a:ea typeface="PT Serif"/>
              </a:rPr>
              <a:t>achieve</a:t>
            </a:r>
            <a:r>
              <a:rPr lang="it-IT" b="0" strike="noStrike" spc="-1" dirty="0">
                <a:solidFill>
                  <a:srgbClr val="000000"/>
                </a:solidFill>
                <a:uFill>
                  <a:solidFill>
                    <a:srgbClr val="FFFFFF"/>
                  </a:solidFill>
                </a:uFill>
                <a:latin typeface="PT Serif"/>
                <a:ea typeface="PT Serif"/>
              </a:rPr>
              <a:t> </a:t>
            </a:r>
            <a:r>
              <a:rPr lang="it-IT" b="0" strike="noStrike" spc="-1" dirty="0" err="1">
                <a:solidFill>
                  <a:srgbClr val="000000"/>
                </a:solidFill>
                <a:uFill>
                  <a:solidFill>
                    <a:srgbClr val="FFFFFF"/>
                  </a:solidFill>
                </a:uFill>
                <a:latin typeface="PT Serif"/>
                <a:ea typeface="PT Serif"/>
              </a:rPr>
              <a:t>their</a:t>
            </a:r>
            <a:r>
              <a:rPr lang="it-IT" b="0" strike="noStrike" spc="-1" dirty="0">
                <a:solidFill>
                  <a:srgbClr val="000000"/>
                </a:solidFill>
                <a:uFill>
                  <a:solidFill>
                    <a:srgbClr val="FFFFFF"/>
                  </a:solidFill>
                </a:uFill>
                <a:latin typeface="PT Serif"/>
                <a:ea typeface="PT Serif"/>
              </a:rPr>
              <a:t> </a:t>
            </a:r>
            <a:r>
              <a:rPr lang="it-IT" b="0" strike="noStrike" spc="-1" dirty="0" err="1">
                <a:solidFill>
                  <a:srgbClr val="000000"/>
                </a:solidFill>
                <a:uFill>
                  <a:solidFill>
                    <a:srgbClr val="FFFFFF"/>
                  </a:solidFill>
                </a:uFill>
                <a:latin typeface="PT Serif"/>
                <a:ea typeface="PT Serif"/>
              </a:rPr>
              <a:t>duties</a:t>
            </a:r>
            <a:r>
              <a:rPr lang="it-IT" b="0" strike="noStrike" spc="-1" dirty="0">
                <a:solidFill>
                  <a:srgbClr val="000000"/>
                </a:solidFill>
                <a:uFill>
                  <a:solidFill>
                    <a:srgbClr val="FFFFFF"/>
                  </a:solidFill>
                </a:uFill>
                <a:latin typeface="PT Serif"/>
                <a:ea typeface="PT Serif"/>
              </a:rPr>
              <a:t> </a:t>
            </a:r>
            <a:r>
              <a:rPr lang="it-IT" b="0" strike="noStrike" spc="-1" dirty="0" err="1">
                <a:solidFill>
                  <a:srgbClr val="000000"/>
                </a:solidFill>
                <a:uFill>
                  <a:solidFill>
                    <a:srgbClr val="FFFFFF"/>
                  </a:solidFill>
                </a:uFill>
                <a:latin typeface="PT Serif"/>
                <a:ea typeface="PT Serif"/>
              </a:rPr>
              <a:t>even</a:t>
            </a:r>
            <a:r>
              <a:rPr lang="it-IT" b="0" strike="noStrike" spc="-1" dirty="0">
                <a:solidFill>
                  <a:srgbClr val="000000"/>
                </a:solidFill>
                <a:uFill>
                  <a:solidFill>
                    <a:srgbClr val="FFFFFF"/>
                  </a:solidFill>
                </a:uFill>
                <a:latin typeface="PT Serif"/>
                <a:ea typeface="PT Serif"/>
              </a:rPr>
              <a:t> in </a:t>
            </a:r>
            <a:r>
              <a:rPr lang="it-IT" b="0" strike="noStrike" spc="-1" dirty="0" err="1">
                <a:solidFill>
                  <a:srgbClr val="000000"/>
                </a:solidFill>
                <a:uFill>
                  <a:solidFill>
                    <a:srgbClr val="FFFFFF"/>
                  </a:solidFill>
                </a:uFill>
                <a:latin typeface="PT Serif"/>
                <a:ea typeface="PT Serif"/>
              </a:rPr>
              <a:t>adverse</a:t>
            </a:r>
            <a:r>
              <a:rPr lang="it-IT" b="0" strike="noStrike" spc="-1" dirty="0">
                <a:solidFill>
                  <a:srgbClr val="000000"/>
                </a:solidFill>
                <a:uFill>
                  <a:solidFill>
                    <a:srgbClr val="FFFFFF"/>
                  </a:solidFill>
                </a:uFill>
                <a:latin typeface="PT Serif"/>
                <a:ea typeface="PT Serif"/>
              </a:rPr>
              <a:t> </a:t>
            </a:r>
            <a:r>
              <a:rPr lang="it-IT" b="0" strike="noStrike" spc="-1" dirty="0" err="1">
                <a:solidFill>
                  <a:srgbClr val="000000"/>
                </a:solidFill>
                <a:uFill>
                  <a:solidFill>
                    <a:srgbClr val="FFFFFF"/>
                  </a:solidFill>
                </a:uFill>
                <a:latin typeface="PT Serif"/>
                <a:ea typeface="PT Serif"/>
              </a:rPr>
              <a:t>conditions</a:t>
            </a:r>
            <a:endParaRPr lang="it-IT" b="0" strike="noStrike" spc="-1" dirty="0">
              <a:solidFill>
                <a:srgbClr val="000000"/>
              </a:solidFill>
              <a:uFill>
                <a:solidFill>
                  <a:srgbClr val="FFFFFF"/>
                </a:solidFill>
              </a:uFill>
              <a:latin typeface="Arial"/>
            </a:endParaRPr>
          </a:p>
          <a:p>
            <a:pPr marL="457200" lvl="1" indent="-456480">
              <a:lnSpc>
                <a:spcPct val="100000"/>
              </a:lnSpc>
              <a:spcBef>
                <a:spcPts val="499"/>
              </a:spcBef>
              <a:buClr>
                <a:srgbClr val="000000"/>
              </a:buClr>
              <a:buFont typeface="Arial"/>
              <a:buChar char="-"/>
            </a:pPr>
            <a:r>
              <a:rPr lang="it-IT" b="0" strike="noStrike" spc="-1" dirty="0" err="1">
                <a:solidFill>
                  <a:srgbClr val="000000"/>
                </a:solidFill>
                <a:uFill>
                  <a:solidFill>
                    <a:srgbClr val="FFFFFF"/>
                  </a:solidFill>
                </a:uFill>
                <a:latin typeface="PT Serif"/>
                <a:ea typeface="PT Serif"/>
              </a:rPr>
              <a:t>rhetorical</a:t>
            </a:r>
            <a:r>
              <a:rPr lang="it-IT" b="0" strike="noStrike" spc="-1" dirty="0">
                <a:solidFill>
                  <a:srgbClr val="000000"/>
                </a:solidFill>
                <a:uFill>
                  <a:solidFill>
                    <a:srgbClr val="FFFFFF"/>
                  </a:solidFill>
                </a:uFill>
                <a:latin typeface="PT Serif"/>
                <a:ea typeface="PT Serif"/>
              </a:rPr>
              <a:t> </a:t>
            </a:r>
            <a:r>
              <a:rPr lang="it-IT" b="0" strike="noStrike" spc="-1" dirty="0" err="1">
                <a:solidFill>
                  <a:srgbClr val="000000"/>
                </a:solidFill>
                <a:uFill>
                  <a:solidFill>
                    <a:srgbClr val="FFFFFF"/>
                  </a:solidFill>
                </a:uFill>
                <a:latin typeface="PT Serif"/>
                <a:ea typeface="PT Serif"/>
              </a:rPr>
              <a:t>figures</a:t>
            </a:r>
            <a:r>
              <a:rPr lang="it-IT" b="0" strike="noStrike" spc="-1" dirty="0">
                <a:solidFill>
                  <a:srgbClr val="000000"/>
                </a:solidFill>
                <a:uFill>
                  <a:solidFill>
                    <a:srgbClr val="FFFFFF"/>
                  </a:solidFill>
                </a:uFill>
                <a:latin typeface="PT Serif"/>
                <a:ea typeface="PT Serif"/>
              </a:rPr>
              <a:t> </a:t>
            </a:r>
            <a:r>
              <a:rPr lang="it-IT" b="0" strike="noStrike" spc="-1" dirty="0">
                <a:solidFill>
                  <a:srgbClr val="000000"/>
                </a:solidFill>
                <a:uFill>
                  <a:solidFill>
                    <a:srgbClr val="FFFFFF"/>
                  </a:solidFill>
                </a:uFill>
                <a:latin typeface="Wingdings"/>
                <a:ea typeface="PT Serif"/>
              </a:rPr>
              <a:t></a:t>
            </a:r>
            <a:r>
              <a:rPr lang="it-IT" b="0" strike="noStrike" spc="-1" dirty="0">
                <a:solidFill>
                  <a:srgbClr val="000000"/>
                </a:solidFill>
                <a:uFill>
                  <a:solidFill>
                    <a:srgbClr val="FFFFFF"/>
                  </a:solidFill>
                </a:uFill>
                <a:latin typeface="PT Serif"/>
                <a:ea typeface="PT Serif"/>
              </a:rPr>
              <a:t> </a:t>
            </a:r>
            <a:r>
              <a:rPr lang="it-IT" b="0" strike="noStrike" spc="-1" dirty="0" err="1">
                <a:solidFill>
                  <a:srgbClr val="000000"/>
                </a:solidFill>
                <a:uFill>
                  <a:solidFill>
                    <a:srgbClr val="FFFFFF"/>
                  </a:solidFill>
                </a:uFill>
                <a:latin typeface="PT Serif"/>
                <a:ea typeface="PT Serif"/>
              </a:rPr>
              <a:t>alliterations</a:t>
            </a:r>
            <a:r>
              <a:rPr lang="it-IT" b="0" strike="noStrike" spc="-1" dirty="0">
                <a:solidFill>
                  <a:srgbClr val="000000"/>
                </a:solidFill>
                <a:uFill>
                  <a:solidFill>
                    <a:srgbClr val="FFFFFF"/>
                  </a:solidFill>
                </a:uFill>
                <a:latin typeface="PT Serif"/>
                <a:ea typeface="PT Serif"/>
              </a:rPr>
              <a:t> of </a:t>
            </a:r>
            <a:r>
              <a:rPr lang="it-IT" b="0" strike="noStrike" spc="-1" dirty="0" err="1">
                <a:solidFill>
                  <a:srgbClr val="000000"/>
                </a:solidFill>
                <a:uFill>
                  <a:solidFill>
                    <a:srgbClr val="FFFFFF"/>
                  </a:solidFill>
                </a:uFill>
                <a:latin typeface="PT Serif"/>
                <a:ea typeface="PT Serif"/>
              </a:rPr>
              <a:t>sounds</a:t>
            </a:r>
            <a:r>
              <a:rPr lang="it-IT" b="0" strike="noStrike" spc="-1" dirty="0">
                <a:solidFill>
                  <a:srgbClr val="000000"/>
                </a:solidFill>
                <a:uFill>
                  <a:solidFill>
                    <a:srgbClr val="FFFFFF"/>
                  </a:solidFill>
                </a:uFill>
                <a:latin typeface="PT Serif"/>
                <a:ea typeface="PT Serif"/>
              </a:rPr>
              <a:t> “</a:t>
            </a:r>
            <a:r>
              <a:rPr lang="it-IT" b="0" strike="noStrike" spc="-1" dirty="0" err="1">
                <a:solidFill>
                  <a:srgbClr val="000000"/>
                </a:solidFill>
                <a:uFill>
                  <a:solidFill>
                    <a:srgbClr val="FFFFFF"/>
                  </a:solidFill>
                </a:uFill>
                <a:latin typeface="PT Serif"/>
                <a:ea typeface="PT Serif"/>
              </a:rPr>
              <a:t>s</a:t>
            </a:r>
            <a:r>
              <a:rPr lang="it-IT" b="0" strike="noStrike" spc="-1" dirty="0">
                <a:solidFill>
                  <a:srgbClr val="000000"/>
                </a:solidFill>
                <a:uFill>
                  <a:solidFill>
                    <a:srgbClr val="FFFFFF"/>
                  </a:solidFill>
                </a:uFill>
                <a:latin typeface="PT Serif"/>
                <a:ea typeface="PT Serif"/>
              </a:rPr>
              <a:t>” and “t” </a:t>
            </a:r>
            <a:r>
              <a:rPr lang="it-IT" b="0" strike="noStrike" spc="-1" dirty="0" err="1">
                <a:solidFill>
                  <a:srgbClr val="000000"/>
                </a:solidFill>
                <a:uFill>
                  <a:solidFill>
                    <a:srgbClr val="FFFFFF"/>
                  </a:solidFill>
                </a:uFill>
                <a:latin typeface="PT Serif"/>
                <a:ea typeface="PT Serif"/>
              </a:rPr>
              <a:t>convey</a:t>
            </a:r>
            <a:r>
              <a:rPr lang="it-IT" b="0" strike="noStrike" spc="-1" dirty="0">
                <a:solidFill>
                  <a:srgbClr val="000000"/>
                </a:solidFill>
                <a:uFill>
                  <a:solidFill>
                    <a:srgbClr val="FFFFFF"/>
                  </a:solidFill>
                </a:uFill>
                <a:latin typeface="PT Serif"/>
                <a:ea typeface="PT Serif"/>
              </a:rPr>
              <a:t> the idea of </a:t>
            </a:r>
            <a:r>
              <a:rPr lang="it-IT" b="0" strike="noStrike" spc="-1" dirty="0" err="1">
                <a:solidFill>
                  <a:srgbClr val="000000"/>
                </a:solidFill>
                <a:uFill>
                  <a:solidFill>
                    <a:srgbClr val="FFFFFF"/>
                  </a:solidFill>
                </a:uFill>
                <a:latin typeface="PT Serif"/>
                <a:ea typeface="PT Serif"/>
              </a:rPr>
              <a:t>bad</a:t>
            </a:r>
            <a:r>
              <a:rPr lang="it-IT" b="0" strike="noStrike" spc="-1" dirty="0">
                <a:solidFill>
                  <a:srgbClr val="000000"/>
                </a:solidFill>
                <a:uFill>
                  <a:solidFill>
                    <a:srgbClr val="FFFFFF"/>
                  </a:solidFill>
                </a:uFill>
                <a:latin typeface="PT Serif"/>
                <a:ea typeface="PT Serif"/>
              </a:rPr>
              <a:t> </a:t>
            </a:r>
            <a:r>
              <a:rPr lang="it-IT" b="0" strike="noStrike" spc="-1" dirty="0" err="1">
                <a:solidFill>
                  <a:srgbClr val="000000"/>
                </a:solidFill>
                <a:uFill>
                  <a:solidFill>
                    <a:srgbClr val="FFFFFF"/>
                  </a:solidFill>
                </a:uFill>
                <a:latin typeface="PT Serif"/>
                <a:ea typeface="PT Serif"/>
              </a:rPr>
              <a:t>weather</a:t>
            </a:r>
            <a:r>
              <a:rPr lang="it-IT" b="0" strike="noStrike" spc="-1" dirty="0">
                <a:solidFill>
                  <a:srgbClr val="000000"/>
                </a:solidFill>
                <a:uFill>
                  <a:solidFill>
                    <a:srgbClr val="FFFFFF"/>
                  </a:solidFill>
                </a:uFill>
                <a:latin typeface="PT Serif"/>
                <a:ea typeface="PT Serif"/>
              </a:rPr>
              <a:t> </a:t>
            </a:r>
            <a:r>
              <a:rPr lang="it-IT" b="0" strike="noStrike" spc="-1" dirty="0" err="1">
                <a:solidFill>
                  <a:srgbClr val="000000"/>
                </a:solidFill>
                <a:uFill>
                  <a:solidFill>
                    <a:srgbClr val="FFFFFF"/>
                  </a:solidFill>
                </a:uFill>
                <a:latin typeface="PT Serif"/>
                <a:ea typeface="PT Serif"/>
              </a:rPr>
              <a:t>conditions</a:t>
            </a:r>
            <a:r>
              <a:rPr lang="it-IT" b="0" strike="noStrike" spc="-1" dirty="0">
                <a:solidFill>
                  <a:srgbClr val="000000"/>
                </a:solidFill>
                <a:uFill>
                  <a:solidFill>
                    <a:srgbClr val="FFFFFF"/>
                  </a:solidFill>
                </a:uFill>
                <a:latin typeface="PT Serif"/>
                <a:ea typeface="PT Serif"/>
              </a:rPr>
              <a:t> </a:t>
            </a:r>
            <a:r>
              <a:rPr lang="it-IT" b="0" strike="noStrike" spc="-1" dirty="0" err="1">
                <a:solidFill>
                  <a:srgbClr val="000000"/>
                </a:solidFill>
                <a:uFill>
                  <a:solidFill>
                    <a:srgbClr val="FFFFFF"/>
                  </a:solidFill>
                </a:uFill>
                <a:latin typeface="PT Serif"/>
                <a:ea typeface="PT Serif"/>
              </a:rPr>
              <a:t>soldiers</a:t>
            </a:r>
            <a:r>
              <a:rPr lang="it-IT" b="0" strike="noStrike" spc="-1" dirty="0">
                <a:solidFill>
                  <a:srgbClr val="000000"/>
                </a:solidFill>
                <a:uFill>
                  <a:solidFill>
                    <a:srgbClr val="FFFFFF"/>
                  </a:solidFill>
                </a:uFill>
                <a:latin typeface="PT Serif"/>
                <a:ea typeface="PT Serif"/>
              </a:rPr>
              <a:t> </a:t>
            </a:r>
            <a:r>
              <a:rPr lang="it-IT" b="0" strike="noStrike" spc="-1" dirty="0" err="1">
                <a:solidFill>
                  <a:srgbClr val="000000"/>
                </a:solidFill>
                <a:uFill>
                  <a:solidFill>
                    <a:srgbClr val="FFFFFF"/>
                  </a:solidFill>
                </a:uFill>
                <a:latin typeface="PT Serif"/>
                <a:ea typeface="PT Serif"/>
              </a:rPr>
              <a:t>have</a:t>
            </a:r>
            <a:r>
              <a:rPr lang="it-IT" b="0" strike="noStrike" spc="-1" dirty="0">
                <a:solidFill>
                  <a:srgbClr val="000000"/>
                </a:solidFill>
                <a:uFill>
                  <a:solidFill>
                    <a:srgbClr val="FFFFFF"/>
                  </a:solidFill>
                </a:uFill>
                <a:latin typeface="PT Serif"/>
                <a:ea typeface="PT Serif"/>
              </a:rPr>
              <a:t> to face with; </a:t>
            </a:r>
            <a:r>
              <a:rPr lang="it-IT" b="0" strike="noStrike" spc="-1" dirty="0" err="1">
                <a:solidFill>
                  <a:srgbClr val="000000"/>
                </a:solidFill>
                <a:uFill>
                  <a:solidFill>
                    <a:srgbClr val="FFFFFF"/>
                  </a:solidFill>
                </a:uFill>
                <a:latin typeface="PT Serif"/>
                <a:ea typeface="PT Serif"/>
              </a:rPr>
              <a:t>similes</a:t>
            </a:r>
            <a:r>
              <a:rPr lang="it-IT" b="0" strike="noStrike" spc="-1" dirty="0">
                <a:solidFill>
                  <a:srgbClr val="000000"/>
                </a:solidFill>
                <a:uFill>
                  <a:solidFill>
                    <a:srgbClr val="FFFFFF"/>
                  </a:solidFill>
                </a:uFill>
                <a:latin typeface="PT Serif"/>
                <a:ea typeface="PT Serif"/>
              </a:rPr>
              <a:t> (</a:t>
            </a:r>
            <a:r>
              <a:rPr lang="it-IT" b="0" i="1" strike="noStrike" spc="-1" dirty="0" err="1">
                <a:solidFill>
                  <a:srgbClr val="000000"/>
                </a:solidFill>
                <a:uFill>
                  <a:solidFill>
                    <a:srgbClr val="FFFFFF"/>
                  </a:solidFill>
                </a:uFill>
                <a:latin typeface="PT Serif"/>
                <a:ea typeface="PT Serif"/>
              </a:rPr>
              <a:t>Sometimes</a:t>
            </a:r>
            <a:r>
              <a:rPr lang="it-IT" b="0" i="1" strike="noStrike" spc="-1" dirty="0">
                <a:solidFill>
                  <a:srgbClr val="000000"/>
                </a:solidFill>
                <a:uFill>
                  <a:solidFill>
                    <a:srgbClr val="FFFFFF"/>
                  </a:solidFill>
                </a:uFill>
                <a:latin typeface="PT Serif"/>
                <a:ea typeface="PT Serif"/>
              </a:rPr>
              <a:t> the </a:t>
            </a:r>
            <a:r>
              <a:rPr lang="it-IT" b="0" i="1" strike="noStrike" spc="-1" dirty="0" err="1">
                <a:solidFill>
                  <a:srgbClr val="000000"/>
                </a:solidFill>
                <a:uFill>
                  <a:solidFill>
                    <a:srgbClr val="FFFFFF"/>
                  </a:solidFill>
                </a:uFill>
                <a:latin typeface="PT Serif"/>
                <a:ea typeface="PT Serif"/>
              </a:rPr>
              <a:t>discharge</a:t>
            </a:r>
            <a:r>
              <a:rPr lang="it-IT" b="0" i="1" strike="noStrike" spc="-1" dirty="0">
                <a:solidFill>
                  <a:srgbClr val="000000"/>
                </a:solidFill>
                <a:uFill>
                  <a:solidFill>
                    <a:srgbClr val="FFFFFF"/>
                  </a:solidFill>
                </a:uFill>
                <a:latin typeface="PT Serif"/>
                <a:ea typeface="PT Serif"/>
              </a:rPr>
              <a:t> </a:t>
            </a:r>
            <a:r>
              <a:rPr lang="it-IT" b="0" i="1" strike="noStrike" spc="-1" dirty="0" err="1">
                <a:solidFill>
                  <a:srgbClr val="000000"/>
                </a:solidFill>
                <a:uFill>
                  <a:solidFill>
                    <a:srgbClr val="FFFFFF"/>
                  </a:solidFill>
                </a:uFill>
                <a:latin typeface="PT Serif"/>
                <a:ea typeface="PT Serif"/>
              </a:rPr>
              <a:t>sounded</a:t>
            </a:r>
            <a:r>
              <a:rPr lang="it-IT" b="0" i="1" strike="noStrike" spc="-1" dirty="0">
                <a:solidFill>
                  <a:srgbClr val="000000"/>
                </a:solidFill>
                <a:uFill>
                  <a:solidFill>
                    <a:srgbClr val="FFFFFF"/>
                  </a:solidFill>
                </a:uFill>
                <a:latin typeface="PT Serif"/>
                <a:ea typeface="PT Serif"/>
              </a:rPr>
              <a:t> </a:t>
            </a:r>
            <a:r>
              <a:rPr lang="it-IT" b="0" i="1" strike="noStrike" spc="-1" dirty="0" err="1">
                <a:solidFill>
                  <a:srgbClr val="000000"/>
                </a:solidFill>
                <a:uFill>
                  <a:solidFill>
                    <a:srgbClr val="FFFFFF"/>
                  </a:solidFill>
                </a:uFill>
                <a:latin typeface="PT Serif"/>
                <a:ea typeface="PT Serif"/>
              </a:rPr>
              <a:t>like</a:t>
            </a:r>
            <a:r>
              <a:rPr lang="it-IT" b="0" i="1" strike="noStrike" spc="-1" dirty="0">
                <a:solidFill>
                  <a:srgbClr val="000000"/>
                </a:solidFill>
                <a:uFill>
                  <a:solidFill>
                    <a:srgbClr val="FFFFFF"/>
                  </a:solidFill>
                </a:uFill>
                <a:latin typeface="PT Serif"/>
                <a:ea typeface="PT Serif"/>
              </a:rPr>
              <a:t> a </a:t>
            </a:r>
            <a:r>
              <a:rPr lang="it-IT" b="0" i="1" strike="noStrike" spc="-1" dirty="0" err="1">
                <a:solidFill>
                  <a:srgbClr val="000000"/>
                </a:solidFill>
                <a:uFill>
                  <a:solidFill>
                    <a:srgbClr val="FFFFFF"/>
                  </a:solidFill>
                </a:uFill>
                <a:latin typeface="PT Serif"/>
                <a:ea typeface="PT Serif"/>
              </a:rPr>
              <a:t>triumphant</a:t>
            </a:r>
            <a:r>
              <a:rPr lang="it-IT" b="0" i="1" strike="noStrike" spc="-1" dirty="0">
                <a:solidFill>
                  <a:srgbClr val="000000"/>
                </a:solidFill>
                <a:uFill>
                  <a:solidFill>
                    <a:srgbClr val="FFFFFF"/>
                  </a:solidFill>
                </a:uFill>
                <a:latin typeface="PT Serif"/>
                <a:ea typeface="PT Serif"/>
              </a:rPr>
              <a:t> </a:t>
            </a:r>
            <a:r>
              <a:rPr lang="it-IT" b="0" i="1" strike="noStrike" spc="-1" dirty="0" err="1">
                <a:solidFill>
                  <a:srgbClr val="000000"/>
                </a:solidFill>
                <a:uFill>
                  <a:solidFill>
                    <a:srgbClr val="FFFFFF"/>
                  </a:solidFill>
                </a:uFill>
                <a:latin typeface="PT Serif"/>
                <a:ea typeface="PT Serif"/>
              </a:rPr>
              <a:t>whoop</a:t>
            </a:r>
            <a:r>
              <a:rPr lang="it-IT" b="0" i="1" strike="noStrike" spc="-1" dirty="0">
                <a:solidFill>
                  <a:srgbClr val="000000"/>
                </a:solidFill>
                <a:uFill>
                  <a:solidFill>
                    <a:srgbClr val="FFFFFF"/>
                  </a:solidFill>
                </a:uFill>
                <a:latin typeface="PT Serif"/>
                <a:ea typeface="PT Serif"/>
              </a:rPr>
              <a:t> </a:t>
            </a:r>
            <a:r>
              <a:rPr lang="it-IT" b="0" i="1" strike="noStrike" spc="-1" dirty="0" err="1">
                <a:solidFill>
                  <a:srgbClr val="000000"/>
                </a:solidFill>
                <a:uFill>
                  <a:solidFill>
                    <a:srgbClr val="FFFFFF"/>
                  </a:solidFill>
                </a:uFill>
                <a:latin typeface="PT Serif"/>
                <a:ea typeface="PT Serif"/>
              </a:rPr>
              <a:t>across</a:t>
            </a:r>
            <a:r>
              <a:rPr lang="it-IT" b="0" i="1" strike="noStrike" spc="-1" dirty="0">
                <a:solidFill>
                  <a:srgbClr val="000000"/>
                </a:solidFill>
                <a:uFill>
                  <a:solidFill>
                    <a:srgbClr val="FFFFFF"/>
                  </a:solidFill>
                </a:uFill>
                <a:latin typeface="PT Serif"/>
                <a:ea typeface="PT Serif"/>
              </a:rPr>
              <a:t> the </a:t>
            </a:r>
            <a:r>
              <a:rPr lang="it-IT" b="0" i="1" strike="noStrike" spc="-1" dirty="0" err="1">
                <a:solidFill>
                  <a:srgbClr val="000000"/>
                </a:solidFill>
                <a:uFill>
                  <a:solidFill>
                    <a:srgbClr val="FFFFFF"/>
                  </a:solidFill>
                </a:uFill>
                <a:latin typeface="PT Serif"/>
                <a:ea typeface="PT Serif"/>
              </a:rPr>
              <a:t>snows</a:t>
            </a:r>
            <a:r>
              <a:rPr lang="it-IT" b="0" i="1" strike="noStrike" spc="-1" dirty="0" smtClean="0">
                <a:solidFill>
                  <a:srgbClr val="000000"/>
                </a:solidFill>
                <a:uFill>
                  <a:solidFill>
                    <a:srgbClr val="FFFFFF"/>
                  </a:solidFill>
                </a:uFill>
                <a:latin typeface="PT Serif"/>
                <a:ea typeface="PT Serif"/>
              </a:rPr>
              <a:t>)</a:t>
            </a:r>
            <a:r>
              <a:rPr lang="it-IT" b="0" i="1" strike="noStrike" spc="-1" dirty="0" smtClean="0">
                <a:solidFill>
                  <a:srgbClr val="000000"/>
                </a:solidFill>
                <a:uFill>
                  <a:solidFill>
                    <a:srgbClr val="FFFFFF"/>
                  </a:solidFill>
                </a:uFill>
                <a:latin typeface="PT Serif"/>
                <a:ea typeface="PT Serif"/>
                <a:sym typeface="Wingdings"/>
              </a:rPr>
              <a:t></a:t>
            </a:r>
            <a:r>
              <a:rPr lang="it-IT" b="0" strike="noStrike" spc="-1" dirty="0" smtClean="0">
                <a:solidFill>
                  <a:srgbClr val="000000"/>
                </a:solidFill>
                <a:uFill>
                  <a:solidFill>
                    <a:srgbClr val="FFFFFF"/>
                  </a:solidFill>
                </a:uFill>
                <a:latin typeface="PT Serif"/>
                <a:ea typeface="PT Serif"/>
              </a:rPr>
              <a:t> </a:t>
            </a:r>
            <a:r>
              <a:rPr lang="it-IT" b="0" strike="noStrike" spc="-1" dirty="0" err="1">
                <a:solidFill>
                  <a:srgbClr val="000000"/>
                </a:solidFill>
                <a:uFill>
                  <a:solidFill>
                    <a:srgbClr val="FFFFFF"/>
                  </a:solidFill>
                </a:uFill>
                <a:latin typeface="PT Serif"/>
                <a:ea typeface="PT Serif"/>
              </a:rPr>
              <a:t>reinforce</a:t>
            </a:r>
            <a:r>
              <a:rPr lang="it-IT" b="0" strike="noStrike" spc="-1" dirty="0">
                <a:solidFill>
                  <a:srgbClr val="000000"/>
                </a:solidFill>
                <a:uFill>
                  <a:solidFill>
                    <a:srgbClr val="FFFFFF"/>
                  </a:solidFill>
                </a:uFill>
                <a:latin typeface="PT Serif"/>
                <a:ea typeface="PT Serif"/>
              </a:rPr>
              <a:t> the positive idea of </a:t>
            </a:r>
            <a:r>
              <a:rPr lang="it-IT" b="0" strike="noStrike" spc="-1" dirty="0" err="1">
                <a:solidFill>
                  <a:srgbClr val="000000"/>
                </a:solidFill>
                <a:uFill>
                  <a:solidFill>
                    <a:srgbClr val="FFFFFF"/>
                  </a:solidFill>
                </a:uFill>
                <a:latin typeface="PT Serif"/>
                <a:ea typeface="PT Serif"/>
              </a:rPr>
              <a:t>soldiers</a:t>
            </a:r>
            <a:r>
              <a:rPr lang="it-IT" b="0" strike="noStrike" spc="-1" dirty="0">
                <a:solidFill>
                  <a:srgbClr val="000000"/>
                </a:solidFill>
                <a:uFill>
                  <a:solidFill>
                    <a:srgbClr val="FFFFFF"/>
                  </a:solidFill>
                </a:uFill>
                <a:latin typeface="PT Serif"/>
                <a:ea typeface="PT Serif"/>
              </a:rPr>
              <a:t> </a:t>
            </a:r>
            <a:r>
              <a:rPr lang="it-IT" b="0" strike="noStrike" spc="-1" dirty="0" err="1">
                <a:solidFill>
                  <a:srgbClr val="000000"/>
                </a:solidFill>
                <a:uFill>
                  <a:solidFill>
                    <a:srgbClr val="FFFFFF"/>
                  </a:solidFill>
                </a:uFill>
                <a:latin typeface="PT Serif"/>
                <a:ea typeface="PT Serif"/>
              </a:rPr>
              <a:t>convyed</a:t>
            </a:r>
            <a:r>
              <a:rPr lang="it-IT" b="0" strike="noStrike" spc="-1" dirty="0">
                <a:solidFill>
                  <a:srgbClr val="000000"/>
                </a:solidFill>
                <a:uFill>
                  <a:solidFill>
                    <a:srgbClr val="FFFFFF"/>
                  </a:solidFill>
                </a:uFill>
                <a:latin typeface="PT Serif"/>
                <a:ea typeface="PT Serif"/>
              </a:rPr>
              <a:t> by the text</a:t>
            </a:r>
            <a:endParaRPr lang="it-IT" b="0" strike="noStrike" spc="-1" dirty="0">
              <a:solidFill>
                <a:srgbClr val="000000"/>
              </a:solidFill>
              <a:uFill>
                <a:solidFill>
                  <a:srgbClr val="FFFFFF"/>
                </a:solidFill>
              </a:uFill>
              <a:latin typeface="Arial"/>
            </a:endParaRPr>
          </a:p>
          <a:p>
            <a:pPr>
              <a:lnSpc>
                <a:spcPct val="100000"/>
              </a:lnSpc>
              <a:spcBef>
                <a:spcPts val="1001"/>
              </a:spcBef>
            </a:pPr>
            <a:r>
              <a:rPr lang="it-IT" b="1" strike="noStrike" spc="-1" dirty="0" err="1">
                <a:solidFill>
                  <a:srgbClr val="000000"/>
                </a:solidFill>
                <a:uFill>
                  <a:solidFill>
                    <a:srgbClr val="FFFFFF"/>
                  </a:solidFill>
                </a:uFill>
                <a:latin typeface="PT Serif"/>
                <a:ea typeface="PT Serif"/>
              </a:rPr>
              <a:t>R.Kipling’s</a:t>
            </a:r>
            <a:r>
              <a:rPr lang="it-IT" b="1" strike="noStrike" spc="-1" dirty="0">
                <a:solidFill>
                  <a:srgbClr val="000000"/>
                </a:solidFill>
                <a:uFill>
                  <a:solidFill>
                    <a:srgbClr val="FFFFFF"/>
                  </a:solidFill>
                </a:uFill>
                <a:latin typeface="PT Serif"/>
                <a:ea typeface="PT Serif"/>
              </a:rPr>
              <a:t> </a:t>
            </a:r>
            <a:r>
              <a:rPr lang="it-IT" b="1" strike="noStrike" spc="-1" dirty="0" err="1">
                <a:solidFill>
                  <a:srgbClr val="000000"/>
                </a:solidFill>
                <a:uFill>
                  <a:solidFill>
                    <a:srgbClr val="FFFFFF"/>
                  </a:solidFill>
                </a:uFill>
                <a:latin typeface="PT Serif"/>
                <a:ea typeface="PT Serif"/>
              </a:rPr>
              <a:t>ideas</a:t>
            </a:r>
            <a:r>
              <a:rPr lang="it-IT" b="1" strike="noStrike" spc="-1" dirty="0">
                <a:solidFill>
                  <a:srgbClr val="000000"/>
                </a:solidFill>
                <a:uFill>
                  <a:solidFill>
                    <a:srgbClr val="FFFFFF"/>
                  </a:solidFill>
                </a:uFill>
                <a:latin typeface="PT Serif"/>
                <a:ea typeface="PT Serif"/>
              </a:rPr>
              <a:t> of:</a:t>
            </a:r>
            <a:endParaRPr lang="it-IT" b="0" strike="noStrike" spc="-1" dirty="0">
              <a:solidFill>
                <a:srgbClr val="000000"/>
              </a:solidFill>
              <a:uFill>
                <a:solidFill>
                  <a:srgbClr val="FFFFFF"/>
                </a:solidFill>
              </a:uFill>
              <a:latin typeface="Arial"/>
            </a:endParaRPr>
          </a:p>
          <a:p>
            <a:pPr marL="444600" lvl="1" indent="-443880">
              <a:lnSpc>
                <a:spcPct val="100000"/>
              </a:lnSpc>
              <a:spcBef>
                <a:spcPts val="499"/>
              </a:spcBef>
              <a:buClr>
                <a:srgbClr val="000000"/>
              </a:buClr>
              <a:buFont typeface=".AppleSystemUIFont"/>
              <a:buChar char="-"/>
            </a:pPr>
            <a:r>
              <a:rPr lang="it-IT" b="0" strike="noStrike" spc="-1" dirty="0">
                <a:solidFill>
                  <a:srgbClr val="000000"/>
                </a:solidFill>
                <a:uFill>
                  <a:solidFill>
                    <a:srgbClr val="FFFFFF"/>
                  </a:solidFill>
                </a:uFill>
                <a:latin typeface="PT Serif"/>
                <a:ea typeface="PT Serif"/>
              </a:rPr>
              <a:t>War </a:t>
            </a:r>
            <a:r>
              <a:rPr lang="it-IT" b="0" strike="noStrike" spc="-1" dirty="0">
                <a:solidFill>
                  <a:srgbClr val="000000"/>
                </a:solidFill>
                <a:uFill>
                  <a:solidFill>
                    <a:srgbClr val="FFFFFF"/>
                  </a:solidFill>
                </a:uFill>
                <a:latin typeface="Wingdings"/>
                <a:ea typeface="PT Serif"/>
              </a:rPr>
              <a:t></a:t>
            </a:r>
            <a:r>
              <a:rPr lang="it-IT" b="0" strike="noStrike" spc="-1" dirty="0">
                <a:solidFill>
                  <a:srgbClr val="000000"/>
                </a:solidFill>
                <a:uFill>
                  <a:solidFill>
                    <a:srgbClr val="FFFFFF"/>
                  </a:solidFill>
                </a:uFill>
                <a:latin typeface="PT Serif"/>
                <a:ea typeface="PT Serif"/>
              </a:rPr>
              <a:t> </a:t>
            </a:r>
            <a:r>
              <a:rPr lang="it-IT" b="0" strike="noStrike" spc="-1" dirty="0" err="1">
                <a:solidFill>
                  <a:srgbClr val="000000"/>
                </a:solidFill>
                <a:uFill>
                  <a:solidFill>
                    <a:srgbClr val="FFFFFF"/>
                  </a:solidFill>
                </a:uFill>
                <a:latin typeface="PT Serif"/>
                <a:ea typeface="PT Serif"/>
              </a:rPr>
              <a:t>It</a:t>
            </a:r>
            <a:r>
              <a:rPr lang="it-IT" b="0" strike="noStrike" spc="-1" dirty="0">
                <a:solidFill>
                  <a:srgbClr val="000000"/>
                </a:solidFill>
                <a:uFill>
                  <a:solidFill>
                    <a:srgbClr val="FFFFFF"/>
                  </a:solidFill>
                </a:uFill>
                <a:latin typeface="PT Serif"/>
                <a:ea typeface="PT Serif"/>
              </a:rPr>
              <a:t> </a:t>
            </a:r>
            <a:r>
              <a:rPr lang="it-IT" b="0" strike="noStrike" spc="-1" dirty="0" err="1">
                <a:solidFill>
                  <a:srgbClr val="000000"/>
                </a:solidFill>
                <a:uFill>
                  <a:solidFill>
                    <a:srgbClr val="FFFFFF"/>
                  </a:solidFill>
                </a:uFill>
                <a:latin typeface="PT Serif"/>
                <a:ea typeface="PT Serif"/>
              </a:rPr>
              <a:t>involves</a:t>
            </a:r>
            <a:r>
              <a:rPr lang="it-IT" b="0" strike="noStrike" spc="-1" dirty="0">
                <a:solidFill>
                  <a:srgbClr val="000000"/>
                </a:solidFill>
                <a:uFill>
                  <a:solidFill>
                    <a:srgbClr val="FFFFFF"/>
                  </a:solidFill>
                </a:uFill>
                <a:latin typeface="PT Serif"/>
                <a:ea typeface="PT Serif"/>
              </a:rPr>
              <a:t> </a:t>
            </a:r>
            <a:r>
              <a:rPr lang="it-IT" b="0" strike="noStrike" spc="-1" dirty="0" err="1">
                <a:solidFill>
                  <a:srgbClr val="000000"/>
                </a:solidFill>
                <a:uFill>
                  <a:solidFill>
                    <a:srgbClr val="FFFFFF"/>
                  </a:solidFill>
                </a:uFill>
                <a:latin typeface="PT Serif"/>
                <a:ea typeface="PT Serif"/>
              </a:rPr>
              <a:t>every</a:t>
            </a:r>
            <a:r>
              <a:rPr lang="it-IT" b="0" strike="noStrike" spc="-1" dirty="0">
                <a:solidFill>
                  <a:srgbClr val="000000"/>
                </a:solidFill>
                <a:uFill>
                  <a:solidFill>
                    <a:srgbClr val="FFFFFF"/>
                  </a:solidFill>
                </a:uFill>
                <a:latin typeface="PT Serif"/>
                <a:ea typeface="PT Serif"/>
              </a:rPr>
              <a:t> </a:t>
            </a:r>
            <a:r>
              <a:rPr lang="it-IT" b="0" strike="noStrike" spc="-1" dirty="0" err="1">
                <a:solidFill>
                  <a:srgbClr val="000000"/>
                </a:solidFill>
                <a:uFill>
                  <a:solidFill>
                    <a:srgbClr val="FFFFFF"/>
                  </a:solidFill>
                </a:uFill>
                <a:latin typeface="PT Serif"/>
                <a:ea typeface="PT Serif"/>
              </a:rPr>
              <a:t>aspect</a:t>
            </a:r>
            <a:r>
              <a:rPr lang="it-IT" b="0" strike="noStrike" spc="-1" dirty="0">
                <a:solidFill>
                  <a:srgbClr val="000000"/>
                </a:solidFill>
                <a:uFill>
                  <a:solidFill>
                    <a:srgbClr val="FFFFFF"/>
                  </a:solidFill>
                </a:uFill>
                <a:latin typeface="PT Serif"/>
                <a:ea typeface="PT Serif"/>
              </a:rPr>
              <a:t> of life</a:t>
            </a:r>
            <a:endParaRPr lang="it-IT" b="0" strike="noStrike" spc="-1" dirty="0">
              <a:solidFill>
                <a:srgbClr val="000000"/>
              </a:solidFill>
              <a:uFill>
                <a:solidFill>
                  <a:srgbClr val="FFFFFF"/>
                </a:solidFill>
              </a:uFill>
              <a:latin typeface="Arial"/>
            </a:endParaRPr>
          </a:p>
          <a:p>
            <a:pPr marL="444600" lvl="1" indent="-443880">
              <a:lnSpc>
                <a:spcPct val="100000"/>
              </a:lnSpc>
              <a:spcBef>
                <a:spcPts val="499"/>
              </a:spcBef>
              <a:buClr>
                <a:srgbClr val="000000"/>
              </a:buClr>
              <a:buFont typeface=".AppleSystemUIFont"/>
              <a:buChar char="-"/>
            </a:pPr>
            <a:r>
              <a:rPr lang="it-IT" b="0" strike="noStrike" spc="-1" dirty="0">
                <a:solidFill>
                  <a:srgbClr val="000000"/>
                </a:solidFill>
                <a:uFill>
                  <a:solidFill>
                    <a:srgbClr val="FFFFFF"/>
                  </a:solidFill>
                </a:uFill>
                <a:latin typeface="PT Serif"/>
                <a:ea typeface="PT Serif"/>
              </a:rPr>
              <a:t>Soldiers </a:t>
            </a:r>
            <a:r>
              <a:rPr lang="it-IT" b="0" strike="noStrike" spc="-1" dirty="0">
                <a:solidFill>
                  <a:srgbClr val="000000"/>
                </a:solidFill>
                <a:uFill>
                  <a:solidFill>
                    <a:srgbClr val="FFFFFF"/>
                  </a:solidFill>
                </a:uFill>
                <a:latin typeface="Wingdings"/>
                <a:ea typeface="PT Serif"/>
              </a:rPr>
              <a:t></a:t>
            </a:r>
            <a:r>
              <a:rPr lang="it-IT" b="0" strike="noStrike" spc="-1" dirty="0">
                <a:solidFill>
                  <a:srgbClr val="000000"/>
                </a:solidFill>
                <a:uFill>
                  <a:solidFill>
                    <a:srgbClr val="FFFFFF"/>
                  </a:solidFill>
                </a:uFill>
                <a:latin typeface="PT Serif"/>
                <a:ea typeface="PT Serif"/>
              </a:rPr>
              <a:t> </a:t>
            </a:r>
            <a:r>
              <a:rPr lang="it-IT" b="0" strike="noStrike" spc="-1" dirty="0" err="1">
                <a:solidFill>
                  <a:srgbClr val="000000"/>
                </a:solidFill>
                <a:uFill>
                  <a:solidFill>
                    <a:srgbClr val="FFFFFF"/>
                  </a:solidFill>
                </a:uFill>
                <a:latin typeface="PT Serif"/>
                <a:ea typeface="PT Serif"/>
              </a:rPr>
              <a:t>R.Kipling</a:t>
            </a:r>
            <a:r>
              <a:rPr lang="it-IT" b="0" strike="noStrike" spc="-1" dirty="0">
                <a:solidFill>
                  <a:srgbClr val="000000"/>
                </a:solidFill>
                <a:uFill>
                  <a:solidFill>
                    <a:srgbClr val="FFFFFF"/>
                  </a:solidFill>
                </a:uFill>
                <a:latin typeface="PT Serif"/>
                <a:ea typeface="PT Serif"/>
              </a:rPr>
              <a:t> </a:t>
            </a:r>
            <a:r>
              <a:rPr lang="it-IT" b="0" strike="noStrike" spc="-1" dirty="0" err="1">
                <a:solidFill>
                  <a:srgbClr val="000000"/>
                </a:solidFill>
                <a:uFill>
                  <a:solidFill>
                    <a:srgbClr val="FFFFFF"/>
                  </a:solidFill>
                </a:uFill>
                <a:latin typeface="PT Serif"/>
                <a:ea typeface="PT Serif"/>
              </a:rPr>
              <a:t>considers</a:t>
            </a:r>
            <a:r>
              <a:rPr lang="it-IT" b="0" strike="noStrike" spc="-1" dirty="0">
                <a:solidFill>
                  <a:srgbClr val="000000"/>
                </a:solidFill>
                <a:uFill>
                  <a:solidFill>
                    <a:srgbClr val="FFFFFF"/>
                  </a:solidFill>
                </a:uFill>
                <a:latin typeface="PT Serif"/>
                <a:ea typeface="PT Serif"/>
              </a:rPr>
              <a:t> </a:t>
            </a:r>
            <a:r>
              <a:rPr lang="it-IT" b="0" strike="noStrike" spc="-1" dirty="0" err="1">
                <a:solidFill>
                  <a:srgbClr val="000000"/>
                </a:solidFill>
                <a:uFill>
                  <a:solidFill>
                    <a:srgbClr val="FFFFFF"/>
                  </a:solidFill>
                </a:uFill>
                <a:latin typeface="PT Serif"/>
                <a:ea typeface="PT Serif"/>
              </a:rPr>
              <a:t>soldiers</a:t>
            </a:r>
            <a:r>
              <a:rPr lang="it-IT" b="0" strike="noStrike" spc="-1" dirty="0">
                <a:solidFill>
                  <a:srgbClr val="000000"/>
                </a:solidFill>
                <a:uFill>
                  <a:solidFill>
                    <a:srgbClr val="FFFFFF"/>
                  </a:solidFill>
                </a:uFill>
                <a:latin typeface="PT Serif"/>
                <a:ea typeface="PT Serif"/>
              </a:rPr>
              <a:t> </a:t>
            </a:r>
            <a:r>
              <a:rPr lang="it-IT" b="0" strike="noStrike" spc="-1" dirty="0" err="1">
                <a:solidFill>
                  <a:srgbClr val="000000"/>
                </a:solidFill>
                <a:uFill>
                  <a:solidFill>
                    <a:srgbClr val="FFFFFF"/>
                  </a:solidFill>
                </a:uFill>
                <a:latin typeface="PT Serif"/>
                <a:ea typeface="PT Serif"/>
              </a:rPr>
              <a:t>as</a:t>
            </a:r>
            <a:r>
              <a:rPr lang="it-IT" b="0" strike="noStrike" spc="-1" dirty="0">
                <a:solidFill>
                  <a:srgbClr val="000000"/>
                </a:solidFill>
                <a:uFill>
                  <a:solidFill>
                    <a:srgbClr val="FFFFFF"/>
                  </a:solidFill>
                </a:uFill>
                <a:latin typeface="PT Serif"/>
                <a:ea typeface="PT Serif"/>
              </a:rPr>
              <a:t> </a:t>
            </a:r>
            <a:r>
              <a:rPr lang="it-IT" b="0" strike="noStrike" spc="-1" dirty="0" err="1">
                <a:solidFill>
                  <a:srgbClr val="000000"/>
                </a:solidFill>
                <a:uFill>
                  <a:solidFill>
                    <a:srgbClr val="FFFFFF"/>
                  </a:solidFill>
                </a:uFill>
                <a:latin typeface="PT Serif"/>
                <a:ea typeface="PT Serif"/>
              </a:rPr>
              <a:t>vehicles</a:t>
            </a:r>
            <a:r>
              <a:rPr lang="it-IT" b="0" strike="noStrike" spc="-1" dirty="0">
                <a:solidFill>
                  <a:srgbClr val="000000"/>
                </a:solidFill>
                <a:uFill>
                  <a:solidFill>
                    <a:srgbClr val="FFFFFF"/>
                  </a:solidFill>
                </a:uFill>
                <a:latin typeface="PT Serif"/>
                <a:ea typeface="PT Serif"/>
              </a:rPr>
              <a:t> to </a:t>
            </a:r>
            <a:r>
              <a:rPr lang="it-IT" b="0" strike="noStrike" spc="-1" dirty="0" err="1">
                <a:solidFill>
                  <a:srgbClr val="000000"/>
                </a:solidFill>
                <a:uFill>
                  <a:solidFill>
                    <a:srgbClr val="FFFFFF"/>
                  </a:solidFill>
                </a:uFill>
                <a:latin typeface="PT Serif"/>
                <a:ea typeface="PT Serif"/>
              </a:rPr>
              <a:t>win</a:t>
            </a:r>
            <a:r>
              <a:rPr lang="it-IT" b="0" strike="noStrike" spc="-1" dirty="0">
                <a:solidFill>
                  <a:srgbClr val="000000"/>
                </a:solidFill>
                <a:uFill>
                  <a:solidFill>
                    <a:srgbClr val="FFFFFF"/>
                  </a:solidFill>
                </a:uFill>
                <a:latin typeface="PT Serif"/>
                <a:ea typeface="PT Serif"/>
              </a:rPr>
              <a:t> the war and </a:t>
            </a:r>
            <a:r>
              <a:rPr lang="it-IT" b="0" strike="noStrike" spc="-1" dirty="0" err="1">
                <a:solidFill>
                  <a:srgbClr val="000000"/>
                </a:solidFill>
                <a:uFill>
                  <a:solidFill>
                    <a:srgbClr val="FFFFFF"/>
                  </a:solidFill>
                </a:uFill>
                <a:latin typeface="PT Serif"/>
                <a:ea typeface="PT Serif"/>
              </a:rPr>
              <a:t>achieve</a:t>
            </a:r>
            <a:r>
              <a:rPr lang="it-IT" b="0" strike="noStrike" spc="-1" dirty="0">
                <a:solidFill>
                  <a:srgbClr val="000000"/>
                </a:solidFill>
                <a:uFill>
                  <a:solidFill>
                    <a:srgbClr val="FFFFFF"/>
                  </a:solidFill>
                </a:uFill>
                <a:latin typeface="PT Serif"/>
                <a:ea typeface="PT Serif"/>
              </a:rPr>
              <a:t> the  National Unit</a:t>
            </a:r>
            <a:endParaRPr lang="it-IT" b="0" strike="noStrike" spc="-1" dirty="0">
              <a:solidFill>
                <a:srgbClr val="000000"/>
              </a:solidFill>
              <a:uFill>
                <a:solidFill>
                  <a:srgbClr val="FFFFFF"/>
                </a:solidFill>
              </a:uFill>
              <a:latin typeface="Arial"/>
            </a:endParaRPr>
          </a:p>
        </p:txBody>
      </p:sp>
      <p:sp>
        <p:nvSpPr>
          <p:cNvPr id="134" name="CustomShape 3"/>
          <p:cNvSpPr/>
          <p:nvPr/>
        </p:nvSpPr>
        <p:spPr>
          <a:xfrm>
            <a:off x="4038480" y="6356520"/>
            <a:ext cx="41140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it-IT" sz="1200" b="0" strike="noStrike" spc="-1">
                <a:solidFill>
                  <a:srgbClr val="8B8B8B"/>
                </a:solidFill>
                <a:uFill>
                  <a:solidFill>
                    <a:srgbClr val="FFFFFF"/>
                  </a:solidFill>
                </a:uFill>
                <a:latin typeface="Calibri"/>
                <a:ea typeface="DejaVu Sans"/>
              </a:rPr>
              <a:t>Liceo Scientifico "A. Einstein" - V ALS - A. S. 2017/2018</a:t>
            </a:r>
            <a:endParaRPr lang="it-IT" sz="12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CustomShape 1"/>
          <p:cNvSpPr/>
          <p:nvPr/>
        </p:nvSpPr>
        <p:spPr>
          <a:xfrm>
            <a:off x="838080" y="365040"/>
            <a:ext cx="10514520" cy="786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100000"/>
              </a:lnSpc>
            </a:pPr>
            <a:r>
              <a:rPr lang="it-IT" sz="4000" b="1" strike="noStrike" spc="-1">
                <a:solidFill>
                  <a:srgbClr val="0070C0"/>
                </a:solidFill>
                <a:uFill>
                  <a:solidFill>
                    <a:srgbClr val="FFFFFF"/>
                  </a:solidFill>
                </a:uFill>
                <a:latin typeface="PT Serif"/>
                <a:ea typeface="PT Serif"/>
              </a:rPr>
              <a:t>Chapter IV - Only a few steps higher up </a:t>
            </a:r>
            <a:endParaRPr lang="it-IT" sz="4000" b="0" strike="noStrike" spc="-1">
              <a:solidFill>
                <a:srgbClr val="000000"/>
              </a:solidFill>
              <a:uFill>
                <a:solidFill>
                  <a:srgbClr val="FFFFFF"/>
                </a:solidFill>
              </a:uFill>
              <a:latin typeface="Arial"/>
            </a:endParaRPr>
          </a:p>
        </p:txBody>
      </p:sp>
      <p:sp>
        <p:nvSpPr>
          <p:cNvPr id="136" name="CustomShape 2"/>
          <p:cNvSpPr/>
          <p:nvPr/>
        </p:nvSpPr>
        <p:spPr>
          <a:xfrm>
            <a:off x="636998" y="1465200"/>
            <a:ext cx="11075542" cy="525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1001"/>
              </a:spcBef>
            </a:pPr>
            <a:r>
              <a:rPr lang="it-IT" b="1" strike="noStrike" spc="-1" dirty="0">
                <a:solidFill>
                  <a:srgbClr val="000000"/>
                </a:solidFill>
                <a:uFill>
                  <a:solidFill>
                    <a:srgbClr val="FFFFFF"/>
                  </a:solidFill>
                </a:uFill>
                <a:latin typeface="PT Serif"/>
                <a:ea typeface="PT Serif"/>
              </a:rPr>
              <a:t>Text </a:t>
            </a:r>
            <a:r>
              <a:rPr lang="it-IT" b="1" strike="noStrike" spc="-1" dirty="0" err="1">
                <a:solidFill>
                  <a:srgbClr val="000000"/>
                </a:solidFill>
                <a:uFill>
                  <a:solidFill>
                    <a:srgbClr val="FFFFFF"/>
                  </a:solidFill>
                </a:uFill>
                <a:latin typeface="PT Serif"/>
                <a:ea typeface="PT Serif"/>
              </a:rPr>
              <a:t>type</a:t>
            </a:r>
            <a:r>
              <a:rPr lang="it-IT" b="0" strike="noStrike" spc="-1" dirty="0">
                <a:solidFill>
                  <a:srgbClr val="000000"/>
                </a:solidFill>
                <a:uFill>
                  <a:solidFill>
                    <a:srgbClr val="FFFFFF"/>
                  </a:solidFill>
                </a:uFill>
                <a:latin typeface="PT Serif"/>
                <a:ea typeface="PT Serif"/>
              </a:rPr>
              <a:t>: War Report </a:t>
            </a:r>
            <a:endParaRPr lang="it-IT" b="0" strike="noStrike" spc="-1" dirty="0">
              <a:solidFill>
                <a:srgbClr val="000000"/>
              </a:solidFill>
              <a:uFill>
                <a:solidFill>
                  <a:srgbClr val="FFFFFF"/>
                </a:solidFill>
              </a:uFill>
              <a:latin typeface="Arial"/>
            </a:endParaRPr>
          </a:p>
          <a:p>
            <a:pPr>
              <a:lnSpc>
                <a:spcPct val="100000"/>
              </a:lnSpc>
            </a:pPr>
            <a:r>
              <a:rPr lang="it-IT" b="1" strike="noStrike" spc="-1" dirty="0" err="1">
                <a:solidFill>
                  <a:srgbClr val="000000"/>
                </a:solidFill>
                <a:uFill>
                  <a:solidFill>
                    <a:srgbClr val="FFFFFF"/>
                  </a:solidFill>
                </a:uFill>
                <a:latin typeface="PT Serif"/>
                <a:ea typeface="PT Serif"/>
              </a:rPr>
              <a:t>Structure</a:t>
            </a:r>
            <a:r>
              <a:rPr lang="it-IT" b="0" strike="noStrike" spc="-1" dirty="0">
                <a:solidFill>
                  <a:srgbClr val="000000"/>
                </a:solidFill>
                <a:uFill>
                  <a:solidFill>
                    <a:srgbClr val="FFFFFF"/>
                  </a:solidFill>
                </a:uFill>
                <a:latin typeface="PT Serif"/>
                <a:ea typeface="PT Serif"/>
              </a:rPr>
              <a:t>:</a:t>
            </a:r>
            <a:endParaRPr lang="it-IT" b="0" strike="noStrike" spc="-1" dirty="0">
              <a:solidFill>
                <a:srgbClr val="000000"/>
              </a:solidFill>
              <a:uFill>
                <a:solidFill>
                  <a:srgbClr val="FFFFFF"/>
                </a:solidFill>
              </a:uFill>
              <a:latin typeface="Arial"/>
            </a:endParaRPr>
          </a:p>
          <a:p>
            <a:pPr marL="457200">
              <a:lnSpc>
                <a:spcPct val="100000"/>
              </a:lnSpc>
            </a:pPr>
            <a:r>
              <a:rPr lang="it-IT" b="0" strike="noStrike" spc="-1" dirty="0">
                <a:solidFill>
                  <a:srgbClr val="000000"/>
                </a:solidFill>
                <a:uFill>
                  <a:solidFill>
                    <a:srgbClr val="FFFFFF"/>
                  </a:solidFill>
                </a:uFill>
                <a:latin typeface="PT Serif"/>
                <a:ea typeface="PT Serif"/>
              </a:rPr>
              <a:t>Narrative (</a:t>
            </a:r>
            <a:r>
              <a:rPr lang="it-IT" b="0" strike="noStrike" spc="-1" dirty="0" err="1">
                <a:solidFill>
                  <a:srgbClr val="000000"/>
                </a:solidFill>
                <a:uFill>
                  <a:solidFill>
                    <a:srgbClr val="FFFFFF"/>
                  </a:solidFill>
                </a:uFill>
                <a:latin typeface="PT Serif"/>
                <a:ea typeface="PT Serif"/>
              </a:rPr>
              <a:t>mixture</a:t>
            </a:r>
            <a:r>
              <a:rPr lang="it-IT" b="0" strike="noStrike" spc="-1" dirty="0">
                <a:solidFill>
                  <a:srgbClr val="000000"/>
                </a:solidFill>
                <a:uFill>
                  <a:solidFill>
                    <a:srgbClr val="FFFFFF"/>
                  </a:solidFill>
                </a:uFill>
                <a:latin typeface="PT Serif"/>
                <a:ea typeface="PT Serif"/>
              </a:rPr>
              <a:t> of </a:t>
            </a:r>
            <a:r>
              <a:rPr lang="it-IT" b="0" strike="noStrike" spc="-1" dirty="0" err="1">
                <a:solidFill>
                  <a:srgbClr val="000000"/>
                </a:solidFill>
                <a:uFill>
                  <a:solidFill>
                    <a:srgbClr val="FFFFFF"/>
                  </a:solidFill>
                </a:uFill>
                <a:latin typeface="PT Serif"/>
                <a:ea typeface="PT Serif"/>
              </a:rPr>
              <a:t>dialogues</a:t>
            </a:r>
            <a:r>
              <a:rPr lang="it-IT" b="0" strike="noStrike" spc="-1" dirty="0">
                <a:solidFill>
                  <a:srgbClr val="000000"/>
                </a:solidFill>
                <a:uFill>
                  <a:solidFill>
                    <a:srgbClr val="FFFFFF"/>
                  </a:solidFill>
                </a:uFill>
                <a:latin typeface="PT Serif"/>
                <a:ea typeface="PT Serif"/>
              </a:rPr>
              <a:t> and </a:t>
            </a:r>
            <a:r>
              <a:rPr lang="it-IT" b="0" strike="noStrike" spc="-1" dirty="0" err="1">
                <a:solidFill>
                  <a:srgbClr val="000000"/>
                </a:solidFill>
                <a:uFill>
                  <a:solidFill>
                    <a:srgbClr val="FFFFFF"/>
                  </a:solidFill>
                </a:uFill>
                <a:latin typeface="PT Serif"/>
                <a:ea typeface="PT Serif"/>
              </a:rPr>
              <a:t>descriptions</a:t>
            </a:r>
            <a:r>
              <a:rPr lang="it-IT" b="0" strike="noStrike" spc="-1" dirty="0">
                <a:solidFill>
                  <a:srgbClr val="000000"/>
                </a:solidFill>
                <a:uFill>
                  <a:solidFill>
                    <a:srgbClr val="FFFFFF"/>
                  </a:solidFill>
                </a:uFill>
                <a:latin typeface="PT Serif"/>
                <a:ea typeface="PT Serif"/>
              </a:rPr>
              <a:t>) – </a:t>
            </a:r>
            <a:r>
              <a:rPr lang="it-IT" b="0" strike="noStrike" spc="-1" dirty="0" err="1">
                <a:solidFill>
                  <a:srgbClr val="000000"/>
                </a:solidFill>
                <a:uFill>
                  <a:solidFill>
                    <a:srgbClr val="FFFFFF"/>
                  </a:solidFill>
                </a:uFill>
                <a:latin typeface="PT Serif"/>
                <a:ea typeface="PT Serif"/>
              </a:rPr>
              <a:t>telling</a:t>
            </a:r>
            <a:r>
              <a:rPr lang="it-IT" b="0" strike="noStrike" spc="-1" dirty="0">
                <a:solidFill>
                  <a:srgbClr val="000000"/>
                </a:solidFill>
                <a:uFill>
                  <a:solidFill>
                    <a:srgbClr val="FFFFFF"/>
                  </a:solidFill>
                </a:uFill>
                <a:latin typeface="PT Serif"/>
                <a:ea typeface="PT Serif"/>
              </a:rPr>
              <a:t> and </a:t>
            </a:r>
            <a:r>
              <a:rPr lang="it-IT" b="0" strike="noStrike" spc="-1" dirty="0" err="1">
                <a:solidFill>
                  <a:srgbClr val="000000"/>
                </a:solidFill>
                <a:uFill>
                  <a:solidFill>
                    <a:srgbClr val="FFFFFF"/>
                  </a:solidFill>
                </a:uFill>
                <a:latin typeface="PT Serif"/>
                <a:ea typeface="PT Serif"/>
              </a:rPr>
              <a:t>showing</a:t>
            </a:r>
            <a:endParaRPr lang="it-IT" b="0" strike="noStrike" spc="-1" dirty="0">
              <a:solidFill>
                <a:srgbClr val="000000"/>
              </a:solidFill>
              <a:uFill>
                <a:solidFill>
                  <a:srgbClr val="FFFFFF"/>
                </a:solidFill>
              </a:uFill>
              <a:latin typeface="Arial"/>
            </a:endParaRPr>
          </a:p>
          <a:p>
            <a:pPr marL="457200" indent="-456480">
              <a:lnSpc>
                <a:spcPct val="100000"/>
              </a:lnSpc>
            </a:pPr>
            <a:r>
              <a:rPr lang="it-IT" b="1" strike="noStrike" spc="-1" dirty="0">
                <a:solidFill>
                  <a:srgbClr val="000000"/>
                </a:solidFill>
                <a:uFill>
                  <a:solidFill>
                    <a:srgbClr val="FFFFFF"/>
                  </a:solidFill>
                </a:uFill>
                <a:latin typeface="PT Serif"/>
                <a:ea typeface="PT Serif"/>
              </a:rPr>
              <a:t>Language</a:t>
            </a:r>
            <a:r>
              <a:rPr lang="it-IT" b="0" strike="noStrike" spc="-1" dirty="0">
                <a:solidFill>
                  <a:srgbClr val="000000"/>
                </a:solidFill>
                <a:uFill>
                  <a:solidFill>
                    <a:srgbClr val="FFFFFF"/>
                  </a:solidFill>
                </a:uFill>
                <a:latin typeface="PT Serif"/>
                <a:ea typeface="PT Serif"/>
              </a:rPr>
              <a:t>:</a:t>
            </a:r>
            <a:endParaRPr lang="it-IT" b="0" strike="noStrike" spc="-1" dirty="0">
              <a:solidFill>
                <a:srgbClr val="000000"/>
              </a:solidFill>
              <a:uFill>
                <a:solidFill>
                  <a:srgbClr val="FFFFFF"/>
                </a:solidFill>
              </a:uFill>
              <a:latin typeface="Arial"/>
            </a:endParaRPr>
          </a:p>
          <a:p>
            <a:pPr lvl="1" indent="-456480">
              <a:buClr>
                <a:srgbClr val="000000"/>
              </a:buClr>
              <a:buFont typeface="StarSymbol"/>
              <a:buChar char="-"/>
            </a:pPr>
            <a:r>
              <a:rPr lang="it-IT" b="0" strike="noStrike" spc="-1" dirty="0">
                <a:solidFill>
                  <a:srgbClr val="000000"/>
                </a:solidFill>
                <a:uFill>
                  <a:solidFill>
                    <a:srgbClr val="FFFFFF"/>
                  </a:solidFill>
                </a:uFill>
                <a:latin typeface="PT Serif"/>
                <a:ea typeface="PT Serif"/>
              </a:rPr>
              <a:t>short, </a:t>
            </a:r>
            <a:r>
              <a:rPr lang="it-IT" b="0" strike="noStrike" spc="-1" dirty="0" err="1">
                <a:solidFill>
                  <a:srgbClr val="000000"/>
                </a:solidFill>
                <a:uFill>
                  <a:solidFill>
                    <a:srgbClr val="FFFFFF"/>
                  </a:solidFill>
                </a:uFill>
                <a:latin typeface="PT Serif"/>
                <a:ea typeface="PT Serif"/>
              </a:rPr>
              <a:t>simple</a:t>
            </a:r>
            <a:r>
              <a:rPr lang="it-IT" b="0" strike="noStrike" spc="-1" dirty="0">
                <a:solidFill>
                  <a:srgbClr val="000000"/>
                </a:solidFill>
                <a:uFill>
                  <a:solidFill>
                    <a:srgbClr val="FFFFFF"/>
                  </a:solidFill>
                </a:uFill>
                <a:latin typeface="PT Serif"/>
                <a:ea typeface="PT Serif"/>
              </a:rPr>
              <a:t> </a:t>
            </a:r>
            <a:r>
              <a:rPr lang="it-IT" b="0" strike="noStrike" spc="-1" dirty="0" err="1">
                <a:solidFill>
                  <a:srgbClr val="000000"/>
                </a:solidFill>
                <a:uFill>
                  <a:solidFill>
                    <a:srgbClr val="FFFFFF"/>
                  </a:solidFill>
                </a:uFill>
                <a:latin typeface="PT Serif"/>
                <a:ea typeface="PT Serif"/>
              </a:rPr>
              <a:t>sentences</a:t>
            </a:r>
            <a:r>
              <a:rPr lang="it-IT" b="0" strike="noStrike" spc="-1" dirty="0">
                <a:solidFill>
                  <a:srgbClr val="000000"/>
                </a:solidFill>
                <a:uFill>
                  <a:solidFill>
                    <a:srgbClr val="FFFFFF"/>
                  </a:solidFill>
                </a:uFill>
                <a:latin typeface="PT Serif"/>
                <a:ea typeface="PT Serif"/>
              </a:rPr>
              <a:t>, with the use of </a:t>
            </a:r>
            <a:r>
              <a:rPr lang="it-IT" b="0" strike="noStrike" spc="-1" dirty="0" err="1">
                <a:solidFill>
                  <a:srgbClr val="000000"/>
                </a:solidFill>
                <a:uFill>
                  <a:solidFill>
                    <a:srgbClr val="FFFFFF"/>
                  </a:solidFill>
                </a:uFill>
                <a:latin typeface="PT Serif"/>
                <a:ea typeface="PT Serif"/>
              </a:rPr>
              <a:t>coordination</a:t>
            </a:r>
            <a:r>
              <a:rPr lang="it-IT" b="0" strike="noStrike" spc="-1" dirty="0">
                <a:solidFill>
                  <a:srgbClr val="000000"/>
                </a:solidFill>
                <a:uFill>
                  <a:solidFill>
                    <a:srgbClr val="FFFFFF"/>
                  </a:solidFill>
                </a:uFill>
                <a:latin typeface="PT Serif"/>
                <a:ea typeface="PT Serif"/>
              </a:rPr>
              <a:t>→ </a:t>
            </a:r>
            <a:r>
              <a:rPr lang="it-IT" b="0" strike="noStrike" spc="-1" dirty="0" err="1">
                <a:solidFill>
                  <a:srgbClr val="000000"/>
                </a:solidFill>
                <a:uFill>
                  <a:solidFill>
                    <a:srgbClr val="FFFFFF"/>
                  </a:solidFill>
                </a:uFill>
                <a:latin typeface="PT Serif"/>
                <a:ea typeface="PT Serif"/>
              </a:rPr>
              <a:t>growing</a:t>
            </a:r>
            <a:r>
              <a:rPr lang="it-IT" b="0" strike="noStrike" spc="-1" dirty="0">
                <a:solidFill>
                  <a:srgbClr val="000000"/>
                </a:solidFill>
                <a:uFill>
                  <a:solidFill>
                    <a:srgbClr val="FFFFFF"/>
                  </a:solidFill>
                </a:uFill>
                <a:latin typeface="PT Serif"/>
                <a:ea typeface="PT Serif"/>
              </a:rPr>
              <a:t> </a:t>
            </a:r>
            <a:r>
              <a:rPr lang="it-IT" b="0" strike="noStrike" spc="-1" dirty="0" err="1">
                <a:solidFill>
                  <a:srgbClr val="000000"/>
                </a:solidFill>
                <a:uFill>
                  <a:solidFill>
                    <a:srgbClr val="FFFFFF"/>
                  </a:solidFill>
                </a:uFill>
                <a:latin typeface="PT Serif"/>
                <a:ea typeface="PT Serif"/>
              </a:rPr>
              <a:t>rhythm</a:t>
            </a:r>
            <a:r>
              <a:rPr lang="it-IT" b="0" strike="noStrike" spc="-1" dirty="0">
                <a:solidFill>
                  <a:srgbClr val="000000"/>
                </a:solidFill>
                <a:uFill>
                  <a:solidFill>
                    <a:srgbClr val="FFFFFF"/>
                  </a:solidFill>
                </a:uFill>
                <a:latin typeface="PT Serif"/>
                <a:ea typeface="PT Serif"/>
              </a:rPr>
              <a:t> </a:t>
            </a:r>
            <a:r>
              <a:rPr lang="it-IT" b="0" strike="noStrike" spc="-1" dirty="0" err="1">
                <a:solidFill>
                  <a:srgbClr val="000000"/>
                </a:solidFill>
                <a:uFill>
                  <a:solidFill>
                    <a:srgbClr val="FFFFFF"/>
                  </a:solidFill>
                </a:uFill>
                <a:latin typeface="PT Serif"/>
                <a:ea typeface="PT Serif"/>
              </a:rPr>
              <a:t>that</a:t>
            </a:r>
            <a:r>
              <a:rPr lang="it-IT" b="0" strike="noStrike" spc="-1" dirty="0">
                <a:solidFill>
                  <a:srgbClr val="000000"/>
                </a:solidFill>
                <a:uFill>
                  <a:solidFill>
                    <a:srgbClr val="FFFFFF"/>
                  </a:solidFill>
                </a:uFill>
                <a:latin typeface="PT Serif"/>
                <a:ea typeface="PT Serif"/>
              </a:rPr>
              <a:t> </a:t>
            </a:r>
            <a:r>
              <a:rPr lang="it-IT" b="0" strike="noStrike" spc="-1" dirty="0" err="1">
                <a:solidFill>
                  <a:srgbClr val="000000"/>
                </a:solidFill>
                <a:uFill>
                  <a:solidFill>
                    <a:srgbClr val="FFFFFF"/>
                  </a:solidFill>
                </a:uFill>
                <a:latin typeface="PT Serif"/>
                <a:ea typeface="PT Serif"/>
              </a:rPr>
              <a:t>makes</a:t>
            </a:r>
            <a:r>
              <a:rPr lang="it-IT" b="0" strike="noStrike" spc="-1" dirty="0">
                <a:solidFill>
                  <a:srgbClr val="000000"/>
                </a:solidFill>
                <a:uFill>
                  <a:solidFill>
                    <a:srgbClr val="FFFFFF"/>
                  </a:solidFill>
                </a:uFill>
                <a:latin typeface="PT Serif"/>
                <a:ea typeface="PT Serif"/>
              </a:rPr>
              <a:t> the </a:t>
            </a:r>
            <a:r>
              <a:rPr lang="it-IT" b="0" strike="noStrike" spc="-1" dirty="0" err="1">
                <a:solidFill>
                  <a:srgbClr val="000000"/>
                </a:solidFill>
                <a:uFill>
                  <a:solidFill>
                    <a:srgbClr val="FFFFFF"/>
                  </a:solidFill>
                </a:uFill>
                <a:latin typeface="PT Serif"/>
                <a:ea typeface="PT Serif"/>
              </a:rPr>
              <a:t>reader</a:t>
            </a:r>
            <a:r>
              <a:rPr lang="it-IT" b="0" strike="noStrike" spc="-1" dirty="0">
                <a:solidFill>
                  <a:srgbClr val="000000"/>
                </a:solidFill>
                <a:uFill>
                  <a:solidFill>
                    <a:srgbClr val="FFFFFF"/>
                  </a:solidFill>
                </a:uFill>
                <a:latin typeface="PT Serif"/>
                <a:ea typeface="PT Serif"/>
              </a:rPr>
              <a:t> </a:t>
            </a:r>
            <a:r>
              <a:rPr lang="it-IT" b="0" strike="noStrike" spc="-1" dirty="0" err="1">
                <a:solidFill>
                  <a:srgbClr val="000000"/>
                </a:solidFill>
                <a:uFill>
                  <a:solidFill>
                    <a:srgbClr val="FFFFFF"/>
                  </a:solidFill>
                </a:uFill>
                <a:latin typeface="PT Serif"/>
                <a:ea typeface="PT Serif"/>
              </a:rPr>
              <a:t>going</a:t>
            </a:r>
            <a:r>
              <a:rPr lang="it-IT" b="0" strike="noStrike" spc="-1" dirty="0">
                <a:solidFill>
                  <a:srgbClr val="000000"/>
                </a:solidFill>
                <a:uFill>
                  <a:solidFill>
                    <a:srgbClr val="FFFFFF"/>
                  </a:solidFill>
                </a:uFill>
                <a:latin typeface="PT Serif"/>
                <a:ea typeface="PT Serif"/>
              </a:rPr>
              <a:t> on in the </a:t>
            </a:r>
            <a:r>
              <a:rPr lang="it-IT" b="0" strike="noStrike" spc="-1" dirty="0" err="1">
                <a:solidFill>
                  <a:srgbClr val="000000"/>
                </a:solidFill>
                <a:uFill>
                  <a:solidFill>
                    <a:srgbClr val="FFFFFF"/>
                  </a:solidFill>
                </a:uFill>
                <a:latin typeface="PT Serif"/>
                <a:ea typeface="PT Serif"/>
              </a:rPr>
              <a:t>reading</a:t>
            </a:r>
            <a:r>
              <a:rPr lang="it-IT" b="0" strike="noStrike" spc="-1" dirty="0">
                <a:solidFill>
                  <a:srgbClr val="000000"/>
                </a:solidFill>
                <a:uFill>
                  <a:solidFill>
                    <a:srgbClr val="FFFFFF"/>
                  </a:solidFill>
                </a:uFill>
                <a:latin typeface="PT Serif"/>
                <a:ea typeface="PT Serif"/>
              </a:rPr>
              <a:t> and </a:t>
            </a:r>
            <a:r>
              <a:rPr lang="it-IT" b="0" strike="noStrike" spc="-1" dirty="0" err="1">
                <a:solidFill>
                  <a:srgbClr val="000000"/>
                </a:solidFill>
                <a:uFill>
                  <a:solidFill>
                    <a:srgbClr val="FFFFFF"/>
                  </a:solidFill>
                </a:uFill>
                <a:latin typeface="PT Serif"/>
                <a:ea typeface="PT Serif"/>
              </a:rPr>
              <a:t>conveyssoldiers</a:t>
            </a:r>
            <a:r>
              <a:rPr lang="it-IT" b="0" strike="noStrike" spc="-1" dirty="0">
                <a:solidFill>
                  <a:srgbClr val="000000"/>
                </a:solidFill>
                <a:uFill>
                  <a:solidFill>
                    <a:srgbClr val="FFFFFF"/>
                  </a:solidFill>
                </a:uFill>
                <a:latin typeface="PT Serif"/>
                <a:ea typeface="PT Serif"/>
              </a:rPr>
              <a:t>’ </a:t>
            </a:r>
            <a:r>
              <a:rPr lang="it-IT" b="0" strike="noStrike" spc="-1" dirty="0" err="1">
                <a:solidFill>
                  <a:srgbClr val="000000"/>
                </a:solidFill>
                <a:uFill>
                  <a:solidFill>
                    <a:srgbClr val="FFFFFF"/>
                  </a:solidFill>
                </a:uFill>
                <a:latin typeface="PT Serif"/>
                <a:ea typeface="PT Serif"/>
              </a:rPr>
              <a:t>sense</a:t>
            </a:r>
            <a:r>
              <a:rPr lang="it-IT" b="0" strike="noStrike" spc="-1" dirty="0">
                <a:solidFill>
                  <a:srgbClr val="000000"/>
                </a:solidFill>
                <a:uFill>
                  <a:solidFill>
                    <a:srgbClr val="FFFFFF"/>
                  </a:solidFill>
                </a:uFill>
                <a:latin typeface="PT Serif"/>
                <a:ea typeface="PT Serif"/>
              </a:rPr>
              <a:t> of </a:t>
            </a:r>
            <a:r>
              <a:rPr lang="it-IT" b="0" strike="noStrike" spc="-1" dirty="0" err="1">
                <a:solidFill>
                  <a:srgbClr val="000000"/>
                </a:solidFill>
                <a:uFill>
                  <a:solidFill>
                    <a:srgbClr val="FFFFFF"/>
                  </a:solidFill>
                </a:uFill>
                <a:latin typeface="PT Serif"/>
                <a:ea typeface="PT Serif"/>
              </a:rPr>
              <a:t>precariety</a:t>
            </a:r>
            <a:r>
              <a:rPr lang="it-IT" b="0" strike="noStrike" spc="-1" dirty="0">
                <a:solidFill>
                  <a:srgbClr val="000000"/>
                </a:solidFill>
                <a:uFill>
                  <a:solidFill>
                    <a:srgbClr val="FFFFFF"/>
                  </a:solidFill>
                </a:uFill>
                <a:latin typeface="PT Serif"/>
                <a:ea typeface="PT Serif"/>
              </a:rPr>
              <a:t> </a:t>
            </a:r>
            <a:endParaRPr lang="it-IT" b="0" strike="noStrike" spc="-1" dirty="0">
              <a:solidFill>
                <a:srgbClr val="000000"/>
              </a:solidFill>
              <a:uFill>
                <a:solidFill>
                  <a:srgbClr val="FFFFFF"/>
                </a:solidFill>
              </a:uFill>
              <a:latin typeface="Arial"/>
            </a:endParaRPr>
          </a:p>
          <a:p>
            <a:pPr lvl="1" indent="-456480">
              <a:buClr>
                <a:srgbClr val="000000"/>
              </a:buClr>
              <a:buFont typeface="StarSymbol"/>
              <a:buChar char="-"/>
            </a:pPr>
            <a:r>
              <a:rPr lang="it-IT" b="0" strike="noStrike" spc="-1" dirty="0" err="1">
                <a:solidFill>
                  <a:srgbClr val="000000"/>
                </a:solidFill>
                <a:uFill>
                  <a:solidFill>
                    <a:srgbClr val="FFFFFF"/>
                  </a:solidFill>
                </a:uFill>
                <a:latin typeface="PT Serif"/>
                <a:ea typeface="PT Serif"/>
              </a:rPr>
              <a:t>lexical</a:t>
            </a:r>
            <a:r>
              <a:rPr lang="it-IT" b="0" strike="noStrike" spc="-1" dirty="0">
                <a:solidFill>
                  <a:srgbClr val="000000"/>
                </a:solidFill>
                <a:uFill>
                  <a:solidFill>
                    <a:srgbClr val="FFFFFF"/>
                  </a:solidFill>
                </a:uFill>
                <a:latin typeface="PT Serif"/>
                <a:ea typeface="PT Serif"/>
              </a:rPr>
              <a:t> </a:t>
            </a:r>
            <a:r>
              <a:rPr lang="it-IT" b="0" strike="noStrike" spc="-1" dirty="0" err="1">
                <a:solidFill>
                  <a:srgbClr val="000000"/>
                </a:solidFill>
                <a:uFill>
                  <a:solidFill>
                    <a:srgbClr val="FFFFFF"/>
                  </a:solidFill>
                </a:uFill>
                <a:latin typeface="PT Serif"/>
                <a:ea typeface="PT Serif"/>
              </a:rPr>
              <a:t>choices</a:t>
            </a:r>
            <a:r>
              <a:rPr lang="it-IT" b="0" strike="noStrike" spc="-1" dirty="0">
                <a:solidFill>
                  <a:srgbClr val="000000"/>
                </a:solidFill>
                <a:uFill>
                  <a:solidFill>
                    <a:srgbClr val="FFFFFF"/>
                  </a:solidFill>
                </a:uFill>
                <a:latin typeface="PT Serif"/>
                <a:ea typeface="PT Serif"/>
              </a:rPr>
              <a:t> </a:t>
            </a:r>
            <a:r>
              <a:rPr lang="it-IT" b="0" strike="noStrike" spc="-1" dirty="0" smtClean="0">
                <a:solidFill>
                  <a:srgbClr val="000000"/>
                </a:solidFill>
                <a:uFill>
                  <a:solidFill>
                    <a:srgbClr val="FFFFFF"/>
                  </a:solidFill>
                </a:uFill>
                <a:latin typeface="PT Serif"/>
                <a:ea typeface="PT Serif"/>
                <a:sym typeface="Wingdings"/>
              </a:rPr>
              <a:t></a:t>
            </a:r>
            <a:r>
              <a:rPr lang="it-IT" b="0" strike="noStrike" spc="-1" dirty="0" smtClean="0">
                <a:solidFill>
                  <a:srgbClr val="000000"/>
                </a:solidFill>
                <a:uFill>
                  <a:solidFill>
                    <a:srgbClr val="FFFFFF"/>
                  </a:solidFill>
                </a:uFill>
                <a:latin typeface="PT Serif"/>
                <a:ea typeface="PT Serif"/>
              </a:rPr>
              <a:t> </a:t>
            </a:r>
            <a:r>
              <a:rPr lang="it-IT" b="0" strike="noStrike" spc="-1" dirty="0" err="1" smtClean="0">
                <a:solidFill>
                  <a:srgbClr val="000000"/>
                </a:solidFill>
                <a:uFill>
                  <a:solidFill>
                    <a:srgbClr val="FFFFFF"/>
                  </a:solidFill>
                </a:uFill>
                <a:latin typeface="PT Serif"/>
                <a:ea typeface="PT Serif"/>
              </a:rPr>
              <a:t>semantic</a:t>
            </a:r>
            <a:r>
              <a:rPr lang="it-IT" b="0" strike="noStrike" spc="-1" dirty="0" smtClean="0">
                <a:solidFill>
                  <a:srgbClr val="000000"/>
                </a:solidFill>
                <a:uFill>
                  <a:solidFill>
                    <a:srgbClr val="FFFFFF"/>
                  </a:solidFill>
                </a:uFill>
                <a:latin typeface="PT Serif"/>
                <a:ea typeface="PT Serif"/>
              </a:rPr>
              <a:t> </a:t>
            </a:r>
            <a:r>
              <a:rPr lang="it-IT" b="0" strike="noStrike" spc="-1" dirty="0" err="1">
                <a:solidFill>
                  <a:srgbClr val="000000"/>
                </a:solidFill>
                <a:uFill>
                  <a:solidFill>
                    <a:srgbClr val="FFFFFF"/>
                  </a:solidFill>
                </a:uFill>
                <a:latin typeface="PT Serif"/>
                <a:ea typeface="PT Serif"/>
              </a:rPr>
              <a:t>areas</a:t>
            </a:r>
            <a:r>
              <a:rPr lang="it-IT" b="0" strike="noStrike" spc="-1" dirty="0">
                <a:solidFill>
                  <a:srgbClr val="000000"/>
                </a:solidFill>
                <a:uFill>
                  <a:solidFill>
                    <a:srgbClr val="FFFFFF"/>
                  </a:solidFill>
                </a:uFill>
                <a:latin typeface="PT Serif"/>
                <a:ea typeface="PT Serif"/>
              </a:rPr>
              <a:t> of war and nature→ </a:t>
            </a:r>
            <a:r>
              <a:rPr lang="it-IT" b="0" strike="noStrike" spc="-1" dirty="0" err="1">
                <a:solidFill>
                  <a:srgbClr val="000000"/>
                </a:solidFill>
                <a:uFill>
                  <a:solidFill>
                    <a:srgbClr val="FFFFFF"/>
                  </a:solidFill>
                </a:uFill>
                <a:latin typeface="PT Serif"/>
                <a:ea typeface="PT Serif"/>
              </a:rPr>
              <a:t>main</a:t>
            </a:r>
            <a:r>
              <a:rPr lang="it-IT" b="0" strike="noStrike" spc="-1" dirty="0">
                <a:solidFill>
                  <a:srgbClr val="000000"/>
                </a:solidFill>
                <a:uFill>
                  <a:solidFill>
                    <a:srgbClr val="FFFFFF"/>
                  </a:solidFill>
                </a:uFill>
                <a:latin typeface="PT Serif"/>
                <a:ea typeface="PT Serif"/>
              </a:rPr>
              <a:t> </a:t>
            </a:r>
            <a:r>
              <a:rPr lang="it-IT" b="0" strike="noStrike" spc="-1" dirty="0" err="1">
                <a:solidFill>
                  <a:srgbClr val="000000"/>
                </a:solidFill>
                <a:uFill>
                  <a:solidFill>
                    <a:srgbClr val="FFFFFF"/>
                  </a:solidFill>
                </a:uFill>
                <a:latin typeface="PT Serif"/>
                <a:ea typeface="PT Serif"/>
              </a:rPr>
              <a:t>difficulties</a:t>
            </a:r>
            <a:r>
              <a:rPr lang="it-IT" b="0" strike="noStrike" spc="-1" dirty="0">
                <a:solidFill>
                  <a:srgbClr val="000000"/>
                </a:solidFill>
                <a:uFill>
                  <a:solidFill>
                    <a:srgbClr val="FFFFFF"/>
                  </a:solidFill>
                </a:uFill>
                <a:latin typeface="PT Serif"/>
                <a:ea typeface="PT Serif"/>
              </a:rPr>
              <a:t> the </a:t>
            </a:r>
            <a:r>
              <a:rPr lang="it-IT" b="0" strike="noStrike" spc="-1" dirty="0" err="1">
                <a:solidFill>
                  <a:srgbClr val="000000"/>
                </a:solidFill>
                <a:uFill>
                  <a:solidFill>
                    <a:srgbClr val="FFFFFF"/>
                  </a:solidFill>
                </a:uFill>
                <a:latin typeface="PT Serif"/>
                <a:ea typeface="PT Serif"/>
              </a:rPr>
              <a:t>soldiers</a:t>
            </a:r>
            <a:r>
              <a:rPr lang="it-IT" b="0" strike="noStrike" spc="-1" dirty="0">
                <a:solidFill>
                  <a:srgbClr val="000000"/>
                </a:solidFill>
                <a:uFill>
                  <a:solidFill>
                    <a:srgbClr val="FFFFFF"/>
                  </a:solidFill>
                </a:uFill>
                <a:latin typeface="PT Serif"/>
                <a:ea typeface="PT Serif"/>
              </a:rPr>
              <a:t> </a:t>
            </a:r>
            <a:r>
              <a:rPr lang="it-IT" b="0" strike="noStrike" spc="-1" dirty="0" err="1">
                <a:solidFill>
                  <a:srgbClr val="000000"/>
                </a:solidFill>
                <a:uFill>
                  <a:solidFill>
                    <a:srgbClr val="FFFFFF"/>
                  </a:solidFill>
                </a:uFill>
                <a:latin typeface="PT Serif"/>
                <a:ea typeface="PT Serif"/>
              </a:rPr>
              <a:t>have</a:t>
            </a:r>
            <a:r>
              <a:rPr lang="it-IT" b="0" strike="noStrike" spc="-1" dirty="0">
                <a:solidFill>
                  <a:srgbClr val="000000"/>
                </a:solidFill>
                <a:uFill>
                  <a:solidFill>
                    <a:srgbClr val="FFFFFF"/>
                  </a:solidFill>
                </a:uFill>
                <a:latin typeface="PT Serif"/>
                <a:ea typeface="PT Serif"/>
              </a:rPr>
              <a:t> to face with (war </a:t>
            </a:r>
            <a:r>
              <a:rPr lang="it-IT" b="0" strike="noStrike" spc="-1" dirty="0" err="1">
                <a:solidFill>
                  <a:srgbClr val="000000"/>
                </a:solidFill>
                <a:uFill>
                  <a:solidFill>
                    <a:srgbClr val="FFFFFF"/>
                  </a:solidFill>
                </a:uFill>
                <a:latin typeface="PT Serif"/>
                <a:ea typeface="PT Serif"/>
              </a:rPr>
              <a:t>rules</a:t>
            </a:r>
            <a:r>
              <a:rPr lang="it-IT" b="0" strike="noStrike" spc="-1" dirty="0">
                <a:solidFill>
                  <a:srgbClr val="000000"/>
                </a:solidFill>
                <a:uFill>
                  <a:solidFill>
                    <a:srgbClr val="FFFFFF"/>
                  </a:solidFill>
                </a:uFill>
                <a:latin typeface="PT Serif"/>
                <a:ea typeface="PT Serif"/>
              </a:rPr>
              <a:t> and </a:t>
            </a:r>
            <a:r>
              <a:rPr lang="it-IT" b="0" strike="noStrike" spc="-1" dirty="0" err="1">
                <a:solidFill>
                  <a:srgbClr val="000000"/>
                </a:solidFill>
                <a:uFill>
                  <a:solidFill>
                    <a:srgbClr val="FFFFFF"/>
                  </a:solidFill>
                </a:uFill>
                <a:latin typeface="PT Serif"/>
                <a:ea typeface="PT Serif"/>
              </a:rPr>
              <a:t>lifestyle</a:t>
            </a:r>
            <a:r>
              <a:rPr lang="it-IT" b="0" strike="noStrike" spc="-1" dirty="0">
                <a:solidFill>
                  <a:srgbClr val="000000"/>
                </a:solidFill>
                <a:uFill>
                  <a:solidFill>
                    <a:srgbClr val="FFFFFF"/>
                  </a:solidFill>
                </a:uFill>
                <a:latin typeface="PT Serif"/>
                <a:ea typeface="PT Serif"/>
              </a:rPr>
              <a:t> in “wild </a:t>
            </a:r>
            <a:r>
              <a:rPr lang="it-IT" b="0" strike="noStrike" spc="-1" dirty="0" err="1">
                <a:solidFill>
                  <a:srgbClr val="000000"/>
                </a:solidFill>
                <a:uFill>
                  <a:solidFill>
                    <a:srgbClr val="FFFFFF"/>
                  </a:solidFill>
                </a:uFill>
                <a:latin typeface="PT Serif"/>
                <a:ea typeface="PT Serif"/>
              </a:rPr>
              <a:t>places</a:t>
            </a:r>
            <a:r>
              <a:rPr lang="it-IT" b="0" strike="noStrike" spc="-1" dirty="0">
                <a:solidFill>
                  <a:srgbClr val="000000"/>
                </a:solidFill>
                <a:uFill>
                  <a:solidFill>
                    <a:srgbClr val="FFFFFF"/>
                  </a:solidFill>
                </a:uFill>
                <a:latin typeface="PT Serif"/>
                <a:ea typeface="PT Serif"/>
              </a:rPr>
              <a:t>”)</a:t>
            </a:r>
            <a:endParaRPr lang="it-IT" b="0" strike="noStrike" spc="-1" dirty="0">
              <a:solidFill>
                <a:srgbClr val="000000"/>
              </a:solidFill>
              <a:uFill>
                <a:solidFill>
                  <a:srgbClr val="FFFFFF"/>
                </a:solidFill>
              </a:uFill>
              <a:latin typeface="Arial"/>
            </a:endParaRPr>
          </a:p>
          <a:p>
            <a:pPr lvl="1" indent="-456480">
              <a:buClr>
                <a:srgbClr val="000000"/>
              </a:buClr>
              <a:buFont typeface="StarSymbol"/>
              <a:buChar char="-"/>
            </a:pPr>
            <a:r>
              <a:rPr lang="it-IT" b="0" strike="noStrike" spc="-1" dirty="0" err="1">
                <a:solidFill>
                  <a:srgbClr val="000000"/>
                </a:solidFill>
                <a:uFill>
                  <a:solidFill>
                    <a:srgbClr val="FFFFFF"/>
                  </a:solidFill>
                </a:uFill>
                <a:latin typeface="PT Serif"/>
                <a:ea typeface="PT Serif"/>
              </a:rPr>
              <a:t>rhetorical</a:t>
            </a:r>
            <a:r>
              <a:rPr lang="it-IT" b="0" strike="noStrike" spc="-1" dirty="0">
                <a:solidFill>
                  <a:srgbClr val="000000"/>
                </a:solidFill>
                <a:uFill>
                  <a:solidFill>
                    <a:srgbClr val="FFFFFF"/>
                  </a:solidFill>
                </a:uFill>
                <a:latin typeface="PT Serif"/>
                <a:ea typeface="PT Serif"/>
              </a:rPr>
              <a:t> </a:t>
            </a:r>
            <a:r>
              <a:rPr lang="it-IT" b="0" strike="noStrike" spc="-1" dirty="0" err="1">
                <a:solidFill>
                  <a:srgbClr val="000000"/>
                </a:solidFill>
                <a:uFill>
                  <a:solidFill>
                    <a:srgbClr val="FFFFFF"/>
                  </a:solidFill>
                </a:uFill>
                <a:latin typeface="PT Serif"/>
                <a:ea typeface="PT Serif"/>
              </a:rPr>
              <a:t>figures</a:t>
            </a:r>
            <a:r>
              <a:rPr lang="it-IT" b="0" strike="noStrike" spc="-1" dirty="0">
                <a:solidFill>
                  <a:srgbClr val="000000"/>
                </a:solidFill>
                <a:uFill>
                  <a:solidFill>
                    <a:srgbClr val="FFFFFF"/>
                  </a:solidFill>
                </a:uFill>
                <a:latin typeface="PT Serif"/>
                <a:ea typeface="PT Serif"/>
              </a:rPr>
              <a:t> </a:t>
            </a:r>
            <a:r>
              <a:rPr lang="it-IT" b="0" strike="noStrike" spc="-1" dirty="0" smtClean="0">
                <a:solidFill>
                  <a:srgbClr val="000000"/>
                </a:solidFill>
                <a:uFill>
                  <a:solidFill>
                    <a:srgbClr val="FFFFFF"/>
                  </a:solidFill>
                </a:uFill>
                <a:latin typeface="PT Serif"/>
                <a:ea typeface="PT Serif"/>
                <a:sym typeface="Wingdings"/>
              </a:rPr>
              <a:t></a:t>
            </a:r>
            <a:r>
              <a:rPr lang="it-IT" b="0" strike="noStrike" spc="-1" dirty="0" smtClean="0">
                <a:solidFill>
                  <a:srgbClr val="000000"/>
                </a:solidFill>
                <a:uFill>
                  <a:solidFill>
                    <a:srgbClr val="FFFFFF"/>
                  </a:solidFill>
                </a:uFill>
                <a:latin typeface="PT Serif"/>
                <a:ea typeface="PT Serif"/>
              </a:rPr>
              <a:t> </a:t>
            </a:r>
            <a:r>
              <a:rPr lang="it-IT" b="0" strike="noStrike" spc="-1" dirty="0" err="1" smtClean="0">
                <a:solidFill>
                  <a:srgbClr val="000000"/>
                </a:solidFill>
                <a:uFill>
                  <a:solidFill>
                    <a:srgbClr val="FFFFFF"/>
                  </a:solidFill>
                </a:uFill>
                <a:latin typeface="PT Serif"/>
                <a:ea typeface="PT Serif"/>
              </a:rPr>
              <a:t>alliteration</a:t>
            </a:r>
            <a:r>
              <a:rPr lang="it-IT" b="0" strike="noStrike" spc="-1" dirty="0" smtClean="0">
                <a:solidFill>
                  <a:srgbClr val="000000"/>
                </a:solidFill>
                <a:uFill>
                  <a:solidFill>
                    <a:srgbClr val="FFFFFF"/>
                  </a:solidFill>
                </a:uFill>
                <a:latin typeface="PT Serif"/>
                <a:ea typeface="PT Serif"/>
              </a:rPr>
              <a:t> </a:t>
            </a:r>
            <a:r>
              <a:rPr lang="it-IT" b="0" strike="noStrike" spc="-1" dirty="0">
                <a:solidFill>
                  <a:srgbClr val="000000"/>
                </a:solidFill>
                <a:uFill>
                  <a:solidFill>
                    <a:srgbClr val="FFFFFF"/>
                  </a:solidFill>
                </a:uFill>
                <a:latin typeface="PT Serif"/>
                <a:ea typeface="PT Serif"/>
              </a:rPr>
              <a:t>of sound “s” and “t” with the </a:t>
            </a:r>
            <a:r>
              <a:rPr lang="it-IT" b="0" strike="noStrike" spc="-1" dirty="0" err="1">
                <a:solidFill>
                  <a:srgbClr val="000000"/>
                </a:solidFill>
                <a:uFill>
                  <a:solidFill>
                    <a:srgbClr val="FFFFFF"/>
                  </a:solidFill>
                </a:uFill>
                <a:latin typeface="PT Serif"/>
                <a:ea typeface="PT Serif"/>
              </a:rPr>
              <a:t>rhythm</a:t>
            </a:r>
            <a:r>
              <a:rPr lang="it-IT" b="0" strike="noStrike" spc="-1" dirty="0">
                <a:solidFill>
                  <a:srgbClr val="000000"/>
                </a:solidFill>
                <a:uFill>
                  <a:solidFill>
                    <a:srgbClr val="FFFFFF"/>
                  </a:solidFill>
                </a:uFill>
                <a:latin typeface="PT Serif"/>
                <a:ea typeface="PT Serif"/>
              </a:rPr>
              <a:t> </a:t>
            </a:r>
            <a:r>
              <a:rPr lang="it-IT" b="0" strike="noStrike" spc="-1" dirty="0" err="1">
                <a:solidFill>
                  <a:srgbClr val="000000"/>
                </a:solidFill>
                <a:uFill>
                  <a:solidFill>
                    <a:srgbClr val="FFFFFF"/>
                  </a:solidFill>
                </a:uFill>
                <a:latin typeface="PT Serif"/>
                <a:ea typeface="PT Serif"/>
              </a:rPr>
              <a:t>convey</a:t>
            </a:r>
            <a:r>
              <a:rPr lang="it-IT" b="0" strike="noStrike" spc="-1" dirty="0">
                <a:solidFill>
                  <a:srgbClr val="000000"/>
                </a:solidFill>
                <a:uFill>
                  <a:solidFill>
                    <a:srgbClr val="FFFFFF"/>
                  </a:solidFill>
                </a:uFill>
                <a:latin typeface="PT Serif"/>
                <a:ea typeface="PT Serif"/>
              </a:rPr>
              <a:t> the </a:t>
            </a:r>
            <a:r>
              <a:rPr lang="it-IT" b="0" strike="noStrike" spc="-1" dirty="0" err="1">
                <a:solidFill>
                  <a:srgbClr val="000000"/>
                </a:solidFill>
                <a:uFill>
                  <a:solidFill>
                    <a:srgbClr val="FFFFFF"/>
                  </a:solidFill>
                </a:uFill>
                <a:latin typeface="PT Serif"/>
                <a:ea typeface="PT Serif"/>
              </a:rPr>
              <a:t>precarious</a:t>
            </a:r>
            <a:r>
              <a:rPr lang="it-IT" b="0" strike="noStrike" spc="-1" dirty="0">
                <a:solidFill>
                  <a:srgbClr val="000000"/>
                </a:solidFill>
                <a:uFill>
                  <a:solidFill>
                    <a:srgbClr val="FFFFFF"/>
                  </a:solidFill>
                </a:uFill>
                <a:latin typeface="PT Serif"/>
                <a:ea typeface="PT Serif"/>
              </a:rPr>
              <a:t> situation of </a:t>
            </a:r>
            <a:r>
              <a:rPr lang="it-IT" b="0" strike="noStrike" spc="-1" dirty="0" err="1">
                <a:solidFill>
                  <a:srgbClr val="000000"/>
                </a:solidFill>
                <a:uFill>
                  <a:solidFill>
                    <a:srgbClr val="FFFFFF"/>
                  </a:solidFill>
                </a:uFill>
                <a:latin typeface="PT Serif"/>
                <a:ea typeface="PT Serif"/>
              </a:rPr>
              <a:t>soldiers</a:t>
            </a:r>
            <a:r>
              <a:rPr lang="it-IT" b="0" strike="noStrike" spc="-1" dirty="0">
                <a:solidFill>
                  <a:srgbClr val="000000"/>
                </a:solidFill>
                <a:uFill>
                  <a:solidFill>
                    <a:srgbClr val="FFFFFF"/>
                  </a:solidFill>
                </a:uFill>
                <a:latin typeface="PT Serif"/>
                <a:ea typeface="PT Serif"/>
              </a:rPr>
              <a:t> </a:t>
            </a:r>
            <a:r>
              <a:rPr lang="it-IT" b="0" strike="noStrike" spc="-1" dirty="0" err="1">
                <a:solidFill>
                  <a:srgbClr val="000000"/>
                </a:solidFill>
                <a:uFill>
                  <a:solidFill>
                    <a:srgbClr val="FFFFFF"/>
                  </a:solidFill>
                </a:uFill>
                <a:latin typeface="PT Serif"/>
                <a:ea typeface="PT Serif"/>
              </a:rPr>
              <a:t>who</a:t>
            </a:r>
            <a:r>
              <a:rPr lang="it-IT" b="0" strike="noStrike" spc="-1" dirty="0">
                <a:solidFill>
                  <a:srgbClr val="000000"/>
                </a:solidFill>
                <a:uFill>
                  <a:solidFill>
                    <a:srgbClr val="FFFFFF"/>
                  </a:solidFill>
                </a:uFill>
                <a:latin typeface="PT Serif"/>
                <a:ea typeface="PT Serif"/>
              </a:rPr>
              <a:t> risk </a:t>
            </a:r>
            <a:r>
              <a:rPr lang="it-IT" b="0" strike="noStrike" spc="-1" dirty="0" err="1">
                <a:solidFill>
                  <a:srgbClr val="000000"/>
                </a:solidFill>
                <a:uFill>
                  <a:solidFill>
                    <a:srgbClr val="FFFFFF"/>
                  </a:solidFill>
                </a:uFill>
                <a:latin typeface="PT Serif"/>
                <a:ea typeface="PT Serif"/>
              </a:rPr>
              <a:t>their</a:t>
            </a:r>
            <a:r>
              <a:rPr lang="it-IT" b="0" strike="noStrike" spc="-1" dirty="0">
                <a:solidFill>
                  <a:srgbClr val="000000"/>
                </a:solidFill>
                <a:uFill>
                  <a:solidFill>
                    <a:srgbClr val="FFFFFF"/>
                  </a:solidFill>
                </a:uFill>
                <a:latin typeface="PT Serif"/>
                <a:ea typeface="PT Serif"/>
              </a:rPr>
              <a:t> </a:t>
            </a:r>
            <a:r>
              <a:rPr lang="it-IT" b="0" strike="noStrike" spc="-1" dirty="0" err="1">
                <a:solidFill>
                  <a:srgbClr val="000000"/>
                </a:solidFill>
                <a:uFill>
                  <a:solidFill>
                    <a:srgbClr val="FFFFFF"/>
                  </a:solidFill>
                </a:uFill>
                <a:latin typeface="PT Serif"/>
                <a:ea typeface="PT Serif"/>
              </a:rPr>
              <a:t>lives</a:t>
            </a:r>
            <a:r>
              <a:rPr lang="it-IT" b="0" strike="noStrike" spc="-1" dirty="0">
                <a:solidFill>
                  <a:srgbClr val="000000"/>
                </a:solidFill>
                <a:uFill>
                  <a:solidFill>
                    <a:srgbClr val="FFFFFF"/>
                  </a:solidFill>
                </a:uFill>
                <a:latin typeface="PT Serif"/>
                <a:ea typeface="PT Serif"/>
              </a:rPr>
              <a:t> ; </a:t>
            </a:r>
            <a:r>
              <a:rPr lang="it-IT" b="0" strike="noStrike" spc="-1" dirty="0" err="1">
                <a:solidFill>
                  <a:srgbClr val="000000"/>
                </a:solidFill>
                <a:uFill>
                  <a:solidFill>
                    <a:srgbClr val="FFFFFF"/>
                  </a:solidFill>
                </a:uFill>
                <a:latin typeface="PT Serif"/>
                <a:ea typeface="PT Serif"/>
              </a:rPr>
              <a:t>similes</a:t>
            </a:r>
            <a:r>
              <a:rPr lang="it-IT" b="0" strike="noStrike" spc="-1" dirty="0">
                <a:solidFill>
                  <a:srgbClr val="000000"/>
                </a:solidFill>
                <a:uFill>
                  <a:solidFill>
                    <a:srgbClr val="FFFFFF"/>
                  </a:solidFill>
                </a:uFill>
                <a:latin typeface="PT Serif"/>
                <a:ea typeface="PT Serif"/>
              </a:rPr>
              <a:t> </a:t>
            </a:r>
            <a:r>
              <a:rPr lang="it-IT" b="0" strike="noStrike" spc="-1" dirty="0" err="1">
                <a:solidFill>
                  <a:srgbClr val="000000"/>
                </a:solidFill>
                <a:uFill>
                  <a:solidFill>
                    <a:srgbClr val="FFFFFF"/>
                  </a:solidFill>
                </a:uFill>
                <a:latin typeface="PT Serif"/>
                <a:ea typeface="PT Serif"/>
              </a:rPr>
              <a:t>between</a:t>
            </a:r>
            <a:r>
              <a:rPr lang="it-IT" b="0" strike="noStrike" spc="-1" dirty="0">
                <a:solidFill>
                  <a:srgbClr val="000000"/>
                </a:solidFill>
                <a:uFill>
                  <a:solidFill>
                    <a:srgbClr val="FFFFFF"/>
                  </a:solidFill>
                </a:uFill>
                <a:latin typeface="PT Serif"/>
                <a:ea typeface="PT Serif"/>
              </a:rPr>
              <a:t> nature and a </a:t>
            </a:r>
            <a:r>
              <a:rPr lang="it-IT" b="0" strike="noStrike" spc="-1" dirty="0" err="1">
                <a:solidFill>
                  <a:srgbClr val="000000"/>
                </a:solidFill>
                <a:uFill>
                  <a:solidFill>
                    <a:srgbClr val="FFFFFF"/>
                  </a:solidFill>
                </a:uFill>
                <a:latin typeface="PT Serif"/>
                <a:ea typeface="PT Serif"/>
              </a:rPr>
              <a:t>monster</a:t>
            </a:r>
            <a:r>
              <a:rPr lang="it-IT" b="0" strike="noStrike" spc="-1" dirty="0">
                <a:solidFill>
                  <a:srgbClr val="000000"/>
                </a:solidFill>
                <a:uFill>
                  <a:solidFill>
                    <a:srgbClr val="FFFFFF"/>
                  </a:solidFill>
                </a:uFill>
                <a:latin typeface="PT Serif"/>
                <a:ea typeface="PT Serif"/>
              </a:rPr>
              <a:t> </a:t>
            </a:r>
            <a:r>
              <a:rPr lang="it-IT" b="0" strike="noStrike" spc="-1" dirty="0" err="1">
                <a:solidFill>
                  <a:srgbClr val="000000"/>
                </a:solidFill>
                <a:uFill>
                  <a:solidFill>
                    <a:srgbClr val="FFFFFF"/>
                  </a:solidFill>
                </a:uFill>
                <a:latin typeface="PT Serif"/>
                <a:ea typeface="PT Serif"/>
              </a:rPr>
              <a:t>underline</a:t>
            </a:r>
            <a:r>
              <a:rPr lang="it-IT" b="0" strike="noStrike" spc="-1" dirty="0">
                <a:solidFill>
                  <a:srgbClr val="000000"/>
                </a:solidFill>
                <a:uFill>
                  <a:solidFill>
                    <a:srgbClr val="FFFFFF"/>
                  </a:solidFill>
                </a:uFill>
                <a:latin typeface="PT Serif"/>
                <a:ea typeface="PT Serif"/>
              </a:rPr>
              <a:t> the </a:t>
            </a:r>
            <a:r>
              <a:rPr lang="it-IT" b="0" strike="noStrike" spc="-1" dirty="0" err="1">
                <a:solidFill>
                  <a:srgbClr val="000000"/>
                </a:solidFill>
                <a:uFill>
                  <a:solidFill>
                    <a:srgbClr val="FFFFFF"/>
                  </a:solidFill>
                </a:uFill>
                <a:latin typeface="PT Serif"/>
                <a:ea typeface="PT Serif"/>
              </a:rPr>
              <a:t>difficult</a:t>
            </a:r>
            <a:r>
              <a:rPr lang="it-IT" b="0" strike="noStrike" spc="-1" dirty="0">
                <a:solidFill>
                  <a:srgbClr val="000000"/>
                </a:solidFill>
                <a:uFill>
                  <a:solidFill>
                    <a:srgbClr val="FFFFFF"/>
                  </a:solidFill>
                </a:uFill>
                <a:latin typeface="PT Serif"/>
                <a:ea typeface="PT Serif"/>
              </a:rPr>
              <a:t> </a:t>
            </a:r>
            <a:r>
              <a:rPr lang="it-IT" b="0" strike="noStrike" spc="-1" dirty="0" err="1">
                <a:solidFill>
                  <a:srgbClr val="000000"/>
                </a:solidFill>
                <a:uFill>
                  <a:solidFill>
                    <a:srgbClr val="FFFFFF"/>
                  </a:solidFill>
                </a:uFill>
                <a:latin typeface="PT Serif"/>
                <a:ea typeface="PT Serif"/>
              </a:rPr>
              <a:t>weather</a:t>
            </a:r>
            <a:r>
              <a:rPr lang="it-IT" b="0" strike="noStrike" spc="-1" dirty="0">
                <a:solidFill>
                  <a:srgbClr val="000000"/>
                </a:solidFill>
                <a:uFill>
                  <a:solidFill>
                    <a:srgbClr val="FFFFFF"/>
                  </a:solidFill>
                </a:uFill>
                <a:latin typeface="PT Serif"/>
                <a:ea typeface="PT Serif"/>
              </a:rPr>
              <a:t> </a:t>
            </a:r>
            <a:r>
              <a:rPr lang="it-IT" b="0" strike="noStrike" spc="-1" dirty="0" err="1">
                <a:solidFill>
                  <a:srgbClr val="000000"/>
                </a:solidFill>
                <a:uFill>
                  <a:solidFill>
                    <a:srgbClr val="FFFFFF"/>
                  </a:solidFill>
                </a:uFill>
                <a:latin typeface="PT Serif"/>
                <a:ea typeface="PT Serif"/>
              </a:rPr>
              <a:t>condition</a:t>
            </a:r>
            <a:r>
              <a:rPr lang="it-IT" b="0" strike="noStrike" spc="-1" dirty="0">
                <a:solidFill>
                  <a:srgbClr val="000000"/>
                </a:solidFill>
                <a:uFill>
                  <a:solidFill>
                    <a:srgbClr val="FFFFFF"/>
                  </a:solidFill>
                </a:uFill>
                <a:latin typeface="PT Serif"/>
                <a:ea typeface="PT Serif"/>
              </a:rPr>
              <a:t> of the front and the hard work </a:t>
            </a:r>
            <a:r>
              <a:rPr lang="it-IT" b="0" strike="noStrike" spc="-1" dirty="0" err="1">
                <a:solidFill>
                  <a:srgbClr val="000000"/>
                </a:solidFill>
                <a:uFill>
                  <a:solidFill>
                    <a:srgbClr val="FFFFFF"/>
                  </a:solidFill>
                </a:uFill>
                <a:latin typeface="PT Serif"/>
                <a:ea typeface="PT Serif"/>
              </a:rPr>
              <a:t>soldiers</a:t>
            </a:r>
            <a:r>
              <a:rPr lang="it-IT" b="0" strike="noStrike" spc="-1" dirty="0">
                <a:solidFill>
                  <a:srgbClr val="000000"/>
                </a:solidFill>
                <a:uFill>
                  <a:solidFill>
                    <a:srgbClr val="FFFFFF"/>
                  </a:solidFill>
                </a:uFill>
                <a:latin typeface="PT Serif"/>
                <a:ea typeface="PT Serif"/>
              </a:rPr>
              <a:t> </a:t>
            </a:r>
            <a:r>
              <a:rPr lang="it-IT" b="0" strike="noStrike" spc="-1" dirty="0" err="1">
                <a:solidFill>
                  <a:srgbClr val="000000"/>
                </a:solidFill>
                <a:uFill>
                  <a:solidFill>
                    <a:srgbClr val="FFFFFF"/>
                  </a:solidFill>
                </a:uFill>
                <a:latin typeface="PT Serif"/>
                <a:ea typeface="PT Serif"/>
              </a:rPr>
              <a:t>have</a:t>
            </a:r>
            <a:r>
              <a:rPr lang="it-IT" b="0" strike="noStrike" spc="-1" dirty="0">
                <a:solidFill>
                  <a:srgbClr val="000000"/>
                </a:solidFill>
                <a:uFill>
                  <a:solidFill>
                    <a:srgbClr val="FFFFFF"/>
                  </a:solidFill>
                </a:uFill>
                <a:latin typeface="PT Serif"/>
                <a:ea typeface="PT Serif"/>
              </a:rPr>
              <a:t> to do in </a:t>
            </a:r>
            <a:r>
              <a:rPr lang="it-IT" b="0" strike="noStrike" spc="-1" dirty="0" err="1">
                <a:solidFill>
                  <a:srgbClr val="000000"/>
                </a:solidFill>
                <a:uFill>
                  <a:solidFill>
                    <a:srgbClr val="FFFFFF"/>
                  </a:solidFill>
                </a:uFill>
                <a:latin typeface="PT Serif"/>
                <a:ea typeface="PT Serif"/>
              </a:rPr>
              <a:t>order</a:t>
            </a:r>
            <a:r>
              <a:rPr lang="it-IT" b="0" strike="noStrike" spc="-1" dirty="0">
                <a:solidFill>
                  <a:srgbClr val="000000"/>
                </a:solidFill>
                <a:uFill>
                  <a:solidFill>
                    <a:srgbClr val="FFFFFF"/>
                  </a:solidFill>
                </a:uFill>
                <a:latin typeface="PT Serif"/>
                <a:ea typeface="PT Serif"/>
              </a:rPr>
              <a:t> to </a:t>
            </a:r>
            <a:r>
              <a:rPr lang="it-IT" b="0" strike="noStrike" spc="-1" dirty="0" err="1">
                <a:solidFill>
                  <a:srgbClr val="000000"/>
                </a:solidFill>
                <a:uFill>
                  <a:solidFill>
                    <a:srgbClr val="FFFFFF"/>
                  </a:solidFill>
                </a:uFill>
                <a:latin typeface="PT Serif"/>
                <a:ea typeface="PT Serif"/>
              </a:rPr>
              <a:t>organize</a:t>
            </a:r>
            <a:r>
              <a:rPr lang="it-IT" b="0" strike="noStrike" spc="-1" dirty="0">
                <a:solidFill>
                  <a:srgbClr val="000000"/>
                </a:solidFill>
                <a:uFill>
                  <a:solidFill>
                    <a:srgbClr val="FFFFFF"/>
                  </a:solidFill>
                </a:uFill>
                <a:latin typeface="PT Serif"/>
                <a:ea typeface="PT Serif"/>
              </a:rPr>
              <a:t> </a:t>
            </a:r>
            <a:r>
              <a:rPr lang="it-IT" b="0" strike="noStrike" spc="-1" dirty="0" err="1">
                <a:solidFill>
                  <a:srgbClr val="000000"/>
                </a:solidFill>
                <a:uFill>
                  <a:solidFill>
                    <a:srgbClr val="FFFFFF"/>
                  </a:solidFill>
                </a:uFill>
                <a:latin typeface="PT Serif"/>
                <a:ea typeface="PT Serif"/>
              </a:rPr>
              <a:t>comunication</a:t>
            </a:r>
            <a:r>
              <a:rPr lang="it-IT" b="0" strike="noStrike" spc="-1" dirty="0">
                <a:solidFill>
                  <a:srgbClr val="000000"/>
                </a:solidFill>
                <a:uFill>
                  <a:solidFill>
                    <a:srgbClr val="FFFFFF"/>
                  </a:solidFill>
                </a:uFill>
                <a:latin typeface="PT Serif"/>
                <a:ea typeface="PT Serif"/>
              </a:rPr>
              <a:t> and </a:t>
            </a:r>
            <a:r>
              <a:rPr lang="it-IT" b="0" strike="noStrike" spc="-1" dirty="0" err="1">
                <a:solidFill>
                  <a:srgbClr val="000000"/>
                </a:solidFill>
                <a:uFill>
                  <a:solidFill>
                    <a:srgbClr val="FFFFFF"/>
                  </a:solidFill>
                </a:uFill>
                <a:latin typeface="PT Serif"/>
                <a:ea typeface="PT Serif"/>
              </a:rPr>
              <a:t>their</a:t>
            </a:r>
            <a:r>
              <a:rPr lang="it-IT" b="0" strike="noStrike" spc="-1" dirty="0">
                <a:solidFill>
                  <a:srgbClr val="000000"/>
                </a:solidFill>
                <a:uFill>
                  <a:solidFill>
                    <a:srgbClr val="FFFFFF"/>
                  </a:solidFill>
                </a:uFill>
                <a:latin typeface="PT Serif"/>
                <a:ea typeface="PT Serif"/>
              </a:rPr>
              <a:t> </a:t>
            </a:r>
            <a:r>
              <a:rPr lang="it-IT" b="0" strike="noStrike" spc="-1" dirty="0" err="1">
                <a:solidFill>
                  <a:srgbClr val="000000"/>
                </a:solidFill>
                <a:uFill>
                  <a:solidFill>
                    <a:srgbClr val="FFFFFF"/>
                  </a:solidFill>
                </a:uFill>
                <a:latin typeface="PT Serif"/>
                <a:ea typeface="PT Serif"/>
              </a:rPr>
              <a:t>camps</a:t>
            </a:r>
            <a:r>
              <a:rPr lang="it-IT" b="0" strike="noStrike" spc="-1" dirty="0">
                <a:solidFill>
                  <a:srgbClr val="000000"/>
                </a:solidFill>
                <a:uFill>
                  <a:solidFill>
                    <a:srgbClr val="FFFFFF"/>
                  </a:solidFill>
                </a:uFill>
                <a:latin typeface="PT Serif"/>
                <a:ea typeface="PT Serif"/>
              </a:rPr>
              <a:t>.</a:t>
            </a:r>
            <a:r>
              <a:rPr dirty="0"/>
              <a:t/>
            </a:r>
            <a:br>
              <a:rPr dirty="0"/>
            </a:br>
            <a:r>
              <a:rPr lang="it-IT" b="0" strike="noStrike" spc="-1" dirty="0">
                <a:solidFill>
                  <a:srgbClr val="000000"/>
                </a:solidFill>
                <a:uFill>
                  <a:solidFill>
                    <a:srgbClr val="FFFFFF"/>
                  </a:solidFill>
                </a:uFill>
                <a:latin typeface="PT Serif"/>
              </a:rPr>
              <a:t> </a:t>
            </a:r>
            <a:endParaRPr lang="it-IT" b="0" strike="noStrike" spc="-1" dirty="0">
              <a:solidFill>
                <a:srgbClr val="000000"/>
              </a:solidFill>
              <a:uFill>
                <a:solidFill>
                  <a:srgbClr val="FFFFFF"/>
                </a:solidFill>
              </a:uFill>
              <a:latin typeface="Arial"/>
            </a:endParaRPr>
          </a:p>
          <a:p>
            <a:pPr>
              <a:lnSpc>
                <a:spcPct val="100000"/>
              </a:lnSpc>
            </a:pPr>
            <a:r>
              <a:rPr lang="it-IT" b="1" strike="noStrike" spc="-1" dirty="0" err="1">
                <a:solidFill>
                  <a:srgbClr val="000000"/>
                </a:solidFill>
                <a:uFill>
                  <a:solidFill>
                    <a:srgbClr val="FFFFFF"/>
                  </a:solidFill>
                </a:uFill>
                <a:latin typeface="PT Serif"/>
                <a:ea typeface="PT Serif"/>
              </a:rPr>
              <a:t>Kipling’s</a:t>
            </a:r>
            <a:r>
              <a:rPr lang="it-IT" b="1" strike="noStrike" spc="-1" dirty="0">
                <a:solidFill>
                  <a:srgbClr val="000000"/>
                </a:solidFill>
                <a:uFill>
                  <a:solidFill>
                    <a:srgbClr val="FFFFFF"/>
                  </a:solidFill>
                </a:uFill>
                <a:latin typeface="PT Serif"/>
                <a:ea typeface="PT Serif"/>
              </a:rPr>
              <a:t> idea of:</a:t>
            </a:r>
            <a:endParaRPr lang="it-IT" b="0" strike="noStrike" spc="-1" dirty="0">
              <a:solidFill>
                <a:srgbClr val="000000"/>
              </a:solidFill>
              <a:uFill>
                <a:solidFill>
                  <a:srgbClr val="FFFFFF"/>
                </a:solidFill>
              </a:uFill>
              <a:latin typeface="Arial"/>
            </a:endParaRPr>
          </a:p>
          <a:p>
            <a:pPr marL="800280" lvl="1" indent="-342360">
              <a:lnSpc>
                <a:spcPct val="100000"/>
              </a:lnSpc>
              <a:buClr>
                <a:srgbClr val="000000"/>
              </a:buClr>
              <a:buFont typeface=".AppleSystemUIFont"/>
              <a:buChar char="-"/>
            </a:pPr>
            <a:r>
              <a:rPr lang="it-IT" b="0" u="sng" strike="noStrike" spc="-1" dirty="0">
                <a:solidFill>
                  <a:srgbClr val="000000"/>
                </a:solidFill>
                <a:uFill>
                  <a:solidFill>
                    <a:srgbClr val="FFFFFF"/>
                  </a:solidFill>
                </a:uFill>
                <a:latin typeface="PT Serif"/>
                <a:ea typeface="PT Serif"/>
              </a:rPr>
              <a:t>War</a:t>
            </a:r>
            <a:r>
              <a:rPr lang="it-IT" b="0" strike="noStrike" spc="-1" dirty="0">
                <a:solidFill>
                  <a:srgbClr val="000000"/>
                </a:solidFill>
                <a:uFill>
                  <a:solidFill>
                    <a:srgbClr val="FFFFFF"/>
                  </a:solidFill>
                </a:uFill>
                <a:latin typeface="PT Serif"/>
                <a:ea typeface="PT Serif"/>
              </a:rPr>
              <a:t> </a:t>
            </a:r>
            <a:r>
              <a:rPr lang="it-IT" b="0" strike="noStrike" spc="-1" dirty="0" smtClean="0">
                <a:solidFill>
                  <a:srgbClr val="000000"/>
                </a:solidFill>
                <a:uFill>
                  <a:solidFill>
                    <a:srgbClr val="FFFFFF"/>
                  </a:solidFill>
                </a:uFill>
                <a:latin typeface="PT Serif"/>
                <a:ea typeface="PT Serif"/>
                <a:sym typeface="Wingdings"/>
              </a:rPr>
              <a:t></a:t>
            </a:r>
            <a:r>
              <a:rPr lang="it-IT" b="0" strike="noStrike" spc="-1" dirty="0" smtClean="0">
                <a:solidFill>
                  <a:srgbClr val="000000"/>
                </a:solidFill>
                <a:uFill>
                  <a:solidFill>
                    <a:srgbClr val="FFFFFF"/>
                  </a:solidFill>
                </a:uFill>
                <a:latin typeface="PT Serif"/>
                <a:ea typeface="PT Serif"/>
              </a:rPr>
              <a:t> </a:t>
            </a:r>
            <a:r>
              <a:rPr lang="it-IT" b="0" strike="noStrike" spc="-1" dirty="0">
                <a:solidFill>
                  <a:srgbClr val="000000"/>
                </a:solidFill>
                <a:uFill>
                  <a:solidFill>
                    <a:srgbClr val="FFFFFF"/>
                  </a:solidFill>
                </a:uFill>
                <a:latin typeface="PT Serif"/>
                <a:ea typeface="PT Serif"/>
              </a:rPr>
              <a:t>negative idea: </a:t>
            </a:r>
            <a:r>
              <a:rPr lang="it-IT" b="0" strike="noStrike" spc="-1" dirty="0" err="1">
                <a:solidFill>
                  <a:srgbClr val="000000"/>
                </a:solidFill>
                <a:uFill>
                  <a:solidFill>
                    <a:srgbClr val="FFFFFF"/>
                  </a:solidFill>
                </a:uFill>
                <a:latin typeface="PT Serif"/>
                <a:ea typeface="PT Serif"/>
              </a:rPr>
              <a:t>people</a:t>
            </a:r>
            <a:r>
              <a:rPr lang="it-IT" b="0" strike="noStrike" spc="-1" dirty="0">
                <a:solidFill>
                  <a:srgbClr val="000000"/>
                </a:solidFill>
                <a:uFill>
                  <a:solidFill>
                    <a:srgbClr val="FFFFFF"/>
                  </a:solidFill>
                </a:uFill>
                <a:latin typeface="PT Serif"/>
                <a:ea typeface="PT Serif"/>
              </a:rPr>
              <a:t> must face with a new situation in </a:t>
            </a:r>
            <a:r>
              <a:rPr lang="it-IT" b="0" strike="noStrike" spc="-1" dirty="0" err="1">
                <a:solidFill>
                  <a:srgbClr val="000000"/>
                </a:solidFill>
                <a:uFill>
                  <a:solidFill>
                    <a:srgbClr val="FFFFFF"/>
                  </a:solidFill>
                </a:uFill>
                <a:latin typeface="PT Serif"/>
                <a:ea typeface="PT Serif"/>
              </a:rPr>
              <a:t>order</a:t>
            </a:r>
            <a:r>
              <a:rPr lang="it-IT" b="0" strike="noStrike" spc="-1" dirty="0">
                <a:solidFill>
                  <a:srgbClr val="000000"/>
                </a:solidFill>
                <a:uFill>
                  <a:solidFill>
                    <a:srgbClr val="FFFFFF"/>
                  </a:solidFill>
                </a:uFill>
                <a:latin typeface="PT Serif"/>
                <a:ea typeface="PT Serif"/>
              </a:rPr>
              <a:t> to </a:t>
            </a:r>
            <a:r>
              <a:rPr lang="it-IT" b="0" strike="noStrike" spc="-1" dirty="0" err="1">
                <a:solidFill>
                  <a:srgbClr val="000000"/>
                </a:solidFill>
                <a:uFill>
                  <a:solidFill>
                    <a:srgbClr val="FFFFFF"/>
                  </a:solidFill>
                </a:uFill>
                <a:latin typeface="PT Serif"/>
                <a:ea typeface="PT Serif"/>
              </a:rPr>
              <a:t>survive</a:t>
            </a:r>
            <a:r>
              <a:rPr lang="it-IT" b="0" strike="noStrike" spc="-1" dirty="0">
                <a:solidFill>
                  <a:srgbClr val="000000"/>
                </a:solidFill>
                <a:uFill>
                  <a:solidFill>
                    <a:srgbClr val="FFFFFF"/>
                  </a:solidFill>
                </a:uFill>
                <a:latin typeface="PT Serif"/>
                <a:ea typeface="PT Serif"/>
              </a:rPr>
              <a:t> </a:t>
            </a:r>
            <a:endParaRPr lang="it-IT" b="0" strike="noStrike" spc="-1" dirty="0">
              <a:solidFill>
                <a:srgbClr val="000000"/>
              </a:solidFill>
              <a:uFill>
                <a:solidFill>
                  <a:srgbClr val="FFFFFF"/>
                </a:solidFill>
              </a:uFill>
              <a:latin typeface="Arial"/>
            </a:endParaRPr>
          </a:p>
          <a:p>
            <a:pPr marL="800280" lvl="1" indent="-342360">
              <a:lnSpc>
                <a:spcPct val="100000"/>
              </a:lnSpc>
              <a:buClr>
                <a:srgbClr val="000000"/>
              </a:buClr>
              <a:buFont typeface=".AppleSystemUIFont"/>
              <a:buChar char="-"/>
            </a:pPr>
            <a:r>
              <a:rPr lang="it-IT" b="0" u="sng" strike="noStrike" spc="-1" dirty="0">
                <a:solidFill>
                  <a:srgbClr val="000000"/>
                </a:solidFill>
                <a:uFill>
                  <a:solidFill>
                    <a:srgbClr val="FFFFFF"/>
                  </a:solidFill>
                </a:uFill>
                <a:latin typeface="PT Serif"/>
                <a:ea typeface="PT Serif"/>
              </a:rPr>
              <a:t>Soldiers</a:t>
            </a:r>
            <a:r>
              <a:rPr lang="it-IT" b="0" strike="noStrike" spc="-1" dirty="0">
                <a:solidFill>
                  <a:srgbClr val="000000"/>
                </a:solidFill>
                <a:uFill>
                  <a:solidFill>
                    <a:srgbClr val="FFFFFF"/>
                  </a:solidFill>
                </a:uFill>
                <a:latin typeface="PT Serif"/>
                <a:ea typeface="PT Serif"/>
              </a:rPr>
              <a:t> </a:t>
            </a:r>
            <a:r>
              <a:rPr lang="it-IT" b="0" strike="noStrike" spc="-1" dirty="0" smtClean="0">
                <a:solidFill>
                  <a:srgbClr val="000000"/>
                </a:solidFill>
                <a:uFill>
                  <a:solidFill>
                    <a:srgbClr val="FFFFFF"/>
                  </a:solidFill>
                </a:uFill>
                <a:latin typeface="PT Serif"/>
                <a:ea typeface="PT Serif"/>
                <a:sym typeface="Wingdings"/>
              </a:rPr>
              <a:t></a:t>
            </a:r>
            <a:r>
              <a:rPr lang="it-IT" b="0" strike="noStrike" spc="-1" dirty="0" smtClean="0">
                <a:solidFill>
                  <a:srgbClr val="000000"/>
                </a:solidFill>
                <a:uFill>
                  <a:solidFill>
                    <a:srgbClr val="FFFFFF"/>
                  </a:solidFill>
                </a:uFill>
                <a:latin typeface="PT Serif"/>
                <a:ea typeface="PT Serif"/>
              </a:rPr>
              <a:t> </a:t>
            </a:r>
            <a:r>
              <a:rPr lang="it-IT" b="0" strike="noStrike" spc="-1" dirty="0" err="1">
                <a:solidFill>
                  <a:srgbClr val="000000"/>
                </a:solidFill>
                <a:uFill>
                  <a:solidFill>
                    <a:srgbClr val="FFFFFF"/>
                  </a:solidFill>
                </a:uFill>
                <a:latin typeface="PT Serif"/>
                <a:ea typeface="PT Serif"/>
              </a:rPr>
              <a:t>R.Kipling</a:t>
            </a:r>
            <a:r>
              <a:rPr lang="it-IT" b="0" strike="noStrike" spc="-1" dirty="0">
                <a:solidFill>
                  <a:srgbClr val="000000"/>
                </a:solidFill>
                <a:uFill>
                  <a:solidFill>
                    <a:srgbClr val="FFFFFF"/>
                  </a:solidFill>
                </a:uFill>
                <a:latin typeface="PT Serif"/>
                <a:ea typeface="PT Serif"/>
              </a:rPr>
              <a:t> </a:t>
            </a:r>
            <a:r>
              <a:rPr lang="it-IT" b="0" strike="noStrike" spc="-1" dirty="0" err="1">
                <a:solidFill>
                  <a:srgbClr val="000000"/>
                </a:solidFill>
                <a:uFill>
                  <a:solidFill>
                    <a:srgbClr val="FFFFFF"/>
                  </a:solidFill>
                </a:uFill>
                <a:latin typeface="PT Serif"/>
                <a:ea typeface="PT Serif"/>
              </a:rPr>
              <a:t>considers</a:t>
            </a:r>
            <a:r>
              <a:rPr lang="it-IT" b="0" strike="noStrike" spc="-1" dirty="0">
                <a:solidFill>
                  <a:srgbClr val="000000"/>
                </a:solidFill>
                <a:uFill>
                  <a:solidFill>
                    <a:srgbClr val="FFFFFF"/>
                  </a:solidFill>
                </a:uFill>
                <a:latin typeface="PT Serif"/>
                <a:ea typeface="PT Serif"/>
              </a:rPr>
              <a:t> </a:t>
            </a:r>
            <a:r>
              <a:rPr lang="it-IT" b="0" strike="noStrike" spc="-1" dirty="0" err="1">
                <a:solidFill>
                  <a:srgbClr val="000000"/>
                </a:solidFill>
                <a:uFill>
                  <a:solidFill>
                    <a:srgbClr val="FFFFFF"/>
                  </a:solidFill>
                </a:uFill>
                <a:latin typeface="PT Serif"/>
                <a:ea typeface="PT Serif"/>
              </a:rPr>
              <a:t>soldiers</a:t>
            </a:r>
            <a:r>
              <a:rPr lang="it-IT" b="0" strike="noStrike" spc="-1" dirty="0">
                <a:solidFill>
                  <a:srgbClr val="000000"/>
                </a:solidFill>
                <a:uFill>
                  <a:solidFill>
                    <a:srgbClr val="FFFFFF"/>
                  </a:solidFill>
                </a:uFill>
                <a:latin typeface="PT Serif"/>
                <a:ea typeface="PT Serif"/>
              </a:rPr>
              <a:t> </a:t>
            </a:r>
            <a:r>
              <a:rPr lang="it-IT" b="0" strike="noStrike" spc="-1" dirty="0" err="1">
                <a:solidFill>
                  <a:srgbClr val="000000"/>
                </a:solidFill>
                <a:uFill>
                  <a:solidFill>
                    <a:srgbClr val="FFFFFF"/>
                  </a:solidFill>
                </a:uFill>
                <a:latin typeface="PT Serif"/>
                <a:ea typeface="PT Serif"/>
              </a:rPr>
              <a:t>as</a:t>
            </a:r>
            <a:r>
              <a:rPr lang="it-IT" b="0" strike="noStrike" spc="-1" dirty="0">
                <a:solidFill>
                  <a:srgbClr val="000000"/>
                </a:solidFill>
                <a:uFill>
                  <a:solidFill>
                    <a:srgbClr val="FFFFFF"/>
                  </a:solidFill>
                </a:uFill>
                <a:latin typeface="PT Serif"/>
                <a:ea typeface="PT Serif"/>
              </a:rPr>
              <a:t> brave and full of </a:t>
            </a:r>
            <a:r>
              <a:rPr lang="it-IT" b="0" strike="noStrike" spc="-1" dirty="0" err="1">
                <a:solidFill>
                  <a:srgbClr val="000000"/>
                </a:solidFill>
                <a:uFill>
                  <a:solidFill>
                    <a:srgbClr val="FFFFFF"/>
                  </a:solidFill>
                </a:uFill>
                <a:latin typeface="PT Serif"/>
                <a:ea typeface="PT Serif"/>
              </a:rPr>
              <a:t>energy</a:t>
            </a:r>
            <a:r>
              <a:rPr lang="it-IT" b="0" strike="noStrike" spc="-1" dirty="0">
                <a:solidFill>
                  <a:srgbClr val="000000"/>
                </a:solidFill>
                <a:uFill>
                  <a:solidFill>
                    <a:srgbClr val="FFFFFF"/>
                  </a:solidFill>
                </a:uFill>
                <a:latin typeface="PT Serif"/>
                <a:ea typeface="PT Serif"/>
              </a:rPr>
              <a:t> </a:t>
            </a:r>
            <a:r>
              <a:rPr lang="it-IT" b="0" strike="noStrike" spc="-1" dirty="0" err="1">
                <a:solidFill>
                  <a:srgbClr val="000000"/>
                </a:solidFill>
                <a:uFill>
                  <a:solidFill>
                    <a:srgbClr val="FFFFFF"/>
                  </a:solidFill>
                </a:uFill>
                <a:latin typeface="PT Serif"/>
                <a:ea typeface="PT Serif"/>
              </a:rPr>
              <a:t>young</a:t>
            </a:r>
            <a:r>
              <a:rPr lang="it-IT" b="0" strike="noStrike" spc="-1" dirty="0">
                <a:solidFill>
                  <a:srgbClr val="000000"/>
                </a:solidFill>
                <a:uFill>
                  <a:solidFill>
                    <a:srgbClr val="FFFFFF"/>
                  </a:solidFill>
                </a:uFill>
                <a:latin typeface="PT Serif"/>
                <a:ea typeface="PT Serif"/>
              </a:rPr>
              <a:t> men </a:t>
            </a:r>
            <a:r>
              <a:rPr lang="it-IT" b="0" strike="noStrike" spc="-1" dirty="0" err="1">
                <a:solidFill>
                  <a:srgbClr val="000000"/>
                </a:solidFill>
                <a:uFill>
                  <a:solidFill>
                    <a:srgbClr val="FFFFFF"/>
                  </a:solidFill>
                </a:uFill>
                <a:latin typeface="PT Serif"/>
                <a:ea typeface="PT Serif"/>
              </a:rPr>
              <a:t>who</a:t>
            </a:r>
            <a:r>
              <a:rPr lang="it-IT" b="0" strike="noStrike" spc="-1" dirty="0">
                <a:solidFill>
                  <a:srgbClr val="000000"/>
                </a:solidFill>
                <a:uFill>
                  <a:solidFill>
                    <a:srgbClr val="FFFFFF"/>
                  </a:solidFill>
                </a:uFill>
                <a:latin typeface="PT Serif"/>
                <a:ea typeface="PT Serif"/>
              </a:rPr>
              <a:t> </a:t>
            </a:r>
            <a:r>
              <a:rPr lang="it-IT" b="0" strike="noStrike" spc="-1" dirty="0" err="1">
                <a:solidFill>
                  <a:srgbClr val="000000"/>
                </a:solidFill>
                <a:uFill>
                  <a:solidFill>
                    <a:srgbClr val="FFFFFF"/>
                  </a:solidFill>
                </a:uFill>
                <a:latin typeface="PT Serif"/>
                <a:ea typeface="PT Serif"/>
              </a:rPr>
              <a:t>have</a:t>
            </a:r>
            <a:r>
              <a:rPr lang="it-IT" b="0" strike="noStrike" spc="-1" dirty="0">
                <a:solidFill>
                  <a:srgbClr val="000000"/>
                </a:solidFill>
                <a:uFill>
                  <a:solidFill>
                    <a:srgbClr val="FFFFFF"/>
                  </a:solidFill>
                </a:uFill>
                <a:latin typeface="PT Serif"/>
                <a:ea typeface="PT Serif"/>
              </a:rPr>
              <a:t> to face with </a:t>
            </a:r>
            <a:r>
              <a:rPr lang="it-IT" b="0" strike="noStrike" spc="-1" dirty="0" err="1">
                <a:solidFill>
                  <a:srgbClr val="000000"/>
                </a:solidFill>
                <a:uFill>
                  <a:solidFill>
                    <a:srgbClr val="FFFFFF"/>
                  </a:solidFill>
                </a:uFill>
                <a:latin typeface="PT Serif"/>
                <a:ea typeface="PT Serif"/>
              </a:rPr>
              <a:t>any</a:t>
            </a:r>
            <a:r>
              <a:rPr lang="it-IT" b="0" strike="noStrike" spc="-1" dirty="0">
                <a:solidFill>
                  <a:srgbClr val="000000"/>
                </a:solidFill>
                <a:uFill>
                  <a:solidFill>
                    <a:srgbClr val="FFFFFF"/>
                  </a:solidFill>
                </a:uFill>
                <a:latin typeface="PT Serif"/>
                <a:ea typeface="PT Serif"/>
              </a:rPr>
              <a:t> situation and </a:t>
            </a:r>
            <a:r>
              <a:rPr lang="it-IT" b="0" strike="noStrike" spc="-1" dirty="0" err="1">
                <a:solidFill>
                  <a:srgbClr val="000000"/>
                </a:solidFill>
                <a:uFill>
                  <a:solidFill>
                    <a:srgbClr val="FFFFFF"/>
                  </a:solidFill>
                </a:uFill>
                <a:latin typeface="PT Serif"/>
                <a:ea typeface="PT Serif"/>
              </a:rPr>
              <a:t>sacrifice</a:t>
            </a:r>
            <a:r>
              <a:rPr lang="it-IT" b="0" strike="noStrike" spc="-1" dirty="0">
                <a:solidFill>
                  <a:srgbClr val="000000"/>
                </a:solidFill>
                <a:uFill>
                  <a:solidFill>
                    <a:srgbClr val="FFFFFF"/>
                  </a:solidFill>
                </a:uFill>
                <a:latin typeface="PT Serif"/>
                <a:ea typeface="PT Serif"/>
              </a:rPr>
              <a:t> </a:t>
            </a:r>
            <a:r>
              <a:rPr lang="it-IT" b="0" strike="noStrike" spc="-1" dirty="0" err="1">
                <a:solidFill>
                  <a:srgbClr val="000000"/>
                </a:solidFill>
                <a:uFill>
                  <a:solidFill>
                    <a:srgbClr val="FFFFFF"/>
                  </a:solidFill>
                </a:uFill>
                <a:latin typeface="PT Serif"/>
                <a:ea typeface="PT Serif"/>
              </a:rPr>
              <a:t>themselves</a:t>
            </a:r>
            <a:r>
              <a:rPr lang="it-IT" b="0" strike="noStrike" spc="-1" dirty="0">
                <a:solidFill>
                  <a:srgbClr val="000000"/>
                </a:solidFill>
                <a:uFill>
                  <a:solidFill>
                    <a:srgbClr val="FFFFFF"/>
                  </a:solidFill>
                </a:uFill>
                <a:latin typeface="PT Serif"/>
                <a:ea typeface="PT Serif"/>
              </a:rPr>
              <a:t>, </a:t>
            </a:r>
            <a:r>
              <a:rPr lang="it-IT" b="0" strike="noStrike" spc="-1" dirty="0" err="1">
                <a:solidFill>
                  <a:srgbClr val="000000"/>
                </a:solidFill>
                <a:uFill>
                  <a:solidFill>
                    <a:srgbClr val="FFFFFF"/>
                  </a:solidFill>
                </a:uFill>
                <a:latin typeface="PT Serif"/>
                <a:ea typeface="PT Serif"/>
              </a:rPr>
              <a:t>changing</a:t>
            </a:r>
            <a:r>
              <a:rPr lang="it-IT" b="0" strike="noStrike" spc="-1" dirty="0">
                <a:solidFill>
                  <a:srgbClr val="000000"/>
                </a:solidFill>
                <a:uFill>
                  <a:solidFill>
                    <a:srgbClr val="FFFFFF"/>
                  </a:solidFill>
                </a:uFill>
                <a:latin typeface="PT Serif"/>
                <a:ea typeface="PT Serif"/>
              </a:rPr>
              <a:t> </a:t>
            </a:r>
            <a:r>
              <a:rPr lang="it-IT" b="0" strike="noStrike" spc="-1" dirty="0" err="1">
                <a:solidFill>
                  <a:srgbClr val="000000"/>
                </a:solidFill>
                <a:uFill>
                  <a:solidFill>
                    <a:srgbClr val="FFFFFF"/>
                  </a:solidFill>
                </a:uFill>
                <a:latin typeface="PT Serif"/>
                <a:ea typeface="PT Serif"/>
              </a:rPr>
              <a:t>their</a:t>
            </a:r>
            <a:r>
              <a:rPr lang="it-IT" b="0" strike="noStrike" spc="-1" dirty="0">
                <a:solidFill>
                  <a:srgbClr val="000000"/>
                </a:solidFill>
                <a:uFill>
                  <a:solidFill>
                    <a:srgbClr val="FFFFFF"/>
                  </a:solidFill>
                </a:uFill>
                <a:latin typeface="PT Serif"/>
                <a:ea typeface="PT Serif"/>
              </a:rPr>
              <a:t> life to </a:t>
            </a:r>
            <a:r>
              <a:rPr lang="it-IT" b="0" strike="noStrike" spc="-1" dirty="0" err="1">
                <a:solidFill>
                  <a:srgbClr val="000000"/>
                </a:solidFill>
                <a:uFill>
                  <a:solidFill>
                    <a:srgbClr val="FFFFFF"/>
                  </a:solidFill>
                </a:uFill>
                <a:latin typeface="PT Serif"/>
                <a:ea typeface="PT Serif"/>
              </a:rPr>
              <a:t>defend</a:t>
            </a:r>
            <a:r>
              <a:rPr lang="it-IT" b="0" strike="noStrike" spc="-1" dirty="0">
                <a:solidFill>
                  <a:srgbClr val="000000"/>
                </a:solidFill>
                <a:uFill>
                  <a:solidFill>
                    <a:srgbClr val="FFFFFF"/>
                  </a:solidFill>
                </a:uFill>
                <a:latin typeface="PT Serif"/>
                <a:ea typeface="PT Serif"/>
              </a:rPr>
              <a:t> </a:t>
            </a:r>
            <a:r>
              <a:rPr lang="it-IT" b="0" strike="noStrike" spc="-1" dirty="0" err="1">
                <a:solidFill>
                  <a:srgbClr val="000000"/>
                </a:solidFill>
                <a:uFill>
                  <a:solidFill>
                    <a:srgbClr val="FFFFFF"/>
                  </a:solidFill>
                </a:uFill>
                <a:latin typeface="PT Serif"/>
                <a:ea typeface="PT Serif"/>
              </a:rPr>
              <a:t>their</a:t>
            </a:r>
            <a:r>
              <a:rPr lang="it-IT" b="0" strike="noStrike" spc="-1" dirty="0">
                <a:solidFill>
                  <a:srgbClr val="000000"/>
                </a:solidFill>
                <a:uFill>
                  <a:solidFill>
                    <a:srgbClr val="FFFFFF"/>
                  </a:solidFill>
                </a:uFill>
                <a:latin typeface="PT Serif"/>
                <a:ea typeface="PT Serif"/>
              </a:rPr>
              <a:t> </a:t>
            </a:r>
            <a:r>
              <a:rPr lang="it-IT" b="0" strike="noStrike" spc="-1" dirty="0" err="1">
                <a:solidFill>
                  <a:srgbClr val="000000"/>
                </a:solidFill>
                <a:uFill>
                  <a:solidFill>
                    <a:srgbClr val="FFFFFF"/>
                  </a:solidFill>
                </a:uFill>
                <a:latin typeface="PT Serif"/>
                <a:ea typeface="PT Serif"/>
              </a:rPr>
              <a:t>Nation</a:t>
            </a:r>
            <a:endParaRPr lang="it-IT" b="0" strike="noStrike" spc="-1" dirty="0">
              <a:solidFill>
                <a:srgbClr val="000000"/>
              </a:solidFill>
              <a:uFill>
                <a:solidFill>
                  <a:srgbClr val="FFFFFF"/>
                </a:solidFill>
              </a:uFill>
              <a:latin typeface="Arial"/>
            </a:endParaRPr>
          </a:p>
          <a:p>
            <a:pPr>
              <a:lnSpc>
                <a:spcPct val="100000"/>
              </a:lnSpc>
              <a:spcBef>
                <a:spcPts val="1001"/>
              </a:spcBef>
            </a:pPr>
            <a:endParaRPr lang="it-IT" sz="2000" b="0" strike="noStrike" spc="-1" dirty="0">
              <a:solidFill>
                <a:srgbClr val="000000"/>
              </a:solidFill>
              <a:uFill>
                <a:solidFill>
                  <a:srgbClr val="FFFFFF"/>
                </a:solidFill>
              </a:uFill>
              <a:latin typeface="Arial"/>
            </a:endParaRPr>
          </a:p>
        </p:txBody>
      </p:sp>
      <p:sp>
        <p:nvSpPr>
          <p:cNvPr id="137" name="CustomShape 3"/>
          <p:cNvSpPr/>
          <p:nvPr/>
        </p:nvSpPr>
        <p:spPr>
          <a:xfrm>
            <a:off x="4038480" y="6356520"/>
            <a:ext cx="411372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it-IT" sz="1200" b="0" strike="noStrike" spc="-1">
                <a:solidFill>
                  <a:srgbClr val="8B8B8B"/>
                </a:solidFill>
                <a:uFill>
                  <a:solidFill>
                    <a:srgbClr val="FFFFFF"/>
                  </a:solidFill>
                </a:uFill>
                <a:latin typeface="Calibri"/>
                <a:ea typeface="DejaVu Sans"/>
              </a:rPr>
              <a:t>Liceo Scientifico "A. Einstein" - V ALS - A. S. 2017/2018</a:t>
            </a:r>
            <a:endParaRPr lang="it-IT" sz="12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CustomShape 1"/>
          <p:cNvSpPr/>
          <p:nvPr/>
        </p:nvSpPr>
        <p:spPr>
          <a:xfrm>
            <a:off x="838080" y="175320"/>
            <a:ext cx="10514880" cy="132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it-IT" sz="4400" b="1" strike="noStrike" spc="-1">
                <a:solidFill>
                  <a:srgbClr val="0070C0"/>
                </a:solidFill>
                <a:uFill>
                  <a:solidFill>
                    <a:srgbClr val="FFFFFF"/>
                  </a:solidFill>
                </a:uFill>
                <a:latin typeface="PT Serif"/>
                <a:ea typeface="PT Serif"/>
              </a:rPr>
              <a:t>Chapter</a:t>
            </a:r>
            <a:r>
              <a:rPr lang="it-IT" sz="4400" b="1" strike="noStrike" spc="-1" dirty="0">
                <a:solidFill>
                  <a:srgbClr val="0070C0"/>
                </a:solidFill>
                <a:uFill>
                  <a:solidFill>
                    <a:srgbClr val="FFFFFF"/>
                  </a:solidFill>
                </a:uFill>
                <a:latin typeface="PT Serif"/>
                <a:ea typeface="PT Serif"/>
              </a:rPr>
              <a:t> V – The Trentino Front  </a:t>
            </a:r>
            <a:endParaRPr lang="it-IT" sz="4400" b="0" strike="noStrike" spc="-1" dirty="0">
              <a:solidFill>
                <a:srgbClr val="000000"/>
              </a:solidFill>
              <a:uFill>
                <a:solidFill>
                  <a:srgbClr val="FFFFFF"/>
                </a:solidFill>
              </a:uFill>
              <a:latin typeface="Arial"/>
            </a:endParaRPr>
          </a:p>
        </p:txBody>
      </p:sp>
      <p:sp>
        <p:nvSpPr>
          <p:cNvPr id="139" name="CustomShape 2"/>
          <p:cNvSpPr/>
          <p:nvPr/>
        </p:nvSpPr>
        <p:spPr>
          <a:xfrm>
            <a:off x="796983" y="1181160"/>
            <a:ext cx="10597073" cy="5357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it-IT" sz="2000" b="1" strike="noStrike" spc="-1" dirty="0">
                <a:solidFill>
                  <a:srgbClr val="000000"/>
                </a:solidFill>
                <a:uFill>
                  <a:solidFill>
                    <a:srgbClr val="FFFFFF"/>
                  </a:solidFill>
                </a:uFill>
                <a:latin typeface="PT Serif"/>
                <a:ea typeface="PT Serif"/>
              </a:rPr>
              <a:t>Text </a:t>
            </a:r>
            <a:r>
              <a:rPr lang="it-IT" sz="2000" b="1" strike="noStrike" spc="-1" dirty="0" err="1">
                <a:solidFill>
                  <a:srgbClr val="000000"/>
                </a:solidFill>
                <a:uFill>
                  <a:solidFill>
                    <a:srgbClr val="FFFFFF"/>
                  </a:solidFill>
                </a:uFill>
                <a:latin typeface="PT Serif"/>
                <a:ea typeface="PT Serif"/>
              </a:rPr>
              <a:t>type</a:t>
            </a:r>
            <a:r>
              <a:rPr lang="it-IT" sz="2000" b="0" strike="noStrike" spc="-1" dirty="0">
                <a:solidFill>
                  <a:srgbClr val="000000"/>
                </a:solidFill>
                <a:uFill>
                  <a:solidFill>
                    <a:srgbClr val="FFFFFF"/>
                  </a:solidFill>
                </a:uFill>
                <a:latin typeface="PT Serif"/>
                <a:ea typeface="PT Serif"/>
              </a:rPr>
              <a:t>: War Report </a:t>
            </a:r>
            <a:endParaRPr lang="it-IT" sz="2000" b="0" strike="noStrike" spc="-1" dirty="0">
              <a:solidFill>
                <a:srgbClr val="000000"/>
              </a:solidFill>
              <a:uFill>
                <a:solidFill>
                  <a:srgbClr val="FFFFFF"/>
                </a:solidFill>
              </a:uFill>
              <a:latin typeface="Arial"/>
            </a:endParaRPr>
          </a:p>
          <a:p>
            <a:pPr>
              <a:spcBef>
                <a:spcPts val="1001"/>
              </a:spcBef>
            </a:pPr>
            <a:r>
              <a:rPr lang="it-IT" sz="2000" b="1" strike="noStrike" spc="-1" dirty="0" err="1" smtClean="0">
                <a:solidFill>
                  <a:srgbClr val="000000"/>
                </a:solidFill>
                <a:uFill>
                  <a:solidFill>
                    <a:srgbClr val="FFFFFF"/>
                  </a:solidFill>
                </a:uFill>
                <a:latin typeface="PT Serif"/>
                <a:ea typeface="PT Serif"/>
              </a:rPr>
              <a:t>Structure</a:t>
            </a:r>
            <a:r>
              <a:rPr lang="it-IT" sz="2000" b="0" strike="noStrike" spc="-1" dirty="0" smtClean="0">
                <a:solidFill>
                  <a:srgbClr val="000000"/>
                </a:solidFill>
                <a:uFill>
                  <a:solidFill>
                    <a:srgbClr val="FFFFFF"/>
                  </a:solidFill>
                </a:uFill>
                <a:latin typeface="PT Serif"/>
                <a:ea typeface="PT Serif"/>
              </a:rPr>
              <a:t>:</a:t>
            </a:r>
            <a:r>
              <a:rPr lang="it-IT" dirty="0"/>
              <a:t/>
            </a:r>
            <a:br>
              <a:rPr lang="it-IT" dirty="0"/>
            </a:br>
            <a:r>
              <a:rPr lang="it-IT" sz="2000" b="0" strike="noStrike" spc="-1" dirty="0" smtClean="0">
                <a:solidFill>
                  <a:srgbClr val="000000"/>
                </a:solidFill>
                <a:uFill>
                  <a:solidFill>
                    <a:srgbClr val="FFFFFF"/>
                  </a:solidFill>
                </a:uFill>
                <a:latin typeface="PT Serif"/>
                <a:ea typeface="PT Serif"/>
              </a:rPr>
              <a:t>Narrative </a:t>
            </a:r>
            <a:r>
              <a:rPr lang="it-IT" sz="2000" b="0" strike="noStrike" spc="-1" dirty="0">
                <a:solidFill>
                  <a:srgbClr val="000000"/>
                </a:solidFill>
                <a:uFill>
                  <a:solidFill>
                    <a:srgbClr val="FFFFFF"/>
                  </a:solidFill>
                </a:uFill>
                <a:latin typeface="PT Serif"/>
                <a:ea typeface="PT Serif"/>
              </a:rPr>
              <a:t>(</a:t>
            </a:r>
            <a:r>
              <a:rPr lang="it-IT" sz="2000" b="0" strike="noStrike" spc="-1" dirty="0" err="1">
                <a:solidFill>
                  <a:srgbClr val="000000"/>
                </a:solidFill>
                <a:uFill>
                  <a:solidFill>
                    <a:srgbClr val="FFFFFF"/>
                  </a:solidFill>
                </a:uFill>
                <a:latin typeface="PT Serif"/>
                <a:ea typeface="PT Serif"/>
              </a:rPr>
              <a:t>mixture</a:t>
            </a:r>
            <a:r>
              <a:rPr lang="it-IT" sz="2000" b="0" strike="noStrike" spc="-1" dirty="0">
                <a:solidFill>
                  <a:srgbClr val="000000"/>
                </a:solidFill>
                <a:uFill>
                  <a:solidFill>
                    <a:srgbClr val="FFFFFF"/>
                  </a:solidFill>
                </a:uFill>
                <a:latin typeface="PT Serif"/>
                <a:ea typeface="PT Serif"/>
              </a:rPr>
              <a:t> of </a:t>
            </a:r>
            <a:r>
              <a:rPr lang="it-IT" sz="2000" b="0" strike="noStrike" spc="-1" dirty="0" err="1">
                <a:solidFill>
                  <a:srgbClr val="000000"/>
                </a:solidFill>
                <a:uFill>
                  <a:solidFill>
                    <a:srgbClr val="FFFFFF"/>
                  </a:solidFill>
                </a:uFill>
                <a:latin typeface="PT Serif"/>
                <a:ea typeface="PT Serif"/>
              </a:rPr>
              <a:t>dialogues</a:t>
            </a:r>
            <a:r>
              <a:rPr lang="it-IT" sz="2000" b="0" strike="noStrike" spc="-1" dirty="0">
                <a:solidFill>
                  <a:srgbClr val="000000"/>
                </a:solidFill>
                <a:uFill>
                  <a:solidFill>
                    <a:srgbClr val="FFFFFF"/>
                  </a:solidFill>
                </a:uFill>
                <a:latin typeface="PT Serif"/>
                <a:ea typeface="PT Serif"/>
              </a:rPr>
              <a:t> and </a:t>
            </a:r>
            <a:r>
              <a:rPr lang="it-IT" sz="2000" b="0" strike="noStrike" spc="-1" dirty="0" err="1">
                <a:solidFill>
                  <a:srgbClr val="000000"/>
                </a:solidFill>
                <a:uFill>
                  <a:solidFill>
                    <a:srgbClr val="FFFFFF"/>
                  </a:solidFill>
                </a:uFill>
                <a:latin typeface="PT Serif"/>
                <a:ea typeface="PT Serif"/>
              </a:rPr>
              <a:t>descriptions</a:t>
            </a:r>
            <a:r>
              <a:rPr lang="it-IT" sz="2000" b="0" strike="noStrike" spc="-1" dirty="0">
                <a:solidFill>
                  <a:srgbClr val="000000"/>
                </a:solidFill>
                <a:uFill>
                  <a:solidFill>
                    <a:srgbClr val="FFFFFF"/>
                  </a:solidFill>
                </a:uFill>
                <a:latin typeface="PT Serif"/>
                <a:ea typeface="PT Serif"/>
              </a:rPr>
              <a:t>) – </a:t>
            </a:r>
            <a:r>
              <a:rPr lang="it-IT" sz="2000" b="0" strike="noStrike" spc="-1" dirty="0" err="1">
                <a:solidFill>
                  <a:srgbClr val="000000"/>
                </a:solidFill>
                <a:uFill>
                  <a:solidFill>
                    <a:srgbClr val="FFFFFF"/>
                  </a:solidFill>
                </a:uFill>
                <a:latin typeface="PT Serif"/>
                <a:ea typeface="PT Serif"/>
              </a:rPr>
              <a:t>telling</a:t>
            </a:r>
            <a:r>
              <a:rPr lang="it-IT" sz="2000" b="0" strike="noStrike" spc="-1" dirty="0">
                <a:solidFill>
                  <a:srgbClr val="000000"/>
                </a:solidFill>
                <a:uFill>
                  <a:solidFill>
                    <a:srgbClr val="FFFFFF"/>
                  </a:solidFill>
                </a:uFill>
                <a:latin typeface="PT Serif"/>
                <a:ea typeface="PT Serif"/>
              </a:rPr>
              <a:t> and </a:t>
            </a:r>
            <a:r>
              <a:rPr lang="it-IT" sz="2000" b="0" strike="noStrike" spc="-1" dirty="0" err="1">
                <a:solidFill>
                  <a:srgbClr val="000000"/>
                </a:solidFill>
                <a:uFill>
                  <a:solidFill>
                    <a:srgbClr val="FFFFFF"/>
                  </a:solidFill>
                </a:uFill>
                <a:latin typeface="PT Serif"/>
                <a:ea typeface="PT Serif"/>
              </a:rPr>
              <a:t>showing</a:t>
            </a:r>
            <a:endParaRPr lang="it-IT" sz="2000" b="0" strike="noStrike" spc="-1" dirty="0">
              <a:solidFill>
                <a:srgbClr val="000000"/>
              </a:solidFill>
              <a:uFill>
                <a:solidFill>
                  <a:srgbClr val="FFFFFF"/>
                </a:solidFill>
              </a:uFill>
              <a:latin typeface="Arial"/>
            </a:endParaRPr>
          </a:p>
          <a:p>
            <a:pPr>
              <a:lnSpc>
                <a:spcPct val="100000"/>
              </a:lnSpc>
              <a:spcBef>
                <a:spcPts val="1001"/>
              </a:spcBef>
            </a:pPr>
            <a:r>
              <a:rPr lang="it-IT" sz="2000" b="1" strike="noStrike" spc="-1" dirty="0">
                <a:solidFill>
                  <a:srgbClr val="000000"/>
                </a:solidFill>
                <a:uFill>
                  <a:solidFill>
                    <a:srgbClr val="FFFFFF"/>
                  </a:solidFill>
                </a:uFill>
                <a:latin typeface="PT Serif"/>
                <a:ea typeface="PT Serif"/>
              </a:rPr>
              <a:t>Language</a:t>
            </a:r>
            <a:r>
              <a:rPr lang="it-IT" sz="2000" b="0" strike="noStrike" spc="-1" dirty="0">
                <a:solidFill>
                  <a:srgbClr val="000000"/>
                </a:solidFill>
                <a:uFill>
                  <a:solidFill>
                    <a:srgbClr val="FFFFFF"/>
                  </a:solidFill>
                </a:uFill>
                <a:latin typeface="PT Serif"/>
                <a:ea typeface="PT Serif"/>
              </a:rPr>
              <a:t>:</a:t>
            </a:r>
            <a:endParaRPr lang="it-IT" sz="2000" b="0" strike="noStrike" spc="-1" dirty="0">
              <a:solidFill>
                <a:srgbClr val="000000"/>
              </a:solidFill>
              <a:uFill>
                <a:solidFill>
                  <a:srgbClr val="FFFFFF"/>
                </a:solidFill>
              </a:uFill>
              <a:latin typeface="Arial"/>
            </a:endParaRPr>
          </a:p>
          <a:p>
            <a:pPr marL="229320" indent="-457200">
              <a:spcBef>
                <a:spcPts val="499"/>
              </a:spcBef>
              <a:buClr>
                <a:srgbClr val="000000"/>
              </a:buClr>
              <a:buFont typeface=".AppleSystemUIFont" charset="-120"/>
              <a:buChar char="-"/>
            </a:pPr>
            <a:r>
              <a:rPr lang="it-IT" sz="2000" b="0" strike="noStrike" spc="-1" dirty="0">
                <a:solidFill>
                  <a:srgbClr val="000000"/>
                </a:solidFill>
                <a:uFill>
                  <a:solidFill>
                    <a:srgbClr val="FFFFFF"/>
                  </a:solidFill>
                </a:uFill>
                <a:latin typeface="PT Serif"/>
                <a:ea typeface="PT Serif"/>
              </a:rPr>
              <a:t>short, </a:t>
            </a:r>
            <a:r>
              <a:rPr lang="it-IT" sz="2000" b="0" strike="noStrike" spc="-1" dirty="0" err="1">
                <a:solidFill>
                  <a:srgbClr val="000000"/>
                </a:solidFill>
                <a:uFill>
                  <a:solidFill>
                    <a:srgbClr val="FFFFFF"/>
                  </a:solidFill>
                </a:uFill>
                <a:latin typeface="PT Serif"/>
                <a:ea typeface="PT Serif"/>
              </a:rPr>
              <a:t>simple</a:t>
            </a:r>
            <a:r>
              <a:rPr lang="it-IT" sz="2000" b="0" strike="noStrike" spc="-1" dirty="0">
                <a:solidFill>
                  <a:srgbClr val="000000"/>
                </a:solidFill>
                <a:uFill>
                  <a:solidFill>
                    <a:srgbClr val="FFFFFF"/>
                  </a:solidFill>
                </a:uFill>
                <a:latin typeface="PT Serif"/>
                <a:ea typeface="PT Serif"/>
              </a:rPr>
              <a:t> </a:t>
            </a:r>
            <a:r>
              <a:rPr lang="it-IT" sz="2000" b="0" strike="noStrike" spc="-1" dirty="0" err="1">
                <a:solidFill>
                  <a:srgbClr val="000000"/>
                </a:solidFill>
                <a:uFill>
                  <a:solidFill>
                    <a:srgbClr val="FFFFFF"/>
                  </a:solidFill>
                </a:uFill>
                <a:latin typeface="PT Serif"/>
                <a:ea typeface="PT Serif"/>
              </a:rPr>
              <a:t>sentences</a:t>
            </a:r>
            <a:r>
              <a:rPr lang="it-IT" sz="2000" b="0" strike="noStrike" spc="-1" dirty="0">
                <a:solidFill>
                  <a:srgbClr val="000000"/>
                </a:solidFill>
                <a:uFill>
                  <a:solidFill>
                    <a:srgbClr val="FFFFFF"/>
                  </a:solidFill>
                </a:uFill>
                <a:latin typeface="PT Serif"/>
                <a:ea typeface="PT Serif"/>
              </a:rPr>
              <a:t>, with the use of </a:t>
            </a:r>
            <a:r>
              <a:rPr lang="it-IT" sz="2000" b="0" strike="noStrike" spc="-1" dirty="0" err="1">
                <a:solidFill>
                  <a:srgbClr val="000000"/>
                </a:solidFill>
                <a:uFill>
                  <a:solidFill>
                    <a:srgbClr val="FFFFFF"/>
                  </a:solidFill>
                </a:uFill>
                <a:latin typeface="PT Serif"/>
                <a:ea typeface="PT Serif"/>
              </a:rPr>
              <a:t>coordination</a:t>
            </a:r>
            <a:r>
              <a:rPr lang="it-IT" sz="2000" b="0" strike="noStrike" spc="-1" dirty="0">
                <a:solidFill>
                  <a:srgbClr val="000000"/>
                </a:solidFill>
                <a:uFill>
                  <a:solidFill>
                    <a:srgbClr val="FFFFFF"/>
                  </a:solidFill>
                </a:uFill>
                <a:latin typeface="PT Serif"/>
                <a:ea typeface="PT Serif"/>
              </a:rPr>
              <a:t> </a:t>
            </a:r>
            <a:endParaRPr lang="it-IT" sz="2000" spc="-1" dirty="0">
              <a:solidFill>
                <a:srgbClr val="000000"/>
              </a:solidFill>
              <a:uFill>
                <a:solidFill>
                  <a:srgbClr val="FFFFFF"/>
                </a:solidFill>
              </a:uFill>
              <a:latin typeface="Arial"/>
            </a:endParaRPr>
          </a:p>
          <a:p>
            <a:pPr marL="229320" indent="-457200">
              <a:spcBef>
                <a:spcPts val="499"/>
              </a:spcBef>
              <a:buClr>
                <a:srgbClr val="000000"/>
              </a:buClr>
              <a:buFont typeface=".AppleSystemUIFont" charset="-120"/>
              <a:buChar char="-"/>
            </a:pPr>
            <a:r>
              <a:rPr lang="it-IT" sz="2000" b="0" strike="noStrike" spc="-1" dirty="0" err="1" smtClean="0">
                <a:solidFill>
                  <a:srgbClr val="000000"/>
                </a:solidFill>
                <a:uFill>
                  <a:solidFill>
                    <a:srgbClr val="FFFFFF"/>
                  </a:solidFill>
                </a:uFill>
                <a:latin typeface="PT Serif"/>
                <a:ea typeface="PT Serif"/>
              </a:rPr>
              <a:t>lexical</a:t>
            </a:r>
            <a:r>
              <a:rPr lang="it-IT" sz="2000" b="0" strike="noStrike" spc="-1" dirty="0" smtClean="0">
                <a:solidFill>
                  <a:srgbClr val="000000"/>
                </a:solidFill>
                <a:uFill>
                  <a:solidFill>
                    <a:srgbClr val="FFFFFF"/>
                  </a:solidFill>
                </a:uFill>
                <a:latin typeface="PT Serif"/>
                <a:ea typeface="PT Serif"/>
              </a:rPr>
              <a:t> </a:t>
            </a:r>
            <a:r>
              <a:rPr lang="it-IT" sz="2000" b="0" strike="noStrike" spc="-1" dirty="0" err="1">
                <a:solidFill>
                  <a:srgbClr val="000000"/>
                </a:solidFill>
                <a:uFill>
                  <a:solidFill>
                    <a:srgbClr val="FFFFFF"/>
                  </a:solidFill>
                </a:uFill>
                <a:latin typeface="PT Serif"/>
                <a:ea typeface="PT Serif"/>
              </a:rPr>
              <a:t>choices</a:t>
            </a:r>
            <a:r>
              <a:rPr lang="it-IT" sz="2000" b="0" strike="noStrike" spc="-1" dirty="0">
                <a:solidFill>
                  <a:srgbClr val="000000"/>
                </a:solidFill>
                <a:uFill>
                  <a:solidFill>
                    <a:srgbClr val="FFFFFF"/>
                  </a:solidFill>
                </a:uFill>
                <a:latin typeface="PT Serif"/>
                <a:ea typeface="PT Serif"/>
              </a:rPr>
              <a:t> </a:t>
            </a:r>
            <a:r>
              <a:rPr lang="it-IT" sz="2000" b="0" strike="noStrike" spc="-1" dirty="0">
                <a:solidFill>
                  <a:srgbClr val="000000"/>
                </a:solidFill>
                <a:uFill>
                  <a:solidFill>
                    <a:srgbClr val="FFFFFF"/>
                  </a:solidFill>
                </a:uFill>
                <a:latin typeface="Wingdings"/>
                <a:ea typeface="PT Serif"/>
              </a:rPr>
              <a:t></a:t>
            </a:r>
            <a:r>
              <a:rPr lang="it-IT" sz="2000" b="0" strike="noStrike" spc="-1" dirty="0">
                <a:solidFill>
                  <a:srgbClr val="000000"/>
                </a:solidFill>
                <a:uFill>
                  <a:solidFill>
                    <a:srgbClr val="FFFFFF"/>
                  </a:solidFill>
                </a:uFill>
                <a:latin typeface="PT Serif"/>
                <a:ea typeface="PT Serif"/>
              </a:rPr>
              <a:t> Kipling </a:t>
            </a:r>
            <a:r>
              <a:rPr lang="it-IT" sz="2000" b="0" strike="noStrike" spc="-1" dirty="0" err="1">
                <a:solidFill>
                  <a:srgbClr val="000000"/>
                </a:solidFill>
                <a:uFill>
                  <a:solidFill>
                    <a:srgbClr val="FFFFFF"/>
                  </a:solidFill>
                </a:uFill>
                <a:latin typeface="PT Serif"/>
                <a:ea typeface="PT Serif"/>
              </a:rPr>
              <a:t>uses</a:t>
            </a:r>
            <a:r>
              <a:rPr lang="it-IT" sz="2000" b="0" strike="noStrike" spc="-1" dirty="0">
                <a:solidFill>
                  <a:srgbClr val="000000"/>
                </a:solidFill>
                <a:uFill>
                  <a:solidFill>
                    <a:srgbClr val="FFFFFF"/>
                  </a:solidFill>
                </a:uFill>
                <a:latin typeface="PT Serif"/>
                <a:ea typeface="PT Serif"/>
              </a:rPr>
              <a:t> </a:t>
            </a:r>
            <a:r>
              <a:rPr lang="it-IT" sz="2000" b="0" strike="noStrike" spc="-1" dirty="0" err="1">
                <a:solidFill>
                  <a:srgbClr val="000000"/>
                </a:solidFill>
                <a:uFill>
                  <a:solidFill>
                    <a:srgbClr val="FFFFFF"/>
                  </a:solidFill>
                </a:uFill>
                <a:latin typeface="PT Serif"/>
                <a:ea typeface="PT Serif"/>
              </a:rPr>
              <a:t>words</a:t>
            </a:r>
            <a:r>
              <a:rPr lang="it-IT" sz="2000" b="0" strike="noStrike" spc="-1" dirty="0">
                <a:solidFill>
                  <a:srgbClr val="000000"/>
                </a:solidFill>
                <a:uFill>
                  <a:solidFill>
                    <a:srgbClr val="FFFFFF"/>
                  </a:solidFill>
                </a:uFill>
                <a:latin typeface="PT Serif"/>
                <a:ea typeface="PT Serif"/>
              </a:rPr>
              <a:t> </a:t>
            </a:r>
            <a:r>
              <a:rPr lang="it-IT" sz="2000" b="0" strike="noStrike" spc="-1" dirty="0" err="1">
                <a:solidFill>
                  <a:srgbClr val="000000"/>
                </a:solidFill>
                <a:uFill>
                  <a:solidFill>
                    <a:srgbClr val="FFFFFF"/>
                  </a:solidFill>
                </a:uFill>
                <a:latin typeface="PT Serif"/>
                <a:ea typeface="PT Serif"/>
              </a:rPr>
              <a:t>belonging</a:t>
            </a:r>
            <a:r>
              <a:rPr lang="it-IT" sz="2000" b="0" strike="noStrike" spc="-1" dirty="0">
                <a:solidFill>
                  <a:srgbClr val="000000"/>
                </a:solidFill>
                <a:uFill>
                  <a:solidFill>
                    <a:srgbClr val="FFFFFF"/>
                  </a:solidFill>
                </a:uFill>
                <a:latin typeface="PT Serif"/>
                <a:ea typeface="PT Serif"/>
              </a:rPr>
              <a:t> to </a:t>
            </a:r>
            <a:r>
              <a:rPr lang="it-IT" sz="2000" b="0" strike="noStrike" spc="-1" dirty="0" err="1">
                <a:solidFill>
                  <a:srgbClr val="000000"/>
                </a:solidFill>
                <a:uFill>
                  <a:solidFill>
                    <a:srgbClr val="FFFFFF"/>
                  </a:solidFill>
                </a:uFill>
                <a:latin typeface="PT Serif"/>
                <a:ea typeface="PT Serif"/>
              </a:rPr>
              <a:t>semantic</a:t>
            </a:r>
            <a:r>
              <a:rPr lang="it-IT" sz="2000" b="0" strike="noStrike" spc="-1" dirty="0">
                <a:solidFill>
                  <a:srgbClr val="000000"/>
                </a:solidFill>
                <a:uFill>
                  <a:solidFill>
                    <a:srgbClr val="FFFFFF"/>
                  </a:solidFill>
                </a:uFill>
                <a:latin typeface="PT Serif"/>
                <a:ea typeface="PT Serif"/>
              </a:rPr>
              <a:t> </a:t>
            </a:r>
            <a:r>
              <a:rPr lang="it-IT" sz="2000" b="0" strike="noStrike" spc="-1" dirty="0" err="1">
                <a:solidFill>
                  <a:srgbClr val="000000"/>
                </a:solidFill>
                <a:uFill>
                  <a:solidFill>
                    <a:srgbClr val="FFFFFF"/>
                  </a:solidFill>
                </a:uFill>
                <a:latin typeface="PT Serif"/>
                <a:ea typeface="PT Serif"/>
              </a:rPr>
              <a:t>areas</a:t>
            </a:r>
            <a:r>
              <a:rPr lang="it-IT" sz="2000" b="0" strike="noStrike" spc="-1" dirty="0">
                <a:solidFill>
                  <a:srgbClr val="000000"/>
                </a:solidFill>
                <a:uFill>
                  <a:solidFill>
                    <a:srgbClr val="FFFFFF"/>
                  </a:solidFill>
                </a:uFill>
                <a:latin typeface="PT Serif"/>
                <a:ea typeface="PT Serif"/>
              </a:rPr>
              <a:t> of war, nature </a:t>
            </a:r>
            <a:r>
              <a:rPr lang="it-IT" sz="2000" spc="-1" dirty="0" smtClean="0">
                <a:solidFill>
                  <a:srgbClr val="000000"/>
                </a:solidFill>
                <a:uFill>
                  <a:solidFill>
                    <a:srgbClr val="FFFFFF"/>
                  </a:solidFill>
                </a:uFill>
                <a:latin typeface="PT Serif"/>
                <a:ea typeface="PT Serif"/>
              </a:rPr>
              <a:t>and </a:t>
            </a:r>
            <a:r>
              <a:rPr lang="it-IT" sz="2000" spc="-1" dirty="0" err="1" smtClean="0">
                <a:solidFill>
                  <a:srgbClr val="000000"/>
                </a:solidFill>
                <a:uFill>
                  <a:solidFill>
                    <a:srgbClr val="FFFFFF"/>
                  </a:solidFill>
                </a:uFill>
                <a:latin typeface="PT Serif"/>
                <a:ea typeface="PT Serif"/>
              </a:rPr>
              <a:t>references</a:t>
            </a:r>
            <a:r>
              <a:rPr lang="it-IT" sz="2000" spc="-1" dirty="0" smtClean="0">
                <a:solidFill>
                  <a:srgbClr val="000000"/>
                </a:solidFill>
                <a:uFill>
                  <a:solidFill>
                    <a:srgbClr val="FFFFFF"/>
                  </a:solidFill>
                </a:uFill>
                <a:latin typeface="PT Serif"/>
                <a:ea typeface="PT Serif"/>
              </a:rPr>
              <a:t> </a:t>
            </a:r>
            <a:r>
              <a:rPr lang="it-IT" sz="2000" spc="-1" dirty="0">
                <a:solidFill>
                  <a:srgbClr val="000000"/>
                </a:solidFill>
                <a:uFill>
                  <a:solidFill>
                    <a:srgbClr val="FFFFFF"/>
                  </a:solidFill>
                </a:uFill>
                <a:latin typeface="PT Serif"/>
                <a:ea typeface="PT Serif"/>
              </a:rPr>
              <a:t>to </a:t>
            </a:r>
            <a:r>
              <a:rPr lang="it-IT" sz="2000" spc="-1" dirty="0" err="1">
                <a:solidFill>
                  <a:srgbClr val="000000"/>
                </a:solidFill>
                <a:uFill>
                  <a:solidFill>
                    <a:srgbClr val="FFFFFF"/>
                  </a:solidFill>
                </a:uFill>
                <a:latin typeface="PT Serif"/>
                <a:ea typeface="PT Serif"/>
              </a:rPr>
              <a:t>Puritanism</a:t>
            </a:r>
            <a:r>
              <a:rPr lang="it-IT" sz="2000" spc="-1" dirty="0">
                <a:solidFill>
                  <a:srgbClr val="000000"/>
                </a:solidFill>
                <a:uFill>
                  <a:solidFill>
                    <a:srgbClr val="FFFFFF"/>
                  </a:solidFill>
                </a:uFill>
                <a:latin typeface="PT Serif"/>
                <a:ea typeface="PT Serif"/>
              </a:rPr>
              <a:t> in </a:t>
            </a:r>
            <a:r>
              <a:rPr lang="it-IT" sz="2000" spc="-1" dirty="0" err="1">
                <a:solidFill>
                  <a:srgbClr val="000000"/>
                </a:solidFill>
                <a:uFill>
                  <a:solidFill>
                    <a:srgbClr val="FFFFFF"/>
                  </a:solidFill>
                </a:uFill>
                <a:latin typeface="PT Serif"/>
                <a:ea typeface="PT Serif"/>
              </a:rPr>
              <a:t>order</a:t>
            </a:r>
            <a:r>
              <a:rPr lang="it-IT" sz="2000" spc="-1" dirty="0">
                <a:solidFill>
                  <a:srgbClr val="000000"/>
                </a:solidFill>
                <a:uFill>
                  <a:solidFill>
                    <a:srgbClr val="FFFFFF"/>
                  </a:solidFill>
                </a:uFill>
                <a:latin typeface="PT Serif"/>
                <a:ea typeface="PT Serif"/>
              </a:rPr>
              <a:t> to </a:t>
            </a:r>
            <a:r>
              <a:rPr lang="it-IT" sz="2000" spc="-1" dirty="0" err="1">
                <a:solidFill>
                  <a:srgbClr val="000000"/>
                </a:solidFill>
                <a:uFill>
                  <a:solidFill>
                    <a:srgbClr val="FFFFFF"/>
                  </a:solidFill>
                </a:uFill>
                <a:latin typeface="PT Serif"/>
                <a:ea typeface="PT Serif"/>
              </a:rPr>
              <a:t>characterize</a:t>
            </a:r>
            <a:r>
              <a:rPr lang="it-IT" sz="2000" spc="-1" dirty="0">
                <a:solidFill>
                  <a:srgbClr val="000000"/>
                </a:solidFill>
                <a:uFill>
                  <a:solidFill>
                    <a:srgbClr val="FFFFFF"/>
                  </a:solidFill>
                </a:uFill>
                <a:latin typeface="PT Serif"/>
                <a:ea typeface="PT Serif"/>
              </a:rPr>
              <a:t> </a:t>
            </a:r>
            <a:r>
              <a:rPr lang="it-IT" sz="2000" spc="-1" dirty="0" err="1">
                <a:solidFill>
                  <a:srgbClr val="000000"/>
                </a:solidFill>
                <a:uFill>
                  <a:solidFill>
                    <a:srgbClr val="FFFFFF"/>
                  </a:solidFill>
                </a:uFill>
                <a:latin typeface="PT Serif"/>
                <a:ea typeface="PT Serif"/>
              </a:rPr>
              <a:t>positevely</a:t>
            </a:r>
            <a:r>
              <a:rPr lang="it-IT" sz="2000" spc="-1" dirty="0">
                <a:solidFill>
                  <a:srgbClr val="000000"/>
                </a:solidFill>
                <a:uFill>
                  <a:solidFill>
                    <a:srgbClr val="FFFFFF"/>
                  </a:solidFill>
                </a:uFill>
                <a:latin typeface="PT Serif"/>
                <a:ea typeface="PT Serif"/>
              </a:rPr>
              <a:t> </a:t>
            </a:r>
            <a:r>
              <a:rPr lang="it-IT" sz="2000" spc="-1" dirty="0" err="1" smtClean="0">
                <a:solidFill>
                  <a:srgbClr val="000000"/>
                </a:solidFill>
                <a:uFill>
                  <a:solidFill>
                    <a:srgbClr val="FFFFFF"/>
                  </a:solidFill>
                </a:uFill>
                <a:latin typeface="PT Serif"/>
                <a:ea typeface="PT Serif"/>
              </a:rPr>
              <a:t>soldiers</a:t>
            </a:r>
            <a:endParaRPr lang="it-IT" sz="2000" spc="-1" dirty="0" smtClean="0">
              <a:solidFill>
                <a:srgbClr val="000000"/>
              </a:solidFill>
              <a:uFill>
                <a:solidFill>
                  <a:srgbClr val="FFFFFF"/>
                </a:solidFill>
              </a:uFill>
              <a:latin typeface="PT Serif"/>
              <a:ea typeface="PT Serif"/>
            </a:endParaRPr>
          </a:p>
          <a:p>
            <a:pPr marL="229320" indent="-457200">
              <a:spcBef>
                <a:spcPts val="499"/>
              </a:spcBef>
              <a:buClr>
                <a:srgbClr val="000000"/>
              </a:buClr>
              <a:buFont typeface=".AppleSystemUIFont" charset="-120"/>
              <a:buChar char="-"/>
            </a:pPr>
            <a:r>
              <a:rPr lang="it-IT" sz="2000" b="0" u="sng" strike="noStrike" spc="-1" dirty="0" err="1" smtClean="0">
                <a:solidFill>
                  <a:srgbClr val="000000"/>
                </a:solidFill>
                <a:uFill>
                  <a:solidFill>
                    <a:srgbClr val="FFFFFF"/>
                  </a:solidFill>
                </a:uFill>
                <a:latin typeface="PT Serif"/>
                <a:ea typeface="PT Serif"/>
              </a:rPr>
              <a:t>rhetorical</a:t>
            </a:r>
            <a:r>
              <a:rPr lang="it-IT" sz="2000" b="0" u="sng" strike="noStrike" spc="-1" dirty="0" smtClean="0">
                <a:solidFill>
                  <a:srgbClr val="000000"/>
                </a:solidFill>
                <a:uFill>
                  <a:solidFill>
                    <a:srgbClr val="FFFFFF"/>
                  </a:solidFill>
                </a:uFill>
                <a:latin typeface="PT Serif"/>
                <a:ea typeface="PT Serif"/>
              </a:rPr>
              <a:t> </a:t>
            </a:r>
            <a:r>
              <a:rPr lang="it-IT" sz="2000" b="0" u="sng" strike="noStrike" spc="-1" dirty="0" err="1">
                <a:solidFill>
                  <a:srgbClr val="000000"/>
                </a:solidFill>
                <a:uFill>
                  <a:solidFill>
                    <a:srgbClr val="FFFFFF"/>
                  </a:solidFill>
                </a:uFill>
                <a:latin typeface="PT Serif"/>
                <a:ea typeface="PT Serif"/>
              </a:rPr>
              <a:t>figures</a:t>
            </a:r>
            <a:r>
              <a:rPr lang="it-IT" sz="2000" b="0" u="sng" strike="noStrike" spc="-1" dirty="0">
                <a:solidFill>
                  <a:srgbClr val="000000"/>
                </a:solidFill>
                <a:uFill>
                  <a:solidFill>
                    <a:srgbClr val="FFFFFF"/>
                  </a:solidFill>
                </a:uFill>
                <a:latin typeface="PT Serif"/>
                <a:ea typeface="PT Serif"/>
              </a:rPr>
              <a:t> </a:t>
            </a:r>
            <a:r>
              <a:rPr lang="it-IT" sz="2000" b="0" strike="noStrike" spc="-1" dirty="0">
                <a:solidFill>
                  <a:srgbClr val="000000"/>
                </a:solidFill>
                <a:uFill>
                  <a:solidFill>
                    <a:srgbClr val="FFFFFF"/>
                  </a:solidFill>
                </a:uFill>
                <a:latin typeface="Wingdings"/>
                <a:ea typeface="PT Serif"/>
              </a:rPr>
              <a:t></a:t>
            </a:r>
            <a:r>
              <a:rPr lang="it-IT" sz="2000" b="0" strike="noStrike" spc="-1" dirty="0">
                <a:solidFill>
                  <a:srgbClr val="000000"/>
                </a:solidFill>
                <a:uFill>
                  <a:solidFill>
                    <a:srgbClr val="FFFFFF"/>
                  </a:solidFill>
                </a:uFill>
                <a:latin typeface="PT Serif"/>
                <a:ea typeface="PT Serif"/>
              </a:rPr>
              <a:t> </a:t>
            </a:r>
            <a:r>
              <a:rPr lang="it-IT" sz="2000" b="0" strike="noStrike" spc="-1" dirty="0" err="1">
                <a:solidFill>
                  <a:srgbClr val="000000"/>
                </a:solidFill>
                <a:uFill>
                  <a:solidFill>
                    <a:srgbClr val="FFFFFF"/>
                  </a:solidFill>
                </a:uFill>
                <a:latin typeface="PT Serif"/>
                <a:ea typeface="PT Serif"/>
              </a:rPr>
              <a:t>Similes</a:t>
            </a:r>
            <a:r>
              <a:rPr lang="it-IT" sz="2000" b="0" strike="noStrike" spc="-1" dirty="0">
                <a:solidFill>
                  <a:srgbClr val="000000"/>
                </a:solidFill>
                <a:uFill>
                  <a:solidFill>
                    <a:srgbClr val="FFFFFF"/>
                  </a:solidFill>
                </a:uFill>
                <a:latin typeface="PT Serif"/>
                <a:ea typeface="PT Serif"/>
              </a:rPr>
              <a:t> and </a:t>
            </a:r>
            <a:r>
              <a:rPr lang="it-IT" sz="2000" b="0" strike="noStrike" spc="-1" dirty="0" err="1">
                <a:solidFill>
                  <a:srgbClr val="000000"/>
                </a:solidFill>
                <a:uFill>
                  <a:solidFill>
                    <a:srgbClr val="FFFFFF"/>
                  </a:solidFill>
                </a:uFill>
                <a:latin typeface="PT Serif"/>
                <a:ea typeface="PT Serif"/>
              </a:rPr>
              <a:t>alliterations</a:t>
            </a:r>
            <a:r>
              <a:rPr lang="it-IT" sz="2000" b="0" strike="noStrike" spc="-1" dirty="0">
                <a:solidFill>
                  <a:srgbClr val="000000"/>
                </a:solidFill>
                <a:uFill>
                  <a:solidFill>
                    <a:srgbClr val="FFFFFF"/>
                  </a:solidFill>
                </a:uFill>
                <a:latin typeface="PT Serif"/>
                <a:ea typeface="PT Serif"/>
              </a:rPr>
              <a:t> of </a:t>
            </a:r>
            <a:r>
              <a:rPr lang="it-IT" sz="2000" b="0" strike="noStrike" spc="-1" dirty="0" err="1">
                <a:solidFill>
                  <a:srgbClr val="000000"/>
                </a:solidFill>
                <a:uFill>
                  <a:solidFill>
                    <a:srgbClr val="FFFFFF"/>
                  </a:solidFill>
                </a:uFill>
                <a:latin typeface="PT Serif"/>
                <a:ea typeface="PT Serif"/>
              </a:rPr>
              <a:t>sounds</a:t>
            </a:r>
            <a:r>
              <a:rPr lang="it-IT" sz="2000" b="0" strike="noStrike" spc="-1" dirty="0">
                <a:solidFill>
                  <a:srgbClr val="000000"/>
                </a:solidFill>
                <a:uFill>
                  <a:solidFill>
                    <a:srgbClr val="FFFFFF"/>
                  </a:solidFill>
                </a:uFill>
                <a:latin typeface="PT Serif"/>
                <a:ea typeface="PT Serif"/>
              </a:rPr>
              <a:t> “</a:t>
            </a:r>
            <a:r>
              <a:rPr lang="it-IT" sz="2000" b="0" strike="noStrike" spc="-1" dirty="0" err="1">
                <a:solidFill>
                  <a:srgbClr val="000000"/>
                </a:solidFill>
                <a:uFill>
                  <a:solidFill>
                    <a:srgbClr val="FFFFFF"/>
                  </a:solidFill>
                </a:uFill>
                <a:latin typeface="PT Serif"/>
                <a:ea typeface="PT Serif"/>
              </a:rPr>
              <a:t>s</a:t>
            </a:r>
            <a:r>
              <a:rPr lang="it-IT" sz="2000" b="0" strike="noStrike" spc="-1" dirty="0">
                <a:solidFill>
                  <a:srgbClr val="000000"/>
                </a:solidFill>
                <a:uFill>
                  <a:solidFill>
                    <a:srgbClr val="FFFFFF"/>
                  </a:solidFill>
                </a:uFill>
                <a:latin typeface="PT Serif"/>
                <a:ea typeface="PT Serif"/>
              </a:rPr>
              <a:t>” and “t” </a:t>
            </a:r>
            <a:r>
              <a:rPr lang="it-IT" sz="2000" b="0" strike="noStrike" spc="-1" dirty="0" err="1">
                <a:solidFill>
                  <a:srgbClr val="000000"/>
                </a:solidFill>
                <a:uFill>
                  <a:solidFill>
                    <a:srgbClr val="FFFFFF"/>
                  </a:solidFill>
                </a:uFill>
                <a:latin typeface="PT Serif"/>
                <a:ea typeface="PT Serif"/>
              </a:rPr>
              <a:t>convey</a:t>
            </a:r>
            <a:r>
              <a:rPr lang="it-IT" sz="2000" b="0" strike="noStrike" spc="-1" dirty="0">
                <a:solidFill>
                  <a:srgbClr val="000000"/>
                </a:solidFill>
                <a:uFill>
                  <a:solidFill>
                    <a:srgbClr val="FFFFFF"/>
                  </a:solidFill>
                </a:uFill>
                <a:latin typeface="PT Serif"/>
                <a:ea typeface="PT Serif"/>
              </a:rPr>
              <a:t> to the </a:t>
            </a:r>
            <a:r>
              <a:rPr lang="it-IT" sz="2000" b="0" strike="noStrike" spc="-1" dirty="0" err="1">
                <a:solidFill>
                  <a:srgbClr val="000000"/>
                </a:solidFill>
                <a:uFill>
                  <a:solidFill>
                    <a:srgbClr val="FFFFFF"/>
                  </a:solidFill>
                </a:uFill>
                <a:latin typeface="PT Serif"/>
                <a:ea typeface="PT Serif"/>
              </a:rPr>
              <a:t>reader</a:t>
            </a:r>
            <a:r>
              <a:rPr lang="it-IT" sz="2000" b="0" strike="noStrike" spc="-1" dirty="0">
                <a:solidFill>
                  <a:srgbClr val="000000"/>
                </a:solidFill>
                <a:uFill>
                  <a:solidFill>
                    <a:srgbClr val="FFFFFF"/>
                  </a:solidFill>
                </a:uFill>
                <a:latin typeface="PT Serif"/>
                <a:ea typeface="PT Serif"/>
              </a:rPr>
              <a:t> the </a:t>
            </a:r>
            <a:r>
              <a:rPr lang="it-IT" sz="2000" b="0" strike="noStrike" spc="-1" dirty="0" err="1">
                <a:solidFill>
                  <a:srgbClr val="000000"/>
                </a:solidFill>
                <a:uFill>
                  <a:solidFill>
                    <a:srgbClr val="FFFFFF"/>
                  </a:solidFill>
                </a:uFill>
                <a:latin typeface="PT Serif"/>
                <a:ea typeface="PT Serif"/>
              </a:rPr>
              <a:t>hardness</a:t>
            </a:r>
            <a:r>
              <a:rPr lang="it-IT" sz="2000" b="0" strike="noStrike" spc="-1" dirty="0">
                <a:solidFill>
                  <a:srgbClr val="000000"/>
                </a:solidFill>
                <a:uFill>
                  <a:solidFill>
                    <a:srgbClr val="FFFFFF"/>
                  </a:solidFill>
                </a:uFill>
                <a:latin typeface="PT Serif"/>
                <a:ea typeface="PT Serif"/>
              </a:rPr>
              <a:t> situation the </a:t>
            </a:r>
            <a:r>
              <a:rPr lang="it-IT" sz="2000" b="0" strike="noStrike" spc="-1" dirty="0" err="1">
                <a:solidFill>
                  <a:srgbClr val="000000"/>
                </a:solidFill>
                <a:uFill>
                  <a:solidFill>
                    <a:srgbClr val="FFFFFF"/>
                  </a:solidFill>
                </a:uFill>
                <a:latin typeface="PT Serif"/>
                <a:ea typeface="PT Serif"/>
              </a:rPr>
              <a:t>soldiers</a:t>
            </a:r>
            <a:r>
              <a:rPr lang="it-IT" sz="2000" b="0" strike="noStrike" spc="-1" dirty="0">
                <a:solidFill>
                  <a:srgbClr val="000000"/>
                </a:solidFill>
                <a:uFill>
                  <a:solidFill>
                    <a:srgbClr val="FFFFFF"/>
                  </a:solidFill>
                </a:uFill>
                <a:latin typeface="PT Serif"/>
                <a:ea typeface="PT Serif"/>
              </a:rPr>
              <a:t> </a:t>
            </a:r>
            <a:r>
              <a:rPr lang="it-IT" sz="2000" b="0" strike="noStrike" spc="-1" dirty="0" err="1">
                <a:solidFill>
                  <a:srgbClr val="000000"/>
                </a:solidFill>
                <a:uFill>
                  <a:solidFill>
                    <a:srgbClr val="FFFFFF"/>
                  </a:solidFill>
                </a:uFill>
                <a:latin typeface="PT Serif"/>
                <a:ea typeface="PT Serif"/>
              </a:rPr>
              <a:t>had</a:t>
            </a:r>
            <a:r>
              <a:rPr lang="it-IT" sz="2000" b="0" strike="noStrike" spc="-1" dirty="0">
                <a:solidFill>
                  <a:srgbClr val="000000"/>
                </a:solidFill>
                <a:uFill>
                  <a:solidFill>
                    <a:srgbClr val="FFFFFF"/>
                  </a:solidFill>
                </a:uFill>
                <a:latin typeface="PT Serif"/>
                <a:ea typeface="PT Serif"/>
              </a:rPr>
              <a:t> to face with </a:t>
            </a:r>
            <a:r>
              <a:rPr lang="it-IT" sz="2000" b="0" strike="noStrike" spc="-1" dirty="0" err="1">
                <a:solidFill>
                  <a:srgbClr val="000000"/>
                </a:solidFill>
                <a:uFill>
                  <a:solidFill>
                    <a:srgbClr val="FFFFFF"/>
                  </a:solidFill>
                </a:uFill>
                <a:latin typeface="PT Serif"/>
                <a:ea typeface="PT Serif"/>
              </a:rPr>
              <a:t>during</a:t>
            </a:r>
            <a:r>
              <a:rPr lang="it-IT" sz="2000" b="0" strike="noStrike" spc="-1" dirty="0">
                <a:solidFill>
                  <a:srgbClr val="000000"/>
                </a:solidFill>
                <a:uFill>
                  <a:solidFill>
                    <a:srgbClr val="FFFFFF"/>
                  </a:solidFill>
                </a:uFill>
                <a:latin typeface="PT Serif"/>
                <a:ea typeface="PT Serif"/>
              </a:rPr>
              <a:t> the war</a:t>
            </a:r>
            <a:endParaRPr lang="it-IT" sz="2000" b="0" strike="noStrike" spc="-1" dirty="0">
              <a:solidFill>
                <a:srgbClr val="000000"/>
              </a:solidFill>
              <a:uFill>
                <a:solidFill>
                  <a:srgbClr val="FFFFFF"/>
                </a:solidFill>
              </a:uFill>
              <a:latin typeface="Arial"/>
            </a:endParaRPr>
          </a:p>
          <a:p>
            <a:pPr>
              <a:lnSpc>
                <a:spcPct val="100000"/>
              </a:lnSpc>
              <a:spcBef>
                <a:spcPts val="499"/>
              </a:spcBef>
            </a:pPr>
            <a:r>
              <a:rPr lang="it-IT" sz="2000" b="1" strike="noStrike" spc="-1" dirty="0" err="1">
                <a:solidFill>
                  <a:srgbClr val="000000"/>
                </a:solidFill>
                <a:uFill>
                  <a:solidFill>
                    <a:srgbClr val="FFFFFF"/>
                  </a:solidFill>
                </a:uFill>
                <a:latin typeface="PT Serif"/>
                <a:ea typeface="PT Serif"/>
              </a:rPr>
              <a:t>Kipling’s</a:t>
            </a:r>
            <a:r>
              <a:rPr lang="it-IT" sz="2000" b="1" strike="noStrike" spc="-1" dirty="0">
                <a:solidFill>
                  <a:srgbClr val="000000"/>
                </a:solidFill>
                <a:uFill>
                  <a:solidFill>
                    <a:srgbClr val="FFFFFF"/>
                  </a:solidFill>
                </a:uFill>
                <a:latin typeface="PT Serif"/>
                <a:ea typeface="PT Serif"/>
              </a:rPr>
              <a:t> </a:t>
            </a:r>
            <a:r>
              <a:rPr lang="it-IT" sz="2000" b="1" strike="noStrike" spc="-1" dirty="0" err="1">
                <a:solidFill>
                  <a:srgbClr val="000000"/>
                </a:solidFill>
                <a:uFill>
                  <a:solidFill>
                    <a:srgbClr val="FFFFFF"/>
                  </a:solidFill>
                </a:uFill>
                <a:latin typeface="PT Serif"/>
                <a:ea typeface="PT Serif"/>
              </a:rPr>
              <a:t>ideas</a:t>
            </a:r>
            <a:r>
              <a:rPr lang="it-IT" sz="2000" b="1" strike="noStrike" spc="-1" dirty="0">
                <a:solidFill>
                  <a:srgbClr val="000000"/>
                </a:solidFill>
                <a:uFill>
                  <a:solidFill>
                    <a:srgbClr val="FFFFFF"/>
                  </a:solidFill>
                </a:uFill>
                <a:latin typeface="PT Serif"/>
                <a:ea typeface="PT Serif"/>
              </a:rPr>
              <a:t> of:</a:t>
            </a:r>
            <a:endParaRPr lang="it-IT" sz="2000" b="0" strike="noStrike" spc="-1" dirty="0">
              <a:solidFill>
                <a:srgbClr val="000000"/>
              </a:solidFill>
              <a:uFill>
                <a:solidFill>
                  <a:srgbClr val="FFFFFF"/>
                </a:solidFill>
              </a:uFill>
              <a:latin typeface="Arial"/>
            </a:endParaRPr>
          </a:p>
          <a:p>
            <a:pPr marL="343620" indent="-342900">
              <a:spcBef>
                <a:spcPts val="499"/>
              </a:spcBef>
              <a:buClr>
                <a:srgbClr val="000000"/>
              </a:buClr>
              <a:buFont typeface=".AppleSystemUIFont" charset="-120"/>
              <a:buChar char="-"/>
            </a:pPr>
            <a:r>
              <a:rPr lang="it-IT" sz="2000" b="0" strike="noStrike" spc="-1" dirty="0">
                <a:solidFill>
                  <a:srgbClr val="000000"/>
                </a:solidFill>
                <a:uFill>
                  <a:solidFill>
                    <a:srgbClr val="FFFFFF"/>
                  </a:solidFill>
                </a:uFill>
                <a:latin typeface="PT Serif"/>
                <a:ea typeface="PT Serif"/>
              </a:rPr>
              <a:t>War </a:t>
            </a:r>
            <a:r>
              <a:rPr lang="it-IT" sz="2000" b="0" strike="noStrike" spc="-1" dirty="0">
                <a:solidFill>
                  <a:srgbClr val="000000"/>
                </a:solidFill>
                <a:uFill>
                  <a:solidFill>
                    <a:srgbClr val="FFFFFF"/>
                  </a:solidFill>
                </a:uFill>
                <a:latin typeface="Wingdings"/>
                <a:ea typeface="PT Serif"/>
              </a:rPr>
              <a:t></a:t>
            </a:r>
            <a:r>
              <a:rPr lang="it-IT" sz="2000" b="0" strike="noStrike" spc="-1" dirty="0">
                <a:solidFill>
                  <a:srgbClr val="000000"/>
                </a:solidFill>
                <a:uFill>
                  <a:solidFill>
                    <a:srgbClr val="FFFFFF"/>
                  </a:solidFill>
                </a:uFill>
                <a:latin typeface="PT Serif"/>
                <a:ea typeface="PT Serif"/>
              </a:rPr>
              <a:t> </a:t>
            </a:r>
            <a:r>
              <a:rPr lang="it-IT" sz="2000" b="0" strike="noStrike" spc="-1" dirty="0" err="1">
                <a:solidFill>
                  <a:srgbClr val="000000"/>
                </a:solidFill>
                <a:uFill>
                  <a:solidFill>
                    <a:srgbClr val="FFFFFF"/>
                  </a:solidFill>
                </a:uFill>
                <a:latin typeface="PT Serif"/>
                <a:ea typeface="PT Serif"/>
              </a:rPr>
              <a:t>It</a:t>
            </a:r>
            <a:r>
              <a:rPr lang="it-IT" sz="2000" b="0" strike="noStrike" spc="-1" dirty="0">
                <a:solidFill>
                  <a:srgbClr val="000000"/>
                </a:solidFill>
                <a:uFill>
                  <a:solidFill>
                    <a:srgbClr val="FFFFFF"/>
                  </a:solidFill>
                </a:uFill>
                <a:latin typeface="PT Serif"/>
                <a:ea typeface="PT Serif"/>
              </a:rPr>
              <a:t> </a:t>
            </a:r>
            <a:r>
              <a:rPr lang="it-IT" sz="2000" b="0" strike="noStrike" spc="-1" dirty="0" err="1">
                <a:solidFill>
                  <a:srgbClr val="000000"/>
                </a:solidFill>
                <a:uFill>
                  <a:solidFill>
                    <a:srgbClr val="FFFFFF"/>
                  </a:solidFill>
                </a:uFill>
                <a:latin typeface="PT Serif"/>
                <a:ea typeface="PT Serif"/>
              </a:rPr>
              <a:t>is</a:t>
            </a:r>
            <a:r>
              <a:rPr lang="it-IT" sz="2000" b="0" strike="noStrike" spc="-1" dirty="0">
                <a:solidFill>
                  <a:srgbClr val="000000"/>
                </a:solidFill>
                <a:uFill>
                  <a:solidFill>
                    <a:srgbClr val="FFFFFF"/>
                  </a:solidFill>
                </a:uFill>
                <a:latin typeface="PT Serif"/>
                <a:ea typeface="PT Serif"/>
              </a:rPr>
              <a:t> a way to </a:t>
            </a:r>
            <a:r>
              <a:rPr lang="it-IT" sz="2000" b="0" strike="noStrike" spc="-1" dirty="0" err="1">
                <a:solidFill>
                  <a:srgbClr val="000000"/>
                </a:solidFill>
                <a:uFill>
                  <a:solidFill>
                    <a:srgbClr val="FFFFFF"/>
                  </a:solidFill>
                </a:uFill>
                <a:latin typeface="PT Serif"/>
                <a:ea typeface="PT Serif"/>
              </a:rPr>
              <a:t>reach</a:t>
            </a:r>
            <a:r>
              <a:rPr lang="it-IT" sz="2000" b="0" strike="noStrike" spc="-1" dirty="0">
                <a:solidFill>
                  <a:srgbClr val="000000"/>
                </a:solidFill>
                <a:uFill>
                  <a:solidFill>
                    <a:srgbClr val="FFFFFF"/>
                  </a:solidFill>
                </a:uFill>
                <a:latin typeface="PT Serif"/>
                <a:ea typeface="PT Serif"/>
              </a:rPr>
              <a:t> the National </a:t>
            </a:r>
            <a:r>
              <a:rPr lang="it-IT" sz="2000" b="0" strike="noStrike" spc="-1" dirty="0" smtClean="0">
                <a:solidFill>
                  <a:srgbClr val="000000"/>
                </a:solidFill>
                <a:uFill>
                  <a:solidFill>
                    <a:srgbClr val="FFFFFF"/>
                  </a:solidFill>
                </a:uFill>
                <a:latin typeface="PT Serif"/>
                <a:ea typeface="PT Serif"/>
              </a:rPr>
              <a:t>Unit</a:t>
            </a:r>
            <a:endParaRPr lang="it-IT" sz="2000" spc="-1" dirty="0">
              <a:solidFill>
                <a:srgbClr val="000000"/>
              </a:solidFill>
              <a:uFill>
                <a:solidFill>
                  <a:srgbClr val="FFFFFF"/>
                </a:solidFill>
              </a:uFill>
              <a:latin typeface="Arial"/>
            </a:endParaRPr>
          </a:p>
          <a:p>
            <a:pPr marL="343620" indent="-342900">
              <a:spcBef>
                <a:spcPts val="499"/>
              </a:spcBef>
              <a:buClr>
                <a:srgbClr val="000000"/>
              </a:buClr>
              <a:buFont typeface=".AppleSystemUIFont" charset="-120"/>
              <a:buChar char="-"/>
            </a:pPr>
            <a:r>
              <a:rPr lang="it-IT" sz="2000" b="0" strike="noStrike" spc="-1" dirty="0" smtClean="0">
                <a:solidFill>
                  <a:srgbClr val="000000"/>
                </a:solidFill>
                <a:uFill>
                  <a:solidFill>
                    <a:srgbClr val="FFFFFF"/>
                  </a:solidFill>
                </a:uFill>
                <a:latin typeface="PT Serif"/>
                <a:ea typeface="PT Serif"/>
              </a:rPr>
              <a:t>Soldiers </a:t>
            </a:r>
            <a:r>
              <a:rPr lang="it-IT" sz="2000" b="0" strike="noStrike" spc="-1" dirty="0">
                <a:solidFill>
                  <a:srgbClr val="000000"/>
                </a:solidFill>
                <a:uFill>
                  <a:solidFill>
                    <a:srgbClr val="FFFFFF"/>
                  </a:solidFill>
                </a:uFill>
                <a:latin typeface="Wingdings"/>
                <a:ea typeface="PT Serif"/>
              </a:rPr>
              <a:t></a:t>
            </a:r>
            <a:r>
              <a:rPr lang="it-IT" sz="2000" b="0" strike="noStrike" spc="-1" dirty="0">
                <a:solidFill>
                  <a:srgbClr val="000000"/>
                </a:solidFill>
                <a:uFill>
                  <a:solidFill>
                    <a:srgbClr val="FFFFFF"/>
                  </a:solidFill>
                </a:uFill>
                <a:latin typeface="PT Serif"/>
                <a:ea typeface="PT Serif"/>
              </a:rPr>
              <a:t> </a:t>
            </a:r>
            <a:r>
              <a:rPr lang="it-IT" sz="2000" b="0" strike="noStrike" spc="-1" dirty="0" err="1">
                <a:solidFill>
                  <a:srgbClr val="000000"/>
                </a:solidFill>
                <a:uFill>
                  <a:solidFill>
                    <a:srgbClr val="FFFFFF"/>
                  </a:solidFill>
                </a:uFill>
                <a:latin typeface="PT Serif"/>
                <a:ea typeface="PT Serif"/>
              </a:rPr>
              <a:t>R</a:t>
            </a:r>
            <a:r>
              <a:rPr lang="it-IT" sz="2000" b="0" strike="noStrike" spc="-1" dirty="0">
                <a:solidFill>
                  <a:srgbClr val="000000"/>
                </a:solidFill>
                <a:uFill>
                  <a:solidFill>
                    <a:srgbClr val="FFFFFF"/>
                  </a:solidFill>
                </a:uFill>
                <a:latin typeface="PT Serif"/>
                <a:ea typeface="PT Serif"/>
              </a:rPr>
              <a:t>. Kipling </a:t>
            </a:r>
            <a:r>
              <a:rPr lang="it-IT" sz="2000" b="0" strike="noStrike" spc="-1" dirty="0" err="1">
                <a:solidFill>
                  <a:srgbClr val="000000"/>
                </a:solidFill>
                <a:uFill>
                  <a:solidFill>
                    <a:srgbClr val="FFFFFF"/>
                  </a:solidFill>
                </a:uFill>
                <a:latin typeface="PT Serif"/>
                <a:ea typeface="PT Serif"/>
              </a:rPr>
              <a:t>underlines</a:t>
            </a:r>
            <a:r>
              <a:rPr lang="it-IT" sz="2000" b="0" strike="noStrike" spc="-1" dirty="0">
                <a:solidFill>
                  <a:srgbClr val="000000"/>
                </a:solidFill>
                <a:uFill>
                  <a:solidFill>
                    <a:srgbClr val="FFFFFF"/>
                  </a:solidFill>
                </a:uFill>
                <a:latin typeface="PT Serif"/>
                <a:ea typeface="PT Serif"/>
              </a:rPr>
              <a:t> </a:t>
            </a:r>
            <a:r>
              <a:rPr lang="it-IT" sz="2000" b="0" strike="noStrike" spc="-1" dirty="0" err="1">
                <a:solidFill>
                  <a:srgbClr val="000000"/>
                </a:solidFill>
                <a:uFill>
                  <a:solidFill>
                    <a:srgbClr val="FFFFFF"/>
                  </a:solidFill>
                </a:uFill>
                <a:latin typeface="PT Serif"/>
                <a:ea typeface="PT Serif"/>
              </a:rPr>
              <a:t>their</a:t>
            </a:r>
            <a:r>
              <a:rPr lang="it-IT" sz="2000" b="0" strike="noStrike" spc="-1" dirty="0">
                <a:solidFill>
                  <a:srgbClr val="000000"/>
                </a:solidFill>
                <a:uFill>
                  <a:solidFill>
                    <a:srgbClr val="FFFFFF"/>
                  </a:solidFill>
                </a:uFill>
                <a:latin typeface="PT Serif"/>
                <a:ea typeface="PT Serif"/>
              </a:rPr>
              <a:t> </a:t>
            </a:r>
            <a:r>
              <a:rPr lang="it-IT" sz="2000" b="0" strike="noStrike" spc="-1" dirty="0" err="1">
                <a:solidFill>
                  <a:srgbClr val="000000"/>
                </a:solidFill>
                <a:uFill>
                  <a:solidFill>
                    <a:srgbClr val="FFFFFF"/>
                  </a:solidFill>
                </a:uFill>
                <a:latin typeface="PT Serif"/>
                <a:ea typeface="PT Serif"/>
              </a:rPr>
              <a:t>values</a:t>
            </a:r>
            <a:r>
              <a:rPr lang="it-IT" sz="2000" b="0" strike="noStrike" spc="-1" dirty="0">
                <a:solidFill>
                  <a:srgbClr val="000000"/>
                </a:solidFill>
                <a:uFill>
                  <a:solidFill>
                    <a:srgbClr val="FFFFFF"/>
                  </a:solidFill>
                </a:uFill>
                <a:latin typeface="PT Serif"/>
                <a:ea typeface="PT Serif"/>
              </a:rPr>
              <a:t> </a:t>
            </a:r>
            <a:r>
              <a:rPr lang="it-IT" sz="2000" b="0" strike="noStrike" spc="-1" dirty="0" err="1">
                <a:solidFill>
                  <a:srgbClr val="000000"/>
                </a:solidFill>
                <a:uFill>
                  <a:solidFill>
                    <a:srgbClr val="FFFFFF"/>
                  </a:solidFill>
                </a:uFill>
                <a:latin typeface="PT Serif"/>
                <a:ea typeface="PT Serif"/>
              </a:rPr>
              <a:t>that</a:t>
            </a:r>
            <a:r>
              <a:rPr lang="it-IT" sz="2000" b="0" strike="noStrike" spc="-1" dirty="0">
                <a:solidFill>
                  <a:srgbClr val="000000"/>
                </a:solidFill>
                <a:uFill>
                  <a:solidFill>
                    <a:srgbClr val="FFFFFF"/>
                  </a:solidFill>
                </a:uFill>
                <a:latin typeface="PT Serif"/>
                <a:ea typeface="PT Serif"/>
              </a:rPr>
              <a:t> </a:t>
            </a:r>
            <a:r>
              <a:rPr lang="it-IT" sz="2000" b="0" strike="noStrike" spc="-1" dirty="0" err="1">
                <a:solidFill>
                  <a:srgbClr val="000000"/>
                </a:solidFill>
                <a:uFill>
                  <a:solidFill>
                    <a:srgbClr val="FFFFFF"/>
                  </a:solidFill>
                </a:uFill>
                <a:latin typeface="PT Serif"/>
                <a:ea typeface="PT Serif"/>
              </a:rPr>
              <a:t>remind</a:t>
            </a:r>
            <a:r>
              <a:rPr lang="it-IT" sz="2000" b="0" strike="noStrike" spc="-1" dirty="0">
                <a:solidFill>
                  <a:srgbClr val="000000"/>
                </a:solidFill>
                <a:uFill>
                  <a:solidFill>
                    <a:srgbClr val="FFFFFF"/>
                  </a:solidFill>
                </a:uFill>
                <a:latin typeface="PT Serif"/>
                <a:ea typeface="PT Serif"/>
              </a:rPr>
              <a:t> </a:t>
            </a:r>
            <a:r>
              <a:rPr lang="it-IT" sz="2000" b="0" strike="noStrike" spc="-1" dirty="0" err="1">
                <a:solidFill>
                  <a:srgbClr val="000000"/>
                </a:solidFill>
                <a:uFill>
                  <a:solidFill>
                    <a:srgbClr val="FFFFFF"/>
                  </a:solidFill>
                </a:uFill>
                <a:latin typeface="PT Serif"/>
                <a:ea typeface="PT Serif"/>
              </a:rPr>
              <a:t>Puritan</a:t>
            </a:r>
            <a:r>
              <a:rPr lang="it-IT" sz="2000" b="0" strike="noStrike" spc="-1" dirty="0">
                <a:solidFill>
                  <a:srgbClr val="000000"/>
                </a:solidFill>
                <a:uFill>
                  <a:solidFill>
                    <a:srgbClr val="FFFFFF"/>
                  </a:solidFill>
                </a:uFill>
                <a:latin typeface="PT Serif"/>
                <a:ea typeface="PT Serif"/>
              </a:rPr>
              <a:t> </a:t>
            </a:r>
            <a:r>
              <a:rPr lang="it-IT" sz="2000" b="0" strike="noStrike" spc="-1" dirty="0" err="1">
                <a:solidFill>
                  <a:srgbClr val="000000"/>
                </a:solidFill>
                <a:uFill>
                  <a:solidFill>
                    <a:srgbClr val="FFFFFF"/>
                  </a:solidFill>
                </a:uFill>
                <a:latin typeface="PT Serif"/>
                <a:ea typeface="PT Serif"/>
              </a:rPr>
              <a:t>ideology</a:t>
            </a:r>
            <a:r>
              <a:rPr lang="it-IT" sz="2000" b="0" strike="noStrike" spc="-1" dirty="0">
                <a:solidFill>
                  <a:srgbClr val="000000"/>
                </a:solidFill>
                <a:uFill>
                  <a:solidFill>
                    <a:srgbClr val="FFFFFF"/>
                  </a:solidFill>
                </a:uFill>
                <a:latin typeface="PT Serif"/>
                <a:ea typeface="PT Serif"/>
              </a:rPr>
              <a:t>: work, </a:t>
            </a:r>
            <a:r>
              <a:rPr lang="it-IT" sz="2000" b="0" strike="noStrike" spc="-1" dirty="0" err="1">
                <a:solidFill>
                  <a:srgbClr val="000000"/>
                </a:solidFill>
                <a:uFill>
                  <a:solidFill>
                    <a:srgbClr val="FFFFFF"/>
                  </a:solidFill>
                </a:uFill>
                <a:latin typeface="PT Serif"/>
                <a:ea typeface="PT Serif"/>
              </a:rPr>
              <a:t>efficiency</a:t>
            </a:r>
            <a:r>
              <a:rPr lang="it-IT" sz="2000" b="0" strike="noStrike" spc="-1" dirty="0">
                <a:solidFill>
                  <a:srgbClr val="000000"/>
                </a:solidFill>
                <a:uFill>
                  <a:solidFill>
                    <a:srgbClr val="FFFFFF"/>
                  </a:solidFill>
                </a:uFill>
                <a:latin typeface="PT Serif"/>
                <a:ea typeface="PT Serif"/>
              </a:rPr>
              <a:t> and </a:t>
            </a:r>
            <a:r>
              <a:rPr lang="it-IT" sz="2000" b="0" strike="noStrike" spc="-1" dirty="0" err="1">
                <a:solidFill>
                  <a:srgbClr val="000000"/>
                </a:solidFill>
                <a:uFill>
                  <a:solidFill>
                    <a:srgbClr val="FFFFFF"/>
                  </a:solidFill>
                </a:uFill>
                <a:latin typeface="PT Serif"/>
                <a:ea typeface="PT Serif"/>
              </a:rPr>
              <a:t>determination</a:t>
            </a:r>
            <a:r>
              <a:rPr lang="it-IT" sz="2000" b="0" strike="noStrike" spc="-1" dirty="0">
                <a:solidFill>
                  <a:srgbClr val="000000"/>
                </a:solidFill>
                <a:uFill>
                  <a:solidFill>
                    <a:srgbClr val="FFFFFF"/>
                  </a:solidFill>
                </a:uFill>
                <a:latin typeface="PT Serif"/>
                <a:ea typeface="PT Serif"/>
              </a:rPr>
              <a:t> to </a:t>
            </a:r>
            <a:r>
              <a:rPr lang="it-IT" sz="2000" b="0" strike="noStrike" spc="-1" dirty="0" err="1">
                <a:solidFill>
                  <a:srgbClr val="000000"/>
                </a:solidFill>
                <a:uFill>
                  <a:solidFill>
                    <a:srgbClr val="FFFFFF"/>
                  </a:solidFill>
                </a:uFill>
                <a:latin typeface="PT Serif"/>
                <a:ea typeface="PT Serif"/>
              </a:rPr>
              <a:t>reach</a:t>
            </a:r>
            <a:r>
              <a:rPr lang="it-IT" sz="2000" b="0" strike="noStrike" spc="-1" dirty="0">
                <a:solidFill>
                  <a:srgbClr val="000000"/>
                </a:solidFill>
                <a:uFill>
                  <a:solidFill>
                    <a:srgbClr val="FFFFFF"/>
                  </a:solidFill>
                </a:uFill>
                <a:latin typeface="PT Serif"/>
                <a:ea typeface="PT Serif"/>
              </a:rPr>
              <a:t> </a:t>
            </a:r>
            <a:r>
              <a:rPr lang="it-IT" sz="2000" b="0" strike="noStrike" spc="-1" dirty="0" err="1">
                <a:solidFill>
                  <a:srgbClr val="000000"/>
                </a:solidFill>
                <a:uFill>
                  <a:solidFill>
                    <a:srgbClr val="FFFFFF"/>
                  </a:solidFill>
                </a:uFill>
                <a:latin typeface="PT Serif"/>
                <a:ea typeface="PT Serif"/>
              </a:rPr>
              <a:t>their</a:t>
            </a:r>
            <a:r>
              <a:rPr lang="it-IT" sz="2000" b="0" strike="noStrike" spc="-1" dirty="0">
                <a:solidFill>
                  <a:srgbClr val="000000"/>
                </a:solidFill>
                <a:uFill>
                  <a:solidFill>
                    <a:srgbClr val="FFFFFF"/>
                  </a:solidFill>
                </a:uFill>
                <a:latin typeface="PT Serif"/>
                <a:ea typeface="PT Serif"/>
              </a:rPr>
              <a:t> </a:t>
            </a:r>
            <a:r>
              <a:rPr lang="it-IT" sz="2000" b="0" strike="noStrike" spc="-1" dirty="0" err="1">
                <a:solidFill>
                  <a:srgbClr val="000000"/>
                </a:solidFill>
                <a:uFill>
                  <a:solidFill>
                    <a:srgbClr val="FFFFFF"/>
                  </a:solidFill>
                </a:uFill>
                <a:latin typeface="PT Serif"/>
                <a:ea typeface="PT Serif"/>
              </a:rPr>
              <a:t>objectives</a:t>
            </a:r>
            <a:endParaRPr lang="it-IT" sz="2000" b="0" strike="noStrike" spc="-1" dirty="0">
              <a:solidFill>
                <a:srgbClr val="000000"/>
              </a:solidFill>
              <a:uFill>
                <a:solidFill>
                  <a:srgbClr val="FFFFFF"/>
                </a:solidFill>
              </a:uFill>
              <a:latin typeface="Arial"/>
            </a:endParaRPr>
          </a:p>
        </p:txBody>
      </p:sp>
      <p:sp>
        <p:nvSpPr>
          <p:cNvPr id="140" name="CustomShape 3"/>
          <p:cNvSpPr/>
          <p:nvPr/>
        </p:nvSpPr>
        <p:spPr>
          <a:xfrm>
            <a:off x="4038480" y="6356520"/>
            <a:ext cx="41140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it-IT" sz="1200" b="0" strike="noStrike" spc="-1">
                <a:solidFill>
                  <a:srgbClr val="8B8B8B"/>
                </a:solidFill>
                <a:uFill>
                  <a:solidFill>
                    <a:srgbClr val="FFFFFF"/>
                  </a:solidFill>
                </a:uFill>
                <a:latin typeface="Calibri"/>
                <a:ea typeface="DejaVu Sans"/>
              </a:rPr>
              <a:t>Liceo Scientifico "A. Einstein" - V ALS - A. S. 2017/2018</a:t>
            </a:r>
            <a:endParaRPr lang="it-IT" sz="12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CustomShape 1"/>
          <p:cNvSpPr/>
          <p:nvPr/>
        </p:nvSpPr>
        <p:spPr>
          <a:xfrm>
            <a:off x="838080" y="447480"/>
            <a:ext cx="10514880" cy="132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it-IT" sz="4400" b="1" strike="noStrike" spc="-1">
                <a:solidFill>
                  <a:srgbClr val="0070C0"/>
                </a:solidFill>
                <a:uFill>
                  <a:solidFill>
                    <a:srgbClr val="FFFFFF"/>
                  </a:solidFill>
                </a:uFill>
                <a:latin typeface="PT Serif"/>
                <a:ea typeface="PT Serif"/>
              </a:rPr>
              <a:t>Conclusion</a:t>
            </a:r>
            <a:endParaRPr lang="it-IT" sz="4400" b="0" strike="noStrike" spc="-1">
              <a:solidFill>
                <a:srgbClr val="000000"/>
              </a:solidFill>
              <a:uFill>
                <a:solidFill>
                  <a:srgbClr val="FFFFFF"/>
                </a:solidFill>
              </a:uFill>
              <a:latin typeface="Arial"/>
            </a:endParaRPr>
          </a:p>
        </p:txBody>
      </p:sp>
      <p:sp>
        <p:nvSpPr>
          <p:cNvPr id="142" name="CustomShape 2"/>
          <p:cNvSpPr/>
          <p:nvPr/>
        </p:nvSpPr>
        <p:spPr>
          <a:xfrm>
            <a:off x="838080" y="1849320"/>
            <a:ext cx="10514880" cy="4326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92500" lnSpcReduction="20000"/>
          </a:bodyPr>
          <a:lstStyle/>
          <a:p>
            <a:pPr>
              <a:lnSpc>
                <a:spcPct val="100000"/>
              </a:lnSpc>
            </a:pPr>
            <a:r>
              <a:rPr lang="it-IT" sz="2800" b="1" strike="noStrike" spc="-1">
                <a:solidFill>
                  <a:srgbClr val="000000"/>
                </a:solidFill>
                <a:uFill>
                  <a:solidFill>
                    <a:srgbClr val="FFFFFF"/>
                  </a:solidFill>
                </a:uFill>
                <a:latin typeface="PT Serif"/>
                <a:ea typeface="PT Serif"/>
              </a:rPr>
              <a:t>IDEAS CONVEYED</a:t>
            </a:r>
            <a:endParaRPr lang="it-IT" sz="2800" b="0" strike="noStrike" spc="-1">
              <a:solidFill>
                <a:srgbClr val="000000"/>
              </a:solidFill>
              <a:uFill>
                <a:solidFill>
                  <a:srgbClr val="FFFFFF"/>
                </a:solidFill>
              </a:uFill>
              <a:latin typeface="Arial"/>
            </a:endParaRPr>
          </a:p>
          <a:p>
            <a:pPr>
              <a:lnSpc>
                <a:spcPct val="100000"/>
              </a:lnSpc>
            </a:pPr>
            <a:r>
              <a:rPr lang="it-IT" sz="2800" b="1" strike="noStrike" spc="-1">
                <a:solidFill>
                  <a:srgbClr val="000000"/>
                </a:solidFill>
                <a:uFill>
                  <a:solidFill>
                    <a:srgbClr val="FFFFFF"/>
                  </a:solidFill>
                </a:uFill>
                <a:latin typeface="PT Serif"/>
                <a:ea typeface="PT Serif"/>
              </a:rPr>
              <a:t>The war</a:t>
            </a:r>
            <a:endParaRPr lang="it-IT" sz="2800" b="0" strike="noStrike" spc="-1">
              <a:solidFill>
                <a:srgbClr val="000000"/>
              </a:solidFill>
              <a:uFill>
                <a:solidFill>
                  <a:srgbClr val="FFFFFF"/>
                </a:solidFill>
              </a:uFill>
              <a:latin typeface="Arial"/>
            </a:endParaRPr>
          </a:p>
          <a:p>
            <a:pPr algn="just">
              <a:lnSpc>
                <a:spcPct val="100000"/>
              </a:lnSpc>
            </a:pPr>
            <a:r>
              <a:rPr lang="it-IT" sz="2800" b="0" strike="noStrike" spc="-1">
                <a:solidFill>
                  <a:srgbClr val="000000"/>
                </a:solidFill>
                <a:uFill>
                  <a:solidFill>
                    <a:srgbClr val="FFFFFF"/>
                  </a:solidFill>
                </a:uFill>
                <a:latin typeface="PT Serif"/>
                <a:ea typeface="PT Serif"/>
              </a:rPr>
              <a:t>R.Kipling shows an ambiguous opinion about the war. Indeed, some chapters convey a contradictory vision of the conflict: on one side it brought innovation in economy, communication and transport, on the other side, it implied sacrifices and the death of young men who believed in the idea of the National Unit.</a:t>
            </a:r>
            <a:endParaRPr lang="it-IT" sz="2800" b="0" strike="noStrike" spc="-1">
              <a:solidFill>
                <a:srgbClr val="000000"/>
              </a:solidFill>
              <a:uFill>
                <a:solidFill>
                  <a:srgbClr val="FFFFFF"/>
                </a:solidFill>
              </a:uFill>
              <a:latin typeface="Arial"/>
            </a:endParaRPr>
          </a:p>
          <a:p>
            <a:pPr>
              <a:lnSpc>
                <a:spcPct val="100000"/>
              </a:lnSpc>
            </a:pPr>
            <a:endParaRPr lang="it-IT" sz="2800" b="0" strike="noStrike" spc="-1">
              <a:solidFill>
                <a:srgbClr val="000000"/>
              </a:solidFill>
              <a:uFill>
                <a:solidFill>
                  <a:srgbClr val="FFFFFF"/>
                </a:solidFill>
              </a:uFill>
              <a:latin typeface="Arial"/>
            </a:endParaRPr>
          </a:p>
          <a:p>
            <a:pPr>
              <a:lnSpc>
                <a:spcPct val="100000"/>
              </a:lnSpc>
            </a:pPr>
            <a:r>
              <a:rPr lang="it-IT" sz="2800" b="1" strike="noStrike" spc="-1">
                <a:solidFill>
                  <a:srgbClr val="000000"/>
                </a:solidFill>
                <a:uFill>
                  <a:solidFill>
                    <a:srgbClr val="FFFFFF"/>
                  </a:solidFill>
                </a:uFill>
                <a:latin typeface="PT Serif"/>
                <a:ea typeface="PT Serif"/>
              </a:rPr>
              <a:t>The soldier</a:t>
            </a:r>
            <a:endParaRPr lang="it-IT" sz="2800" b="0" strike="noStrike" spc="-1">
              <a:solidFill>
                <a:srgbClr val="000000"/>
              </a:solidFill>
              <a:uFill>
                <a:solidFill>
                  <a:srgbClr val="FFFFFF"/>
                </a:solidFill>
              </a:uFill>
              <a:latin typeface="Arial"/>
            </a:endParaRPr>
          </a:p>
          <a:p>
            <a:pPr>
              <a:lnSpc>
                <a:spcPct val="100000"/>
              </a:lnSpc>
            </a:pPr>
            <a:r>
              <a:rPr lang="it-IT" sz="2800" b="0" strike="noStrike" spc="-1">
                <a:solidFill>
                  <a:srgbClr val="000000"/>
                </a:solidFill>
                <a:uFill>
                  <a:solidFill>
                    <a:srgbClr val="FFFFFF"/>
                  </a:solidFill>
                </a:uFill>
                <a:latin typeface="PT Serif"/>
                <a:ea typeface="PT Serif"/>
              </a:rPr>
              <a:t>R.Kipling appreciates Italian soldiers’ dedication and values (recalling Puritan ideology: determination, perseverance and work). In addition, soldiers are a means to reach a National Unit.</a:t>
            </a:r>
            <a:endParaRPr lang="it-IT" sz="2800" b="0" strike="noStrike" spc="-1">
              <a:solidFill>
                <a:srgbClr val="000000"/>
              </a:solidFill>
              <a:uFill>
                <a:solidFill>
                  <a:srgbClr val="FFFFFF"/>
                </a:solidFill>
              </a:uFill>
              <a:latin typeface="Arial"/>
            </a:endParaRPr>
          </a:p>
        </p:txBody>
      </p:sp>
      <p:sp>
        <p:nvSpPr>
          <p:cNvPr id="143" name="CustomShape 3"/>
          <p:cNvSpPr/>
          <p:nvPr/>
        </p:nvSpPr>
        <p:spPr>
          <a:xfrm>
            <a:off x="4038480" y="6356520"/>
            <a:ext cx="41140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it-IT" sz="1200" b="0" strike="noStrike" spc="-1">
                <a:solidFill>
                  <a:srgbClr val="8B8B8B"/>
                </a:solidFill>
                <a:uFill>
                  <a:solidFill>
                    <a:srgbClr val="FFFFFF"/>
                  </a:solidFill>
                </a:uFill>
                <a:latin typeface="Calibri"/>
                <a:ea typeface="DejaVu Sans"/>
              </a:rPr>
              <a:t>Liceo Scientifico "A. Einstein" - V ALS - A. S. 2017/2018</a:t>
            </a:r>
            <a:endParaRPr lang="it-IT" sz="12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870</TotalTime>
  <Words>896</Words>
  <Application>Microsoft Macintosh PowerPoint</Application>
  <PresentationFormat>Widescreen</PresentationFormat>
  <Paragraphs>84</Paragraphs>
  <Slides>9</Slides>
  <Notes>4</Notes>
  <HiddenSlides>0</HiddenSlides>
  <MMClips>0</MMClips>
  <ScaleCrop>false</ScaleCrop>
  <HeadingPairs>
    <vt:vector size="6" baseType="variant">
      <vt:variant>
        <vt:lpstr>Caratteri utilizzati</vt:lpstr>
      </vt:variant>
      <vt:variant>
        <vt:i4>9</vt:i4>
      </vt:variant>
      <vt:variant>
        <vt:lpstr>Tema</vt:lpstr>
      </vt:variant>
      <vt:variant>
        <vt:i4>3</vt:i4>
      </vt:variant>
      <vt:variant>
        <vt:lpstr>Titoli diapositive</vt:lpstr>
      </vt:variant>
      <vt:variant>
        <vt:i4>9</vt:i4>
      </vt:variant>
    </vt:vector>
  </HeadingPairs>
  <TitlesOfParts>
    <vt:vector size="21" baseType="lpstr">
      <vt:lpstr>.AppleSystemUIFont</vt:lpstr>
      <vt:lpstr>Calibri</vt:lpstr>
      <vt:lpstr>DejaVu Sans</vt:lpstr>
      <vt:lpstr>PT Serif</vt:lpstr>
      <vt:lpstr>StarSymbol</vt:lpstr>
      <vt:lpstr>Symbol</vt:lpstr>
      <vt:lpstr>Times New Roman</vt:lpstr>
      <vt:lpstr>Wingdings</vt:lpstr>
      <vt:lpstr>Arial</vt:lpstr>
      <vt:lpstr>Office Theme</vt:lpstr>
      <vt:lpstr>Office Theme</vt:lpstr>
      <vt:lpstr>Office Theme</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vector>
  </TitlesOfParts>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War in the Mountains</dc:title>
  <dc:subject/>
  <dc:creator>Mattia Romano</dc:creator>
  <dc:description/>
  <cp:lastModifiedBy>Mattia Romano</cp:lastModifiedBy>
  <cp:revision>69</cp:revision>
  <dcterms:created xsi:type="dcterms:W3CDTF">2017-12-29T14:42:35Z</dcterms:created>
  <dcterms:modified xsi:type="dcterms:W3CDTF">2018-01-17T16:55:11Z</dcterms:modified>
  <dc:language>it-IT</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4</vt:i4>
  </property>
  <property fmtid="{D5CDD505-2E9C-101B-9397-08002B2CF9AE}" pid="8" name="PresentationFormat">
    <vt:lpwstr>Widescreen</vt:lpwstr>
  </property>
  <property fmtid="{D5CDD505-2E9C-101B-9397-08002B2CF9AE}" pid="9" name="ScaleCrop">
    <vt:bool>false</vt:bool>
  </property>
  <property fmtid="{D5CDD505-2E9C-101B-9397-08002B2CF9AE}" pid="10" name="ShareDoc">
    <vt:bool>false</vt:bool>
  </property>
  <property fmtid="{D5CDD505-2E9C-101B-9397-08002B2CF9AE}" pid="11" name="Slides">
    <vt:i4>9</vt:i4>
  </property>
</Properties>
</file>