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08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809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143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937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070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00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131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075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1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281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710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119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24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999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412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198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80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6FA0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755576" y="625028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98" name="Shape 98"/>
          <p:cNvSpPr/>
          <p:nvPr/>
        </p:nvSpPr>
        <p:spPr>
          <a:xfrm>
            <a:off x="51181" y="1052736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Times New Roman"/>
              <a:buNone/>
            </a:pPr>
            <a:r>
              <a:rPr lang="it-IT" sz="4400" b="1" dirty="0" err="1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Postcolonial</a:t>
            </a:r>
            <a:r>
              <a:rPr lang="it-IT" sz="4400" b="1" dirty="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dirty="0" err="1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</a:t>
            </a:r>
            <a:endParaRPr lang="it-IT" sz="4400" b="1" dirty="0">
              <a:solidFill>
                <a:srgbClr val="DF32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22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95197" y="4437112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Liceo scientifico Scienze Applicate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“A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Einstein”</a:t>
            </a:r>
            <a:endParaRPr lang="it-IT" sz="16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A.S 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2195736" y="2687816"/>
            <a:ext cx="5119464" cy="88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1" dirty="0" err="1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Credits</a:t>
            </a: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indent="-114300">
              <a:buClr>
                <a:srgbClr val="000000"/>
              </a:buClr>
              <a:buSzPts val="1800"/>
            </a:pPr>
            <a:r>
              <a:rPr lang="it-IT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it-IT" sz="20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Mattia  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it-IT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10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III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77281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Culture and tradition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Belief and religion: coexistance of Animism with monotheism and tribal beliefs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Language: creation of new «Englishes»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Location and sense of displacement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5" y="4077072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6" y="3645024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11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99592" y="548680"/>
            <a:ext cx="76867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of the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395536" y="1484784"/>
            <a:ext cx="7344816" cy="2154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Western and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world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diverse in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3501008"/>
            <a:ext cx="375859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12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39552" y="593106"/>
            <a:ext cx="847745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of the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dirty="0" smtClean="0">
                <a:solidFill>
                  <a:schemeClr val="dk1"/>
                </a:solidFill>
              </a:rPr>
              <a:t>II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899592" y="1645254"/>
            <a:ext cx="7416824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or cultural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reconstitute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to: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dirty="0"/>
              <a:t>n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 at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Western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dirty="0"/>
              <a:t>p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roblem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adopting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(English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languages?)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192817" y="3284984"/>
            <a:ext cx="154936" cy="9626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619672" y="4365104"/>
            <a:ext cx="561662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style and narrative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magic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realism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Prevailing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of the English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07604" y="404664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ostcolonial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13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55576" y="1700808"/>
            <a:ext cx="576064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Bhabha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Frantz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Fanon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Gayatri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Spivak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Chinua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Achebe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Wole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Soyinka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Jamaica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Kincaid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Buchi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Emecheta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190" y="1169471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C:\Users\Mattia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157076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2998023" y="2024022"/>
            <a:ext cx="98616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300192" y="2902425"/>
            <a:ext cx="122180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98904" y="5445224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/>
              <a:t>Jamaica </a:t>
            </a:r>
            <a:r>
              <a:rPr lang="it-IT" dirty="0" err="1"/>
              <a:t>Kincaid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9404"/>
            <a:ext cx="1584176" cy="190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99992" y="5805264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Homi</a:t>
            </a:r>
            <a:r>
              <a:rPr lang="it-IT" dirty="0"/>
              <a:t> </a:t>
            </a:r>
            <a:r>
              <a:rPr lang="it-IT" dirty="0" err="1"/>
              <a:t>Bhabha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78" y="4009131"/>
            <a:ext cx="1571366" cy="21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2429" y="4752517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Gayatri</a:t>
            </a:r>
            <a:r>
              <a:rPr lang="it-IT" dirty="0"/>
              <a:t> </a:t>
            </a:r>
            <a:r>
              <a:rPr lang="it-IT" dirty="0" err="1"/>
              <a:t>Spivak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14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55576" y="568950"/>
            <a:ext cx="765786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colonists: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23528" y="1613675"/>
            <a:ext cx="7992888" cy="1972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ideology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Anglo-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civilised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sophisticated, or </a:t>
            </a:r>
            <a:r>
              <a:rPr lang="it-IT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metropolitan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colonisers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superiority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8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Colonists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dirty="0"/>
              <a:t> of </a:t>
            </a:r>
            <a:r>
              <a:rPr lang="it-IT" sz="1800" dirty="0" smtClean="0"/>
              <a:t>the new </a:t>
            </a:r>
            <a:r>
              <a:rPr lang="it-IT" sz="1800" dirty="0" err="1" smtClean="0"/>
              <a:t>realities</a:t>
            </a:r>
            <a:r>
              <a:rPr lang="it-IT" sz="1800" dirty="0" smtClean="0"/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use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3645024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C:\Users\Mattia\Desktop\e201be21fabeb034d661ed8c9e2adda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501008"/>
            <a:ext cx="3600400" cy="20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colonisers</a:t>
            </a:r>
            <a:r>
              <a:rPr lang="it-IT" sz="4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</a:t>
            </a:r>
            <a:r>
              <a:rPr lang="it-IT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r>
              <a:rPr lang="it-IT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15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55576" y="1700808"/>
            <a:ext cx="5760640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Rudyard Kipling		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Joseph Conrad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Alan Paton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11560" y="4878411"/>
            <a:ext cx="118333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Rudyard Kipling</a:t>
            </a:r>
          </a:p>
        </p:txBody>
      </p:sp>
      <p:pic>
        <p:nvPicPr>
          <p:cNvPr id="246" name="Shape 246" descr="The_Jungle_Book_Rudyard_Kipling_unabridg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1044" y="3580398"/>
            <a:ext cx="1778006" cy="235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788024" y="3284984"/>
            <a:ext cx="114165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Joseph Conrad</a:t>
            </a:r>
          </a:p>
        </p:txBody>
      </p:sp>
      <p:pic>
        <p:nvPicPr>
          <p:cNvPr id="248" name="Shape 248" descr="C:\Users\Mattia\Desktop\fh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275" y="2573361"/>
            <a:ext cx="2157618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C:\Users\Mattia\Desktop\downlo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968" y="1484784"/>
            <a:ext cx="2880320" cy="18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heartofdarkn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719900" y="2810092"/>
            <a:ext cx="1800200" cy="272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16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971600" y="2780928"/>
            <a:ext cx="7784503" cy="600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3D3D"/>
              </a:buClr>
              <a:buSzPts val="3300"/>
              <a:buFont typeface="Times New Roman"/>
              <a:buNone/>
            </a:pPr>
            <a:r>
              <a:rPr lang="it-IT" sz="3300" b="1" i="1" u="none" strike="noStrike" cap="none" dirty="0">
                <a:solidFill>
                  <a:srgbClr val="B03D3D"/>
                </a:solidFill>
                <a:latin typeface="+mj-lt"/>
                <a:ea typeface="Times New Roman"/>
                <a:cs typeface="Times New Roman"/>
                <a:sym typeface="Times New Roman"/>
              </a:rPr>
              <a:t>THANK YOU FOR  YOUR 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4659578" cy="33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87788"/>
            <a:ext cx="4290022" cy="27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2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6402288" cy="1087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questions: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11560" y="2059692"/>
            <a:ext cx="8013576" cy="11854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</a:t>
            </a:r>
            <a:r>
              <a:rPr lang="it-IT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ostcolonial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 with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it-IT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8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and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marR="0" lvl="0" indent="358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it-IT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 descr="C:\Users\Mattia\Desktop\punto_di_dom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48680"/>
            <a:ext cx="1440210" cy="136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3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2" name="Shape 122" descr="C:\Users\Mattia\Desktop\postcolonialism-study-theor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0560" y="3557813"/>
            <a:ext cx="2760440" cy="222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23528" y="562670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said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‘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4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683568" y="2276871"/>
            <a:ext cx="7056784" cy="3254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colonisation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20</a:t>
            </a:r>
            <a:r>
              <a:rPr lang="it-IT" sz="20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century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general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«Collection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theoretical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culture of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former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relation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world»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it-IT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n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5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67544" y="1764723"/>
            <a:ext cx="8355368" cy="1615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natives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societies </a:t>
            </a:r>
            <a:r>
              <a:rPr lang="it-IT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C:\Users\Mattia\Desktop\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284984"/>
            <a:ext cx="3868762" cy="240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C:\Users\Mattia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3255277"/>
            <a:ext cx="3465148" cy="241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437984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meant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‘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11560" y="1484784"/>
            <a:ext cx="6264696" cy="456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due to:</a:t>
            </a:r>
          </a:p>
          <a:p>
            <a:pPr marL="179388" marR="0" lvl="0" indent="-17938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imprecision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particularity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556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ifficult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colonisers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Troublesome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6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691680" y="1484784"/>
            <a:ext cx="6776030" cy="4305275"/>
            <a:chOff x="2167525" y="1484784"/>
            <a:chExt cx="6776030" cy="43052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0" t="13100" r="2097" b="10526"/>
            <a:stretch/>
          </p:blipFill>
          <p:spPr bwMode="auto">
            <a:xfrm>
              <a:off x="6776037" y="1484784"/>
              <a:ext cx="2167518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525" y="3789040"/>
              <a:ext cx="2252097" cy="200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217104" y="404664"/>
            <a:ext cx="6781800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How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it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developed</a:t>
            </a:r>
            <a:endParaRPr lang="it-IT" sz="40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7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79512" y="764704"/>
            <a:ext cx="8856984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from the first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position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it-IT" sz="1800" b="0" i="1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policy of extending the control or authority over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foreign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culture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800473" cy="15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8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95536" y="1540560"/>
            <a:ext cx="792088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cultural,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artistic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Writers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3096841"/>
            <a:ext cx="1846413" cy="2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C:\Users\Mattia\Desktop\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591" y="3124733"/>
            <a:ext cx="2592288" cy="207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C:\Users\Mattia\Desktop\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3124733"/>
            <a:ext cx="2808312" cy="193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n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9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862662" y="332656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II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67544" y="1052736"/>
            <a:ext cx="835292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colonising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colonised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cross-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linguistic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religious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22" y="2840035"/>
            <a:ext cx="5662936" cy="3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Pr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640</Words>
  <Application>Microsoft Office PowerPoint</Application>
  <PresentationFormat>Presentazione su schermo (4:3)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NewsPrint</vt:lpstr>
      <vt:lpstr>Presentazione standard di PowerPoint</vt:lpstr>
      <vt:lpstr>Presentazione standard di PowerPoint</vt:lpstr>
      <vt:lpstr>Main questions: </vt:lpstr>
      <vt:lpstr>Definition of what is said to be ‘postcolonial’</vt:lpstr>
      <vt:lpstr>Definition of ‘postcolonial literature’</vt:lpstr>
      <vt:lpstr>What is meant by ‘postcolonial literature’</vt:lpstr>
      <vt:lpstr>How it developed</vt:lpstr>
      <vt:lpstr>Major issues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Postcolonial writers</vt:lpstr>
      <vt:lpstr>Presentazione standard di PowerPoint</vt:lpstr>
      <vt:lpstr>Main colonisers’s writers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internet</cp:lastModifiedBy>
  <cp:revision>43</cp:revision>
  <dcterms:modified xsi:type="dcterms:W3CDTF">2018-01-18T16:10:11Z</dcterms:modified>
</cp:coreProperties>
</file>