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Credits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Carinola Raffaele, Gregoretti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massimiliano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pommella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gianluca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 REPRESENTATION</a:t>
            </a:r>
            <a:endParaRPr lang="it-I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48691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Liceo Scientifico «Albert Einstein» Opzione Scienze Applicate.</a:t>
            </a:r>
          </a:p>
          <a:p>
            <a:pPr algn="ctr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A.S. 2017/2018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Heart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Darkness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Adventure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denounces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European’s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88704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2096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4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Heart</a:t>
            </a:r>
            <a:r>
              <a:rPr lang="it-IT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Darkness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various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themes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Enslavement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Differences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European’s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</a:p>
          <a:p>
            <a:pPr marL="0" indent="0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African’s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laws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44712"/>
            <a:ext cx="3065536" cy="408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24" y="5598864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passage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India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Satire and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denounce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British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rule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India.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underlines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injustice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00" y="3140968"/>
            <a:ext cx="3173338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71922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8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36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passage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India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expansion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British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Empire.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characterized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conflicts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criticized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22" y="3573016"/>
            <a:ext cx="4762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7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36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passage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India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can be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divided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sections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first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underlines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Indians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emotions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focuses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Intellects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third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emotions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love,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devotions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identity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56640" cy="758952"/>
          </a:xfrm>
        </p:spPr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What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does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 «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Representation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»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mean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?</a:t>
            </a:r>
            <a:endParaRPr lang="it-IT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Representation can be 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defined: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the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act of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representing.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presentation of an object, individual, idea or entity not by drawing it as it is but by “representing” it or preparing it in a new structure or a new form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666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pPr algn="l"/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does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mean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it-IT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38256"/>
          </a:xfrm>
        </p:spPr>
        <p:txBody>
          <a:bodyPr/>
          <a:lstStyle/>
          <a:p>
            <a:pPr marL="0" indent="0">
              <a:buNone/>
            </a:pPr>
            <a:r>
              <a:rPr lang="it-IT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</a:t>
            </a: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many</a:t>
            </a: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definitions</a:t>
            </a: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>
              <a:buNone/>
            </a:pPr>
            <a:endParaRPr lang="it-IT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control or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governing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influence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 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dependent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country,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territory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people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policy by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mantains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advocates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such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control or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influence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56640" cy="75895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</a:rPr>
              <a:t>What</a:t>
            </a:r>
            <a:r>
              <a:rPr lang="it-IT" sz="3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is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Colonial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representation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?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presents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semiotic meanings in which words, characters or situations often express contradictory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attitudes.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is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 political representation that cannot be “natural” or “true”. 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08" y="3789040"/>
            <a:ext cx="3696072" cy="240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5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b="1" dirty="0" err="1">
                <a:solidFill>
                  <a:srgbClr val="FF0000"/>
                </a:solidFill>
                <a:latin typeface="Verdana" pitchFamily="34" charset="0"/>
              </a:rPr>
              <a:t>What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</a:rPr>
              <a:t>are </a:t>
            </a:r>
            <a:r>
              <a:rPr lang="it-IT" sz="3600" b="1" dirty="0" err="1" smtClean="0">
                <a:solidFill>
                  <a:srgbClr val="FF0000"/>
                </a:solidFill>
                <a:latin typeface="Verdana" pitchFamily="34" charset="0"/>
              </a:rPr>
              <a:t>its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Verdana" pitchFamily="34" charset="0"/>
              </a:rPr>
              <a:t>main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Verdana" pitchFamily="34" charset="0"/>
              </a:rPr>
              <a:t>features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</a:rPr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It is constructed with false images, images that relate with colonizers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ideology.</a:t>
            </a:r>
          </a:p>
          <a:p>
            <a:pPr marL="0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is characterized by uniqueness:</a:t>
            </a:r>
          </a:p>
          <a:p>
            <a:pPr lvl="1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Colonized countries always loses their identity</a:t>
            </a:r>
          </a:p>
          <a:p>
            <a:pPr marL="274320" lvl="1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strictly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with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racism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/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Colonized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people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were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considered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inferior</a:t>
            </a: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9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Colonisers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novels</a:t>
            </a:r>
            <a:endParaRPr lang="it-IT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colonisers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conveys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idea 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“Robinson Crusoe”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by Daniel Defoe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“Heart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of Darkness” by Joseph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Conrad.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A Passage to India” by Edward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Forster.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12" y="4005064"/>
            <a:ext cx="2789716" cy="235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01642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5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Robinson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Crusoe</a:t>
            </a:r>
            <a:endParaRPr lang="it-IT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It’s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adventure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story.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relationship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Robinson and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Friday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749090" cy="332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7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Robinson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Crusoe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Robinson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coloniser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Friday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conveys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idea 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racism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identity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pointing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out the way Robinson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treats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Friday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3661032" cy="25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Robinson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Crusoe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Robinson can be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considerated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master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Friday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can be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slave</a:t>
            </a: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master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imposes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slaves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culture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32670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</TotalTime>
  <Words>437</Words>
  <Application>Microsoft Office PowerPoint</Application>
  <PresentationFormat>Presentazione su schermo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Città</vt:lpstr>
      <vt:lpstr>COLONIAL REPRESENTATION</vt:lpstr>
      <vt:lpstr>What does «Representation» mean?</vt:lpstr>
      <vt:lpstr>What does «Colonialism» mean?</vt:lpstr>
      <vt:lpstr>What is Colonial representation?</vt:lpstr>
      <vt:lpstr>What are its main features?</vt:lpstr>
      <vt:lpstr>Colonisers’ main novels</vt:lpstr>
      <vt:lpstr>Robinson Crusoe</vt:lpstr>
      <vt:lpstr>Robinson Crusoe</vt:lpstr>
      <vt:lpstr>Robinson Crusoe</vt:lpstr>
      <vt:lpstr>Heart of Darkness</vt:lpstr>
      <vt:lpstr>Heart of Darkness</vt:lpstr>
      <vt:lpstr>A passage to India</vt:lpstr>
      <vt:lpstr>A passage to India</vt:lpstr>
      <vt:lpstr>A passage to India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REPRESENTATION</dc:title>
  <dc:creator>Raffaele Carinola</dc:creator>
  <cp:lastModifiedBy>Raffaele Carinola</cp:lastModifiedBy>
  <cp:revision>12</cp:revision>
  <dcterms:created xsi:type="dcterms:W3CDTF">2018-02-20T14:53:11Z</dcterms:created>
  <dcterms:modified xsi:type="dcterms:W3CDTF">2018-02-20T16:54:56Z</dcterms:modified>
</cp:coreProperties>
</file>