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6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36323F86-B354-4B10-B9C6-C8B422990563}">
          <p14:sldIdLst>
            <p14:sldId id="269"/>
            <p14:sldId id="256"/>
            <p14:sldId id="263"/>
            <p14:sldId id="257"/>
            <p14:sldId id="258"/>
            <p14:sldId id="259"/>
            <p14:sldId id="260"/>
            <p14:sldId id="261"/>
            <p14:sldId id="262"/>
            <p14:sldId id="264"/>
            <p14:sldId id="265"/>
            <p14:sldId id="266"/>
            <p14:sldId id="267"/>
            <p14:sldId id="268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1" autoAdjust="0"/>
  </p:normalViewPr>
  <p:slideViewPr>
    <p:cSldViewPr>
      <p:cViewPr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C8A-ED93-4BAF-99D8-B8E24DC56498}" type="datetimeFigureOut">
              <a:rPr lang="it-IT" smtClean="0"/>
              <a:t>07/01/2018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7BD-4383-4933-9E7A-A5EB7BEA23A4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C8A-ED93-4BAF-99D8-B8E24DC56498}" type="datetimeFigureOut">
              <a:rPr lang="it-IT" smtClean="0"/>
              <a:t>07/01/2018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7BD-4383-4933-9E7A-A5EB7BEA23A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C8A-ED93-4BAF-99D8-B8E24DC56498}" type="datetimeFigureOut">
              <a:rPr lang="it-IT" smtClean="0"/>
              <a:t>07/01/2018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7BD-4383-4933-9E7A-A5EB7BEA23A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C8A-ED93-4BAF-99D8-B8E24DC56498}" type="datetimeFigureOut">
              <a:rPr lang="it-IT" smtClean="0"/>
              <a:t>07/01/2018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7BD-4383-4933-9E7A-A5EB7BEA23A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C8A-ED93-4BAF-99D8-B8E24DC56498}" type="datetimeFigureOut">
              <a:rPr lang="it-IT" smtClean="0"/>
              <a:t>07/01/2018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7BD-4383-4933-9E7A-A5EB7BEA23A4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C8A-ED93-4BAF-99D8-B8E24DC56498}" type="datetimeFigureOut">
              <a:rPr lang="it-IT" smtClean="0"/>
              <a:t>07/01/2018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7BD-4383-4933-9E7A-A5EB7BEA23A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C8A-ED93-4BAF-99D8-B8E24DC56498}" type="datetimeFigureOut">
              <a:rPr lang="it-IT" smtClean="0"/>
              <a:t>07/01/2018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7BD-4383-4933-9E7A-A5EB7BEA23A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C8A-ED93-4BAF-99D8-B8E24DC56498}" type="datetimeFigureOut">
              <a:rPr lang="it-IT" smtClean="0"/>
              <a:t>07/01/2018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7BD-4383-4933-9E7A-A5EB7BEA23A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C8A-ED93-4BAF-99D8-B8E24DC56498}" type="datetimeFigureOut">
              <a:rPr lang="it-IT" smtClean="0"/>
              <a:t>07/01/2018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7BD-4383-4933-9E7A-A5EB7BEA23A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C8A-ED93-4BAF-99D8-B8E24DC56498}" type="datetimeFigureOut">
              <a:rPr lang="it-IT" smtClean="0"/>
              <a:t>07/01/2018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7BD-4383-4933-9E7A-A5EB7BEA23A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C8A-ED93-4BAF-99D8-B8E24DC56498}" type="datetimeFigureOut">
              <a:rPr lang="it-IT" smtClean="0"/>
              <a:t>07/01/2018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AD07BD-4383-4933-9E7A-A5EB7BEA23A4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0C5C8A-ED93-4BAF-99D8-B8E24DC56498}" type="datetimeFigureOut">
              <a:rPr lang="it-IT" smtClean="0"/>
              <a:t>07/01/2018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AD07BD-4383-4933-9E7A-A5EB7BEA23A4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2276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dirty="0" smtClean="0">
                <a:latin typeface="Arial" pitchFamily="34" charset="0"/>
                <a:cs typeface="Arial" pitchFamily="34" charset="0"/>
              </a:rPr>
              <a:t>POSTCOLONIALISM</a:t>
            </a:r>
            <a:endParaRPr lang="it-IT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244171" y="5032531"/>
            <a:ext cx="4902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Arial" pitchFamily="34" charset="0"/>
                <a:cs typeface="Arial" pitchFamily="34" charset="0"/>
              </a:rPr>
              <a:t>Simone Cattaruzzi  5 ASA</a:t>
            </a:r>
            <a:endParaRPr lang="it-IT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34" y="5617306"/>
            <a:ext cx="1321138" cy="1049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691680" y="61431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dirty="0">
                <a:latin typeface="Arial" pitchFamily="34" charset="0"/>
                <a:cs typeface="Arial" pitchFamily="34" charset="0"/>
              </a:rPr>
              <a:t>I.S.I.S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. ”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Bassa Friulana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”- Polo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liceale “A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. Einstein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”</a:t>
            </a:r>
          </a:p>
          <a:p>
            <a:r>
              <a:rPr lang="it-IT" sz="1400" dirty="0">
                <a:latin typeface="Arial" pitchFamily="34" charset="0"/>
                <a:cs typeface="Arial" pitchFamily="34" charset="0"/>
              </a:rPr>
              <a:t>Cervignano 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del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Friuli, Anno Scolastico 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2017-2018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10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Arial" pitchFamily="34" charset="0"/>
                <a:cs typeface="Arial" pitchFamily="34" charset="0"/>
              </a:rPr>
              <a:t>Language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8" y="2204864"/>
            <a:ext cx="4522364" cy="235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076056" y="2204864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language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trasformations</a:t>
            </a:r>
            <a:endParaRPr lang="it-IT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Differently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every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writer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Return to the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past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Live in the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present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27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Arial" pitchFamily="34" charset="0"/>
                <a:cs typeface="Arial" pitchFamily="34" charset="0"/>
              </a:rPr>
              <a:t>The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purpose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Risultati immagini per purp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28" y="2204864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076056" y="2204864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Facing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Imperialism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Eurocentrism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Social and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racial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oppressions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Otherness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migrants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23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latin typeface="Arial" pitchFamily="34" charset="0"/>
                <a:cs typeface="Arial" pitchFamily="34" charset="0"/>
              </a:rPr>
              <a:t>Post-Colonial</a:t>
            </a: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issues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58519" y="2780928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Identity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Culture and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tradition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Belif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and religion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Sense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displacement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8" y="249419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250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latin typeface="Arial" pitchFamily="34" charset="0"/>
                <a:cs typeface="Arial" pitchFamily="34" charset="0"/>
              </a:rPr>
              <a:t>Postcolonial</a:t>
            </a: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theory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90517" y="2952403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Human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freedom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Liberty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Identity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ndividuality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10" y="2204864"/>
            <a:ext cx="40290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521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Arial" pitchFamily="34" charset="0"/>
                <a:cs typeface="Arial" pitchFamily="34" charset="0"/>
              </a:rPr>
              <a:t>The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migrants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90517" y="2952403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Migration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Multicultural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Transnational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culture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1" y="2079697"/>
            <a:ext cx="4492252" cy="294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864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305800" cy="1143000"/>
          </a:xfrm>
        </p:spPr>
        <p:txBody>
          <a:bodyPr/>
          <a:lstStyle/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THE    END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8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Colonialism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8" y="2245809"/>
            <a:ext cx="4461944" cy="370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076056" y="2204864"/>
            <a:ext cx="3816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European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power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behaviour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toward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the native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How the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colonizers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rule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Integration or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disintegration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cultures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aim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colonizers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25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Colonial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literature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076056" y="2204864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"The White Man's Burden: The United States and the Philippine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Islands” by Rudyard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Kipling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Development of English’s values 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8" y="2038556"/>
            <a:ext cx="4667087" cy="301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110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latin typeface="Arial" pitchFamily="34" charset="0"/>
                <a:cs typeface="Arial" pitchFamily="34" charset="0"/>
              </a:rPr>
              <a:t>Decolonisation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5" y="1985539"/>
            <a:ext cx="4597871" cy="274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076056" y="2204864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It’isn’t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historical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period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Differently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from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every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country: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Settlers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  Non-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settlers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Partially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settled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90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58" y="2062734"/>
            <a:ext cx="3960575" cy="227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latin typeface="Arial" pitchFamily="34" charset="0"/>
                <a:cs typeface="Arial" pitchFamily="34" charset="0"/>
              </a:rPr>
              <a:t>Postcolonialism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76056" y="2204864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Definition: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Of, relating to, or being the time following the establishment of independence in a colony</a:t>
            </a:r>
          </a:p>
        </p:txBody>
      </p:sp>
      <p:cxnSp>
        <p:nvCxnSpPr>
          <p:cNvPr id="5" name="Connettore 2 4"/>
          <p:cNvCxnSpPr>
            <a:stCxn id="4" idx="2"/>
          </p:cNvCxnSpPr>
          <p:nvPr/>
        </p:nvCxnSpPr>
        <p:spPr>
          <a:xfrm>
            <a:off x="6984268" y="4143856"/>
            <a:ext cx="0" cy="7253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5619535" y="4869160"/>
            <a:ext cx="272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itchFamily="34" charset="0"/>
                <a:cs typeface="Arial" pitchFamily="34" charset="0"/>
              </a:rPr>
              <a:t>Different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>
                <a:latin typeface="Arial" pitchFamily="34" charset="0"/>
                <a:cs typeface="Arial" pitchFamily="34" charset="0"/>
              </a:rPr>
              <a:t>situations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ttore 2 8"/>
          <p:cNvCxnSpPr>
            <a:stCxn id="7" idx="1"/>
            <a:endCxn id="10" idx="3"/>
          </p:cNvCxnSpPr>
          <p:nvPr/>
        </p:nvCxnSpPr>
        <p:spPr>
          <a:xfrm flipH="1">
            <a:off x="3924061" y="5099993"/>
            <a:ext cx="1695474" cy="205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755575" y="4335760"/>
            <a:ext cx="3168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latin typeface="Arial" pitchFamily="34" charset="0"/>
                <a:cs typeface="Arial" pitchFamily="34" charset="0"/>
              </a:rPr>
              <a:t>Coutries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>
                <a:latin typeface="Arial" pitchFamily="34" charset="0"/>
                <a:cs typeface="Arial" pitchFamily="34" charset="0"/>
              </a:rPr>
              <a:t>that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 gain the </a:t>
            </a:r>
            <a:r>
              <a:rPr lang="it-IT" sz="2400" dirty="0" err="1">
                <a:latin typeface="Arial" pitchFamily="34" charset="0"/>
                <a:cs typeface="Arial" pitchFamily="34" charset="0"/>
              </a:rPr>
              <a:t>total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independence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relevant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power in world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politics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ttore 2 11"/>
          <p:cNvCxnSpPr>
            <a:stCxn id="7" idx="2"/>
          </p:cNvCxnSpPr>
          <p:nvPr/>
        </p:nvCxnSpPr>
        <p:spPr>
          <a:xfrm>
            <a:off x="6984268" y="5330825"/>
            <a:ext cx="0" cy="4744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5006802" y="5838656"/>
            <a:ext cx="3954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err="1">
                <a:latin typeface="Arial" pitchFamily="34" charset="0"/>
                <a:cs typeface="Arial" pitchFamily="34" charset="0"/>
              </a:rPr>
              <a:t>Only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>
                <a:latin typeface="Arial" pitchFamily="34" charset="0"/>
                <a:cs typeface="Arial" pitchFamily="34" charset="0"/>
              </a:rPr>
              <a:t>political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>
                <a:latin typeface="Arial" pitchFamily="34" charset="0"/>
                <a:cs typeface="Arial" pitchFamily="34" charset="0"/>
              </a:rPr>
              <a:t>independence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8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latin typeface="Arial" pitchFamily="34" charset="0"/>
                <a:cs typeface="Arial" pitchFamily="34" charset="0"/>
              </a:rPr>
              <a:t>Similarity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076056" y="2204864"/>
            <a:ext cx="3816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influence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colonizing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culture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question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identity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, the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concept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hibridity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impossibility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return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past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issue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language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and culture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8" y="2365430"/>
            <a:ext cx="3528392" cy="272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504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latin typeface="Arial" pitchFamily="34" charset="0"/>
                <a:cs typeface="Arial" pitchFamily="34" charset="0"/>
              </a:rPr>
              <a:t>Dissimilarity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076056" y="2202954"/>
            <a:ext cx="38164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How to gain the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indipendence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The relation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between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the center of the Empire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The history of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every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country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before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colonialism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New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phase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immigration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The idea of a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transnational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culture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26"/>
          <a:stretch/>
        </p:blipFill>
        <p:spPr bwMode="auto">
          <a:xfrm>
            <a:off x="433709" y="2855088"/>
            <a:ext cx="4354315" cy="285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9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latin typeface="Arial" pitchFamily="34" charset="0"/>
                <a:cs typeface="Arial" pitchFamily="34" charset="0"/>
              </a:rPr>
              <a:t>Neocolonialism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76056" y="2204864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The Industrial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Revolution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The march of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neocolonialism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Capitalism</a:t>
            </a:r>
            <a:endParaRPr lang="it-IT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it-IT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Globalization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8" y="2276872"/>
            <a:ext cx="45720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172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latin typeface="Arial" pitchFamily="34" charset="0"/>
                <a:cs typeface="Arial" pitchFamily="34" charset="0"/>
              </a:rPr>
              <a:t>Postcolonial</a:t>
            </a: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literature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076056" y="2204864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How face the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Imperialism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issue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language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identity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Transnational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identity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characteristic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hinua Achebe" title="Chinua Ache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8" y="2276872"/>
            <a:ext cx="20955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742270" y="3795296"/>
            <a:ext cx="1490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/>
              <a:t>Chinua</a:t>
            </a:r>
            <a:r>
              <a:rPr lang="it-IT" sz="1600" i="1" dirty="0"/>
              <a:t> </a:t>
            </a:r>
            <a:r>
              <a:rPr lang="it-IT" sz="1600" i="1" dirty="0" err="1"/>
              <a:t>Achebe</a:t>
            </a:r>
            <a:endParaRPr lang="it-IT" sz="1600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5" b="1928"/>
          <a:stretch/>
        </p:blipFill>
        <p:spPr bwMode="auto">
          <a:xfrm>
            <a:off x="428003" y="4547840"/>
            <a:ext cx="2107286" cy="176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789341" y="6310313"/>
            <a:ext cx="1384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/>
              <a:t>Homi</a:t>
            </a:r>
            <a:r>
              <a:rPr lang="it-IT" sz="1600" i="1" dirty="0" smtClean="0"/>
              <a:t> </a:t>
            </a:r>
            <a:r>
              <a:rPr lang="it-IT" sz="1600" i="1" dirty="0" err="1"/>
              <a:t>Bhabha</a:t>
            </a:r>
            <a:endParaRPr lang="it-IT" sz="1600" i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72509"/>
            <a:ext cx="1414110" cy="224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976382" y="4978102"/>
            <a:ext cx="1581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/>
              <a:t>Salman</a:t>
            </a:r>
            <a:r>
              <a:rPr lang="it-IT" sz="1600" i="1" dirty="0"/>
              <a:t> Rushdie</a:t>
            </a:r>
          </a:p>
        </p:txBody>
      </p:sp>
    </p:spTree>
    <p:extLst>
      <p:ext uri="{BB962C8B-B14F-4D97-AF65-F5344CB8AC3E}">
        <p14:creationId xmlns:p14="http://schemas.microsoft.com/office/powerpoint/2010/main" val="3597694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988</TotalTime>
  <Words>275</Words>
  <Application>Microsoft Office PowerPoint</Application>
  <PresentationFormat>Presentazione su schermo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Equinozio</vt:lpstr>
      <vt:lpstr>Presentazione standard di PowerPoint</vt:lpstr>
      <vt:lpstr>Colonialism</vt:lpstr>
      <vt:lpstr>Colonial literature</vt:lpstr>
      <vt:lpstr>Decolonisation</vt:lpstr>
      <vt:lpstr>Postcolonialism</vt:lpstr>
      <vt:lpstr>Similarity</vt:lpstr>
      <vt:lpstr>Dissimilarity</vt:lpstr>
      <vt:lpstr>Neocolonialism</vt:lpstr>
      <vt:lpstr>Postcolonial literature</vt:lpstr>
      <vt:lpstr>Language</vt:lpstr>
      <vt:lpstr>The purpose</vt:lpstr>
      <vt:lpstr>Post-Colonial issues</vt:lpstr>
      <vt:lpstr>Postcolonial theory</vt:lpstr>
      <vt:lpstr>The migrants</vt:lpstr>
      <vt:lpstr>THE   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Colonialism</dc:title>
  <dc:creator>IO</dc:creator>
  <cp:lastModifiedBy>IO</cp:lastModifiedBy>
  <cp:revision>33</cp:revision>
  <dcterms:created xsi:type="dcterms:W3CDTF">2017-12-30T10:05:21Z</dcterms:created>
  <dcterms:modified xsi:type="dcterms:W3CDTF">2018-01-07T14:25:00Z</dcterms:modified>
</cp:coreProperties>
</file>