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446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C554F65-6A14-4D34-B2A3-6713F75CA4BC}" type="slidenum">
              <a:t>‹N›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FB18481F-F03F-4441-9FFB-7010F23527C8}" type="slidenum">
              <a:t>‹N›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88C5A8-0A47-4948-B864-1C6D3CD99517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0A8110-FE1D-4C75-8A25-C4B5DED2BB8C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B1CC8C-701C-439F-A7E7-419D52DF1824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66B868-35BB-4735-B21A-80BFA311462A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357E19-DFE8-454F-AB0F-5A6AFBE8872F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973FEF-1C9D-4B33-AF49-4AC7FC2B7F9A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D19081-8735-4801-B330-C67A7E24B50F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57AEB5-C135-4389-8AFE-D20DB511C647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D5701B-EABD-4518-9CF4-5155974BC25C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34D4A4-1528-4CB9-A6B0-04FCA3A61344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32D724-72E0-4A9A-80DE-873463F25FA9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x-none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x-none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878C33D1-7998-46FE-8B62-939F1DCF9C51}" type="slidenum">
              <a:t>‹N›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x-none" sz="2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x-none" sz="2400" b="0" i="0" u="none" strike="noStrike" kern="1200">
          <a:ln>
            <a:noFill/>
          </a:ln>
          <a:latin typeface="Arial" pitchFamily="18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05360" y="1893960"/>
            <a:ext cx="9674640" cy="5666040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Segnaposto titolo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de-DE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7960" cy="476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2381399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168560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hangingPunct="0">
        <a:tabLst/>
        <a:defRPr lang="de-DE" sz="2400" b="1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1417"/>
        </a:spcAft>
        <a:tabLst/>
        <a:defRPr lang="de-DE" sz="2400" b="0" i="0" u="none" strike="noStrike">
          <a:ln>
            <a:noFill/>
          </a:ln>
          <a:solidFill>
            <a:srgbClr val="000000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81600" y="924840"/>
            <a:ext cx="5918399" cy="616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6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POST-COLONIAL LITTERATURE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by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Francesco Napodano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&amp;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 Thomas Maran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I.I.S.S. “BASSA FRIULANA” - Polo liceale “A. Einstein” Cervignano del Friuli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ANNO SCOLASTICO 2017/2018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Push factors of migration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b="1"/>
              <a:t>Wars</a:t>
            </a:r>
          </a:p>
          <a:p>
            <a:pPr lvl="0"/>
            <a:r>
              <a:rPr lang="de-DE"/>
              <a:t>Few services</a:t>
            </a:r>
          </a:p>
          <a:p>
            <a:pPr lvl="0"/>
            <a:r>
              <a:rPr lang="de-DE"/>
              <a:t>Lack of job</a:t>
            </a:r>
          </a:p>
          <a:p>
            <a:pPr lvl="0"/>
            <a:r>
              <a:rPr lang="de-DE"/>
              <a:t>Unhappy life</a:t>
            </a:r>
          </a:p>
          <a:p>
            <a:pPr lvl="0"/>
            <a:r>
              <a:rPr lang="de-DE"/>
              <a:t>Shortage of food</a:t>
            </a:r>
          </a:p>
          <a:p>
            <a:pPr lvl="0"/>
            <a:r>
              <a:rPr lang="de-DE"/>
              <a:t>Poor transport links</a:t>
            </a:r>
          </a:p>
          <a:p>
            <a:pPr lvl="0"/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Pull factors of migration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Access to services</a:t>
            </a:r>
          </a:p>
          <a:p>
            <a:pPr lvl="0"/>
            <a:r>
              <a:rPr lang="de-DE"/>
              <a:t>Better job opportunity</a:t>
            </a:r>
          </a:p>
          <a:p>
            <a:pPr lvl="0"/>
            <a:r>
              <a:rPr lang="de-DE"/>
              <a:t>Family links</a:t>
            </a:r>
          </a:p>
          <a:p>
            <a:pPr lvl="0"/>
            <a:r>
              <a:rPr lang="de-DE"/>
              <a:t>Improved living conditions</a:t>
            </a:r>
          </a:p>
          <a:p>
            <a:pPr lvl="0"/>
            <a:r>
              <a:rPr lang="de-DE" b="1"/>
              <a:t>Hope</a:t>
            </a:r>
            <a:r>
              <a:rPr lang="de-DE"/>
              <a:t> for a better way of life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In conclusion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>
                <a:latin typeface="Arimo" pitchFamily="34"/>
              </a:rPr>
              <a:t>Migration is a global phenomenon that exists and will exists forever; It has changed human being and it will keep shifting people from countries to countries, from black to white and from life to death.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Where does it come from?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It  comes from Britain's former colonies</a:t>
            </a:r>
          </a:p>
          <a:p>
            <a:pPr lvl="0"/>
            <a:r>
              <a:rPr lang="de-DE"/>
              <a:t>Post-colonial writers write in English and focus on common themes such as the struggle for independence, emigration, national identity and allegiance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139480" y="3780000"/>
            <a:ext cx="5600520" cy="3296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What is Post-colonial theory?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It's a literary theory or critical approach that deals with literature produced in countries that were once, or are now, colonies of other countries</a:t>
            </a:r>
          </a:p>
          <a:p>
            <a:pPr lvl="0"/>
            <a:r>
              <a:rPr lang="de-DE"/>
              <a:t>It may also deal with literature written in or by citizens of colonizing countries that takes colonies or their peoples as its topic</a:t>
            </a:r>
          </a:p>
          <a:p>
            <a:pPr lvl="0"/>
            <a:r>
              <a:rPr lang="de-DE"/>
              <a:t>This theory is based around concepts of resistance</a:t>
            </a:r>
          </a:p>
          <a:p>
            <a:pPr lvl="0"/>
            <a:endParaRPr lang="de-DE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420000" y="5040000"/>
            <a:ext cx="3106440" cy="2201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Most relevant topics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Human freedom</a:t>
            </a:r>
          </a:p>
          <a:p>
            <a:pPr lvl="0"/>
            <a:r>
              <a:rPr lang="de-DE"/>
              <a:t>Liberty</a:t>
            </a:r>
          </a:p>
          <a:p>
            <a:pPr lvl="0"/>
            <a:r>
              <a:rPr lang="de-DE"/>
              <a:t>Identity</a:t>
            </a:r>
          </a:p>
          <a:p>
            <a:pPr lvl="0"/>
            <a:r>
              <a:rPr lang="de-DE"/>
              <a:t>Individuality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940000" y="1980000"/>
            <a:ext cx="3600000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1800000" y="4140000"/>
            <a:ext cx="6341400" cy="32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Central issues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Integration</a:t>
            </a:r>
          </a:p>
          <a:p>
            <a:pPr lvl="0"/>
            <a:r>
              <a:rPr lang="de-DE"/>
              <a:t>Language</a:t>
            </a:r>
          </a:p>
          <a:p>
            <a:pPr lvl="0"/>
            <a:r>
              <a:rPr lang="de-DE"/>
              <a:t>Culture and tradition (Belief and religion)</a:t>
            </a:r>
          </a:p>
          <a:p>
            <a:pPr lvl="0"/>
            <a:r>
              <a:rPr lang="de-DE"/>
              <a:t>Displacement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760000" y="4826160"/>
            <a:ext cx="3780000" cy="2373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540000" y="4140000"/>
            <a:ext cx="4860000" cy="3362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Colonised Litterature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Gradual Changes through time</a:t>
            </a:r>
          </a:p>
          <a:p>
            <a:pPr lvl="0"/>
            <a:r>
              <a:rPr lang="de-DE"/>
              <a:t>Concept of otherness</a:t>
            </a:r>
          </a:p>
          <a:p>
            <a:pPr lvl="0"/>
            <a:r>
              <a:rPr lang="de-DE"/>
              <a:t>Differences between Western and Eastern world</a:t>
            </a:r>
          </a:p>
          <a:p>
            <a:pPr lvl="0"/>
            <a:r>
              <a:rPr lang="de-DE"/>
              <a:t>Lack and difficulty of comunication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Coloniser litterature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Assumption of their superiority</a:t>
            </a:r>
          </a:p>
          <a:p>
            <a:pPr lvl="0"/>
            <a:r>
              <a:rPr lang="de-DE"/>
              <a:t>Hybrid litterature with symbols and myths of colonized people</a:t>
            </a:r>
          </a:p>
          <a:p>
            <a:pPr lvl="0"/>
            <a:r>
              <a:rPr lang="de-DE"/>
              <a:t>Idea of a refined society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Some examples of both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720000" y="2160000"/>
            <a:ext cx="8607960" cy="47624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Colonized :</a:t>
            </a:r>
          </a:p>
          <a:p>
            <a:pPr lvl="0"/>
            <a:r>
              <a:rPr lang="de-DE"/>
              <a:t>Salman Rushdie, Chinua Achebe, Jamajca Kincaid</a:t>
            </a:r>
          </a:p>
          <a:p>
            <a:pPr lvl="0"/>
            <a:r>
              <a:rPr lang="de-DE"/>
              <a:t>Colonizers :</a:t>
            </a:r>
          </a:p>
          <a:p>
            <a:pPr lvl="0"/>
            <a:r>
              <a:rPr lang="de-DE"/>
              <a:t>Rudyard Kipling, joseph Conrad, Alan Paton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Push factors of migration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Wars</a:t>
            </a:r>
          </a:p>
          <a:p>
            <a:pPr lvl="0"/>
            <a:r>
              <a:rPr lang="de-DE"/>
              <a:t>Few services</a:t>
            </a:r>
          </a:p>
          <a:p>
            <a:pPr lvl="0"/>
            <a:r>
              <a:rPr lang="de-DE"/>
              <a:t>Lack of job</a:t>
            </a:r>
          </a:p>
          <a:p>
            <a:pPr lvl="0"/>
            <a:r>
              <a:rPr lang="de-DE"/>
              <a:t>Unhappy life</a:t>
            </a:r>
          </a:p>
          <a:p>
            <a:pPr lvl="0"/>
            <a:r>
              <a:rPr lang="de-DE"/>
              <a:t>Shortage of food</a:t>
            </a:r>
          </a:p>
          <a:p>
            <a:pPr lvl="0"/>
            <a:r>
              <a:rPr lang="de-DE"/>
              <a:t>Poor transport links</a:t>
            </a:r>
          </a:p>
          <a:p>
            <a:pPr lvl="0"/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314</Words>
  <Application>Microsoft Office PowerPoint</Application>
  <PresentationFormat>Presentazione su schermo (4:3)</PresentationFormat>
  <Paragraphs>75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Default</vt:lpstr>
      <vt:lpstr>lyt-cool</vt:lpstr>
      <vt:lpstr>Diapositiva 1</vt:lpstr>
      <vt:lpstr>Where does it come from?</vt:lpstr>
      <vt:lpstr>What is Post-colonial theory?</vt:lpstr>
      <vt:lpstr>Most relevant topics :</vt:lpstr>
      <vt:lpstr>Central issues :</vt:lpstr>
      <vt:lpstr>Colonised Litterature</vt:lpstr>
      <vt:lpstr>Coloniser litterature</vt:lpstr>
      <vt:lpstr>Some examples of both</vt:lpstr>
      <vt:lpstr>Push factors of migration :</vt:lpstr>
      <vt:lpstr>Push factors of migration :</vt:lpstr>
      <vt:lpstr>Pull factors of migration :</vt:lpstr>
      <vt:lpstr>In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6</cp:revision>
  <dcterms:created xsi:type="dcterms:W3CDTF">2009-04-16T11:32:32Z</dcterms:created>
  <dcterms:modified xsi:type="dcterms:W3CDTF">2018-01-10T14:26:28Z</dcterms:modified>
</cp:coreProperties>
</file>