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144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143108" y="857232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it-IT" sz="4400" dirty="0" smtClean="0"/>
              <a:t>IN DEPTH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Nourin</a:t>
            </a:r>
            <a:r>
              <a:rPr lang="it-IT" dirty="0" smtClean="0"/>
              <a:t> </a:t>
            </a:r>
            <a:r>
              <a:rPr lang="it-IT" dirty="0" err="1" smtClean="0"/>
              <a:t>Binte</a:t>
            </a:r>
            <a:r>
              <a:rPr lang="it-IT" dirty="0" smtClean="0"/>
              <a:t> </a:t>
            </a:r>
            <a:r>
              <a:rPr lang="it-IT" dirty="0" err="1" smtClean="0"/>
              <a:t>Saeed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CREDITS: Alessia Alampi</a:t>
            </a:r>
          </a:p>
          <a:p>
            <a:endParaRPr lang="it-IT" dirty="0" smtClean="0"/>
          </a:p>
          <a:p>
            <a:pPr lvl="0"/>
            <a:r>
              <a:rPr lang="it-IT" dirty="0" smtClean="0">
                <a:sym typeface="Times New Roman"/>
              </a:rPr>
              <a:t>Liceo scientifico Scienze Applicate “A. Einstein”</a:t>
            </a:r>
          </a:p>
          <a:p>
            <a:pPr lvl="0"/>
            <a:r>
              <a:rPr lang="it-IT" dirty="0" smtClean="0">
                <a:sym typeface="Times New Roman"/>
              </a:rPr>
              <a:t>A.S. 2017/2018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STRUCTURE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400" b="1" dirty="0" err="1" smtClean="0">
                <a:latin typeface="Times New Roman" pitchFamily="18" charset="0"/>
                <a:cs typeface="Times New Roman" pitchFamily="18" charset="0"/>
              </a:rPr>
              <a:t>Abstract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summary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document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content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it-IT" sz="2400" b="1" dirty="0" err="1" smtClean="0"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explaination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concepts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sz="2400" b="1" dirty="0" err="1" smtClean="0">
                <a:latin typeface="Times New Roman" pitchFamily="18" charset="0"/>
                <a:cs typeface="Times New Roman" pitchFamily="18" charset="0"/>
              </a:rPr>
              <a:t>hapter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colonialism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aspect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– Robinson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Crusoe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sz="2400" b="1" dirty="0" err="1" smtClean="0">
                <a:latin typeface="Times New Roman" pitchFamily="18" charset="0"/>
                <a:cs typeface="Times New Roman" pitchFamily="18" charset="0"/>
              </a:rPr>
              <a:t>hapter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II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imperialist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ideology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Heart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Darkness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sz="2400" b="1" dirty="0" err="1" smtClean="0">
                <a:latin typeface="Times New Roman" pitchFamily="18" charset="0"/>
                <a:cs typeface="Times New Roman" pitchFamily="18" charset="0"/>
              </a:rPr>
              <a:t>hapter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III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t-IT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epresentation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of India and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colonial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background – A </a:t>
            </a:r>
            <a:r>
              <a:rPr lang="it-IT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assage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to India</a:t>
            </a:r>
          </a:p>
          <a:p>
            <a:r>
              <a:rPr lang="it-IT" sz="2400" b="1" dirty="0" err="1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it-IT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COLONIALISM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External facade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policy of a nation seeking to extend or retain its authority over other people or territories and helping the colonies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modernise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it-IT" dirty="0"/>
          </a:p>
        </p:txBody>
      </p:sp>
      <p:pic>
        <p:nvPicPr>
          <p:cNvPr id="4" name="Immagine 3" descr="colonialism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4000504"/>
            <a:ext cx="3119445" cy="19587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COLONIALISM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Reality 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idea: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white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people are more powerful and have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dominate over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“others”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olonizers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have the aim of exploiting the colonists to their benefit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olonised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forced to speak the same language, have the same religion and customs as the colonizers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ROBINSON CRUSOE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Novelist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: Daniel Defoe in 1719 </a:t>
            </a:r>
          </a:p>
          <a:p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Allegorical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novel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>
              <a:buFontTx/>
              <a:buChar char="-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surface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adventur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story</a:t>
            </a:r>
          </a:p>
          <a:p>
            <a:pPr>
              <a:buFontTx/>
              <a:buChar char="-"/>
            </a:pP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deep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meaning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colonialism,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issues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like race, power identity formation seen from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colonizer’s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perspective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Protagonists: Robinson Crusoe and Friday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magine 4" descr="robinson cruso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56" y="3861048"/>
            <a:ext cx="1368152" cy="2050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ROBINSON CRUSOE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Connection </a:t>
            </a:r>
            <a:r>
              <a:rPr lang="it-IT" dirty="0" err="1" smtClean="0"/>
              <a:t>between</a:t>
            </a:r>
            <a:r>
              <a:rPr lang="it-IT" dirty="0" smtClean="0"/>
              <a:t> the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protagonists</a:t>
            </a:r>
            <a:r>
              <a:rPr lang="it-IT" dirty="0" smtClean="0"/>
              <a:t>: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dirty="0" smtClean="0"/>
              <a:t>Robinson </a:t>
            </a:r>
            <a:r>
              <a:rPr lang="it-IT" b="1" dirty="0" err="1" smtClean="0"/>
              <a:t>Crusoe</a:t>
            </a:r>
            <a:r>
              <a:rPr lang="it-IT" dirty="0" smtClean="0"/>
              <a:t>			</a:t>
            </a:r>
            <a:r>
              <a:rPr lang="it-IT" dirty="0" err="1" smtClean="0"/>
              <a:t>Friday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</a:t>
            </a:r>
            <a:r>
              <a:rPr lang="it-IT" dirty="0" err="1" smtClean="0"/>
              <a:t>colonizer</a:t>
            </a:r>
            <a:r>
              <a:rPr lang="it-IT" dirty="0" smtClean="0"/>
              <a:t>				 </a:t>
            </a:r>
            <a:r>
              <a:rPr lang="it-IT" dirty="0" err="1" smtClean="0"/>
              <a:t>colonized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master				 slave</a:t>
            </a:r>
          </a:p>
          <a:p>
            <a:pPr>
              <a:buNone/>
            </a:pPr>
            <a:r>
              <a:rPr lang="it-IT" dirty="0" smtClean="0"/>
              <a:t> </a:t>
            </a:r>
            <a:r>
              <a:rPr lang="it-IT" dirty="0" err="1" smtClean="0"/>
              <a:t>civilized</a:t>
            </a:r>
            <a:r>
              <a:rPr lang="it-IT" dirty="0" smtClean="0"/>
              <a:t>				 </a:t>
            </a:r>
            <a:r>
              <a:rPr lang="it-IT" dirty="0" err="1" smtClean="0"/>
              <a:t>uncivilized</a:t>
            </a:r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  <p:pic>
        <p:nvPicPr>
          <p:cNvPr id="4" name="Immagine 3" descr="Robinson_Crusoe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3000372"/>
            <a:ext cx="2000264" cy="30988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ROBINSON CRUSOE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Robinson </a:t>
            </a:r>
            <a:r>
              <a:rPr lang="it-IT" dirty="0" err="1" smtClean="0"/>
              <a:t>Crusoe</a:t>
            </a:r>
            <a:r>
              <a:rPr lang="it-IT" dirty="0" smtClean="0"/>
              <a:t> </a:t>
            </a:r>
            <a:r>
              <a:rPr lang="it-IT" dirty="0" err="1" smtClean="0"/>
              <a:t>imposes</a:t>
            </a:r>
            <a:r>
              <a:rPr lang="it-IT" dirty="0" smtClean="0"/>
              <a:t> </a:t>
            </a:r>
            <a:r>
              <a:rPr lang="it-IT" dirty="0" smtClean="0"/>
              <a:t>to Friday:</a:t>
            </a:r>
          </a:p>
          <a:p>
            <a:r>
              <a:rPr lang="it-IT" dirty="0" smtClean="0"/>
              <a:t>a </a:t>
            </a:r>
            <a:r>
              <a:rPr lang="it-IT" dirty="0" err="1" smtClean="0"/>
              <a:t>name</a:t>
            </a:r>
            <a:endParaRPr lang="it-IT" dirty="0" smtClean="0"/>
          </a:p>
          <a:p>
            <a:r>
              <a:rPr lang="it-IT" dirty="0" smtClean="0"/>
              <a:t>the </a:t>
            </a:r>
            <a:r>
              <a:rPr lang="it-IT" dirty="0" err="1" smtClean="0"/>
              <a:t>use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English</a:t>
            </a:r>
          </a:p>
          <a:p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religion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From </a:t>
            </a:r>
            <a:r>
              <a:rPr lang="it-IT" dirty="0" smtClean="0"/>
              <a:t>a </a:t>
            </a:r>
            <a:r>
              <a:rPr lang="it-IT" dirty="0" err="1" smtClean="0"/>
              <a:t>savior</a:t>
            </a:r>
            <a:r>
              <a:rPr lang="it-IT" dirty="0" smtClean="0"/>
              <a:t> R. </a:t>
            </a:r>
            <a:r>
              <a:rPr lang="it-IT" dirty="0" err="1" smtClean="0"/>
              <a:t>Crusoe</a:t>
            </a:r>
            <a:r>
              <a:rPr lang="it-IT" dirty="0" smtClean="0"/>
              <a:t> </a:t>
            </a:r>
            <a:r>
              <a:rPr lang="it-IT" dirty="0" err="1" smtClean="0"/>
              <a:t>becomes</a:t>
            </a:r>
            <a:r>
              <a:rPr lang="it-IT" dirty="0" smtClean="0"/>
              <a:t> </a:t>
            </a:r>
            <a:r>
              <a:rPr lang="it-IT" dirty="0" err="1" smtClean="0"/>
              <a:t>Friday’s</a:t>
            </a:r>
            <a:r>
              <a:rPr lang="it-IT" dirty="0" smtClean="0"/>
              <a:t> master   Friday:  </a:t>
            </a:r>
            <a:r>
              <a:rPr lang="en-US" dirty="0" smtClean="0"/>
              <a:t>consciously and unconsciously accepts his colonial identity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130</TotalTime>
  <Words>217</Words>
  <Application>Microsoft Office PowerPoint</Application>
  <PresentationFormat>Presentazione su schermo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Century Schoolbook</vt:lpstr>
      <vt:lpstr>Times New Roman</vt:lpstr>
      <vt:lpstr>Wingdings</vt:lpstr>
      <vt:lpstr>Wingdings 2</vt:lpstr>
      <vt:lpstr>Loggia</vt:lpstr>
      <vt:lpstr>IN DEPTH   Nourin Binte Saeed</vt:lpstr>
      <vt:lpstr>STRUCTURE</vt:lpstr>
      <vt:lpstr>COLONIALISM</vt:lpstr>
      <vt:lpstr>COLONIALISM</vt:lpstr>
      <vt:lpstr>ROBINSON CRUSOE</vt:lpstr>
      <vt:lpstr>ROBINSON CRUSOE</vt:lpstr>
      <vt:lpstr>ROBINSON CRUSOE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Alessia Alampi</dc:creator>
  <cp:lastModifiedBy>Utente Windows</cp:lastModifiedBy>
  <cp:revision>15</cp:revision>
  <dcterms:created xsi:type="dcterms:W3CDTF">2018-02-20T15:39:08Z</dcterms:created>
  <dcterms:modified xsi:type="dcterms:W3CDTF">2018-05-01T11:26:22Z</dcterms:modified>
</cp:coreProperties>
</file>