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6323F86-B354-4B10-B9C6-C8B422990563}">
          <p14:sldIdLst>
            <p14:sldId id="269"/>
            <p14:sldId id="256"/>
            <p14:sldId id="263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8A-ED93-4BAF-99D8-B8E24DC56498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0C5C8A-ED93-4BAF-99D8-B8E24DC56498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AD07BD-4383-4933-9E7A-A5EB7BEA23A4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276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>
                <a:latin typeface="Arial" pitchFamily="34" charset="0"/>
                <a:cs typeface="Arial" pitchFamily="34" charset="0"/>
              </a:rPr>
              <a:t>POSTCOLONIALISM</a:t>
            </a:r>
            <a:endParaRPr lang="it-IT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44171" y="5032531"/>
            <a:ext cx="4902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Arial" pitchFamily="34" charset="0"/>
                <a:cs typeface="Arial" pitchFamily="34" charset="0"/>
              </a:rPr>
              <a:t>Simone Cattaruzzi  5 ASA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4" y="5617306"/>
            <a:ext cx="1321138" cy="1049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691680" y="61431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>
                <a:latin typeface="Arial" pitchFamily="34" charset="0"/>
                <a:cs typeface="Arial" pitchFamily="34" charset="0"/>
              </a:rPr>
              <a:t>I.S.I.S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. ”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Bassa Friulana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”- Polo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liceale “A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. Einstein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it-IT" sz="1400" dirty="0">
                <a:latin typeface="Arial" pitchFamily="34" charset="0"/>
                <a:cs typeface="Arial" pitchFamily="34" charset="0"/>
              </a:rPr>
              <a:t>Cervignano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Friuli, Anno Scolastico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2017-2018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0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rial" pitchFamily="34" charset="0"/>
                <a:cs typeface="Arial" pitchFamily="34" charset="0"/>
              </a:rPr>
              <a:t>Language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8185"/>
            <a:ext cx="4522364" cy="235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860032" y="2204864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anguage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trasformations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Difference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writer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Return to the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past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Living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present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2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Aims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Postcolonial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Production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Risultati immagini per 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8" y="220486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283968" y="2204864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Facing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Imperialism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Eurocentrism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Social and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racial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oppressions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Otherness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igrants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2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Post-Colonial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I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ssues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87824" y="2780927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Identity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Culture and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tradition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Belif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religion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Sense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displacement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249419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5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Postcolonial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theory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90517" y="2952403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Human freedom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Liberty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Identity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ndividuality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0" y="2204864"/>
            <a:ext cx="40290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2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M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igrants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90517" y="2952403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Multicultural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Transnational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culture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" y="2079697"/>
            <a:ext cx="4492252" cy="294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86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THANK </a:t>
            </a:r>
            <a:r>
              <a:rPr lang="it-IT" smtClean="0">
                <a:latin typeface="Arial" pitchFamily="34" charset="0"/>
                <a:cs typeface="Arial" pitchFamily="34" charset="0"/>
              </a:rPr>
              <a:t/>
            </a:r>
            <a:br>
              <a:rPr lang="it-IT" smtClean="0">
                <a:latin typeface="Arial" pitchFamily="34" charset="0"/>
                <a:cs typeface="Arial" pitchFamily="34" charset="0"/>
              </a:rPr>
            </a:br>
            <a:r>
              <a:rPr lang="it-IT" smtClean="0">
                <a:latin typeface="Arial" pitchFamily="34" charset="0"/>
                <a:cs typeface="Arial" pitchFamily="34" charset="0"/>
              </a:rPr>
              <a:t>YOU</a:t>
            </a:r>
            <a:br>
              <a:rPr lang="it-IT" smtClean="0">
                <a:latin typeface="Arial" pitchFamily="34" charset="0"/>
                <a:cs typeface="Arial" pitchFamily="34" charset="0"/>
              </a:rPr>
            </a:br>
            <a:r>
              <a:rPr lang="it-IT" smtClean="0">
                <a:latin typeface="Arial" pitchFamily="34" charset="0"/>
                <a:cs typeface="Arial" pitchFamily="34" charset="0"/>
              </a:rPr>
              <a:t>FOR THE ATTENTION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8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Colonialism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2245809"/>
            <a:ext cx="4461944" cy="3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076056" y="2204864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European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power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European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behaviour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the native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colonizers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rule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Integration or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disintegration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cultures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colonizers’aims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5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Colonial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literature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20072" y="2204863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Rudyard Kipling: "The White Man's Burden: The United States and the Philippine Islands”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English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values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667087" cy="301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11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Decolonisation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5" y="1985539"/>
            <a:ext cx="4597871" cy="274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076056" y="2204864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historical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period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in 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countries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Settlers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 Non-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settlers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Partially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settled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9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8" y="2062734"/>
            <a:ext cx="3960575" cy="227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Postcolonialism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76056" y="2204864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Definition: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Of, relating to, or being the time following the establishment of independence in a colony</a:t>
            </a:r>
          </a:p>
        </p:txBody>
      </p:sp>
      <p:cxnSp>
        <p:nvCxnSpPr>
          <p:cNvPr id="5" name="Connettore 2 4"/>
          <p:cNvCxnSpPr>
            <a:stCxn id="4" idx="2"/>
          </p:cNvCxnSpPr>
          <p:nvPr/>
        </p:nvCxnSpPr>
        <p:spPr>
          <a:xfrm>
            <a:off x="6984268" y="4143856"/>
            <a:ext cx="0" cy="725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619535" y="4869160"/>
            <a:ext cx="272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itchFamily="34" charset="0"/>
                <a:cs typeface="Arial" pitchFamily="34" charset="0"/>
              </a:rPr>
              <a:t>Different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situations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ttore 2 8"/>
          <p:cNvCxnSpPr>
            <a:stCxn id="7" idx="1"/>
            <a:endCxn id="10" idx="3"/>
          </p:cNvCxnSpPr>
          <p:nvPr/>
        </p:nvCxnSpPr>
        <p:spPr>
          <a:xfrm flipH="1">
            <a:off x="3924061" y="5099993"/>
            <a:ext cx="1695474" cy="205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55575" y="4335760"/>
            <a:ext cx="3168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Countries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gained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total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independence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relevant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power in world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politics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ttore 2 11"/>
          <p:cNvCxnSpPr>
            <a:stCxn id="7" idx="2"/>
          </p:cNvCxnSpPr>
          <p:nvPr/>
        </p:nvCxnSpPr>
        <p:spPr>
          <a:xfrm>
            <a:off x="6984268" y="5330825"/>
            <a:ext cx="0" cy="4744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006802" y="5838656"/>
            <a:ext cx="3954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political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independence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8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Similarities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4400" dirty="0" err="1" smtClean="0">
                <a:latin typeface="Arial" pitchFamily="34" charset="0"/>
                <a:cs typeface="Arial" pitchFamily="34" charset="0"/>
              </a:rPr>
              <a:t>Postcolonial</a:t>
            </a:r>
            <a:r>
              <a:rPr lang="it-IT" sz="4400" dirty="0" smtClean="0">
                <a:latin typeface="Arial" pitchFamily="34" charset="0"/>
                <a:cs typeface="Arial" pitchFamily="34" charset="0"/>
              </a:rPr>
              <a:t> Output</a:t>
            </a:r>
            <a:endParaRPr lang="it-IT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76056" y="2204864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colonizing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culture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question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identity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concept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hibridity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impossibility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return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past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culture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2365430"/>
            <a:ext cx="3528392" cy="272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50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Dissimilarities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76056" y="2202954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way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indipendence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gained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relation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the center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margins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the Empire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history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country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colonialism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phase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immigration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idea of a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transnational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culture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6"/>
          <a:stretch/>
        </p:blipFill>
        <p:spPr bwMode="auto">
          <a:xfrm>
            <a:off x="433709" y="2855088"/>
            <a:ext cx="4354315" cy="285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9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Neocolonialism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76056" y="22048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Industrial Revolution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march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neocolonialism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Capitalism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Globalization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2276872"/>
            <a:ext cx="4572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7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rial" pitchFamily="34" charset="0"/>
                <a:cs typeface="Arial" pitchFamily="34" charset="0"/>
              </a:rPr>
              <a:t>Postcolonial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literature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44008" y="220486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faces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Imperialism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identity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Transnational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identity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hinua Achebe" title="Chinua Ach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2276872"/>
            <a:ext cx="20955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42270" y="3795296"/>
            <a:ext cx="1490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/>
              <a:t>Chinua</a:t>
            </a:r>
            <a:r>
              <a:rPr lang="it-IT" sz="1600" i="1" dirty="0"/>
              <a:t> </a:t>
            </a:r>
            <a:r>
              <a:rPr lang="it-IT" sz="1600" i="1" dirty="0" err="1"/>
              <a:t>Achebe</a:t>
            </a:r>
            <a:endParaRPr lang="it-IT" sz="16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" b="1928"/>
          <a:stretch/>
        </p:blipFill>
        <p:spPr bwMode="auto">
          <a:xfrm>
            <a:off x="428003" y="4547840"/>
            <a:ext cx="2107286" cy="176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89341" y="6310313"/>
            <a:ext cx="1384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/>
              <a:t>Homi</a:t>
            </a:r>
            <a:r>
              <a:rPr lang="it-IT" sz="1600" i="1" dirty="0" smtClean="0"/>
              <a:t> </a:t>
            </a:r>
            <a:r>
              <a:rPr lang="it-IT" sz="1600" i="1" dirty="0" err="1"/>
              <a:t>Bhabha</a:t>
            </a:r>
            <a:endParaRPr lang="it-IT" sz="1600" i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72509"/>
            <a:ext cx="1414110" cy="224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976382" y="4978102"/>
            <a:ext cx="1581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/>
              <a:t>Salman</a:t>
            </a:r>
            <a:r>
              <a:rPr lang="it-IT" sz="1600" i="1" dirty="0"/>
              <a:t> Rushdie</a:t>
            </a:r>
          </a:p>
        </p:txBody>
      </p:sp>
    </p:spTree>
    <p:extLst>
      <p:ext uri="{BB962C8B-B14F-4D97-AF65-F5344CB8AC3E}">
        <p14:creationId xmlns:p14="http://schemas.microsoft.com/office/powerpoint/2010/main" val="3597694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996</TotalTime>
  <Words>273</Words>
  <Application>Microsoft Office PowerPoint</Application>
  <PresentationFormat>Presentazione su schermo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Wingdings</vt:lpstr>
      <vt:lpstr>Wingdings 2</vt:lpstr>
      <vt:lpstr>Equinozio</vt:lpstr>
      <vt:lpstr>Presentazione standard di PowerPoint</vt:lpstr>
      <vt:lpstr>Colonialism</vt:lpstr>
      <vt:lpstr>Colonial literature</vt:lpstr>
      <vt:lpstr>Decolonisation</vt:lpstr>
      <vt:lpstr>Postcolonialism</vt:lpstr>
      <vt:lpstr>Similarities in Postcolonial Output</vt:lpstr>
      <vt:lpstr>Dissimilarities</vt:lpstr>
      <vt:lpstr>Neocolonialism</vt:lpstr>
      <vt:lpstr>Postcolonial literature</vt:lpstr>
      <vt:lpstr>Language</vt:lpstr>
      <vt:lpstr>Aims of Postcolonial Production</vt:lpstr>
      <vt:lpstr>Post-Colonial Issues</vt:lpstr>
      <vt:lpstr>Postcolonial theory</vt:lpstr>
      <vt:lpstr>Migrants</vt:lpstr>
      <vt:lpstr>THANK  YOU FOR THE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Colonialism</dc:title>
  <dc:creator>IO</dc:creator>
  <cp:lastModifiedBy>Utente Windows</cp:lastModifiedBy>
  <cp:revision>36</cp:revision>
  <dcterms:created xsi:type="dcterms:W3CDTF">2017-12-30T10:05:21Z</dcterms:created>
  <dcterms:modified xsi:type="dcterms:W3CDTF">2018-01-08T20:56:42Z</dcterms:modified>
</cp:coreProperties>
</file>