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4F65E2-A8E6-41D5-B9E3-B7ED91623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65B0287-8650-4070-98A2-24B676452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22FA02-D86B-48A7-A83A-19A8B550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3DCD86-463E-422F-B399-0176E5B64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3C14A9-B227-4C1F-B08A-FEF04922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518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7B09FF-5781-4422-930A-D00C261B4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44E1DFB-1191-4B56-9D19-F5A26C74E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5299B8-AE7C-43FE-B84F-F142975F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507D00-11F3-4323-BC63-40AA2369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840E6C-389D-41B4-865A-99DB0A062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249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8B0C6D7-D112-4B61-B058-E2EA4082E4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F349D3-38F5-4DFA-8AE4-A1BFC22FC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3EF1C2-F04D-4C4A-B3D1-4D7300EB9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A1100C-21ED-48AB-BEB1-4FE0CEA5C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E60AB4-F7DA-4F2D-8001-1CD617C4A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87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CF359D-BA68-4608-8A3A-34AAF5AB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BD09C9-2CCC-46D8-B4CE-DA7E7247D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37D9C7-65A5-4109-A100-32CC58AF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C7207D-3DC2-4791-AF0E-22BFF8D5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D8C25-107D-459D-9171-539C63A7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24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E8B12D-D96F-4FB0-BFDB-4B8BFE370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06F4DA-0E52-469F-910A-470145AA6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36902E-2E60-4735-8DC9-2CD14A637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CCE373-6DA7-41C3-B503-59F0AA1DD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E2ED95-F801-4885-AB53-41861108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464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37E84-11BA-4C6F-B8BD-487C1CD6E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40F3F-54C3-4C38-AFF3-6EE4527D1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CE0F8B-A179-4448-98F1-C78A8E347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7E59617-1C9C-4031-A3B9-8FE9B7CB8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C37186-DA93-4CD1-BEB8-ADB0F32A0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5A13E7-32C4-4509-A7BE-B85DA02A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925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6B689C-6697-4A17-900A-98E2600D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58F37A-2E74-407C-B72B-B78CA2AE3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EE92EA6-607A-4BA2-9A0F-9D4660F73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1869744-32DA-4ED4-9E16-788D7C8BA9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EF8DCA1-377F-4B5E-82FB-663995617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797C18A-BFB4-44EF-92DF-D1235A5B2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3A3E1C9-093D-45A7-86FA-D3B4E544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487258D-1092-4F08-997F-4D6806CB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658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DAE447-052C-4530-801A-3730CE2B0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290FBE6-8C9A-4408-9155-63C810BB7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D3D40CF-F552-4C42-A94A-C70CD4450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6782FB6-11C3-4825-A19E-C1C37483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876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F69B85-86C7-4D89-B8D0-A8AF2B850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664DABC-A1FC-4033-B5C2-CD40C2D54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F23B0C-A32B-4DFE-800E-45914AFE5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301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E2A33A-F3B9-4126-90A4-2168A2973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B86866-21A1-458D-B788-2B8399BA4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E45AAA-8C67-4CAF-B4C5-6BCFD447E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778A6A-70A7-49E9-9FC8-565F27F2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1CBBD3-9D01-4BBE-B608-DCAD8C717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667C3D-E7DF-44AA-A784-FA65F03C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293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7974DF-1E8B-46CD-B7F0-A58805FFB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B7AFFAA-211E-4C96-8989-F6BB7C1D7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239B47E-BFB8-4909-A3EF-B816CBD14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E8FE19-2624-4606-A6E0-921613064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EBF9D1-67F6-4174-966F-AC8CA2581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DD7958-E48D-4588-B1FC-94BAE5D9B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308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0791426-205A-4402-BD51-FE9E35712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6FB00C-23CD-41EE-8674-1A0377EC1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E35632-CC1C-41D0-B32D-5017FA1E1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83B39-01B8-4A82-9FA1-82AC0D748DBD}" type="datetimeFigureOut">
              <a:rPr lang="it-IT" smtClean="0"/>
              <a:t>07/01/2020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873598-5E59-4007-A86A-CF6284213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4D05D-7F64-40A0-B4A7-C6648D980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350B3-B896-405B-854D-91C3BCAC53B1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597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F4EEC3-1D02-42E5-B2CA-AF5001D50F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600" b="1" dirty="0">
                <a:solidFill>
                  <a:srgbClr val="FF0000"/>
                </a:solidFill>
              </a:rPr>
              <a:t>FRANKISSSTEIN</a:t>
            </a:r>
            <a:br>
              <a:rPr lang="it-IT" sz="6600" b="1" dirty="0">
                <a:solidFill>
                  <a:srgbClr val="FF0000"/>
                </a:solidFill>
              </a:rPr>
            </a:br>
            <a:r>
              <a:rPr lang="it-IT" sz="6600" b="1" dirty="0">
                <a:solidFill>
                  <a:srgbClr val="FF0000"/>
                </a:solidFill>
              </a:rPr>
              <a:t>A LOVE STORY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6541B19-B106-4592-870B-B9B98897B2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Analysis of the novel written by Janette Winterson</a:t>
            </a:r>
          </a:p>
        </p:txBody>
      </p:sp>
    </p:spTree>
    <p:extLst>
      <p:ext uri="{BB962C8B-B14F-4D97-AF65-F5344CB8AC3E}">
        <p14:creationId xmlns:p14="http://schemas.microsoft.com/office/powerpoint/2010/main" val="370592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E7462B-041C-4CBC-A6B3-315E1E1E2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FRANKISSSTEIN – A LOVE STORY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2B6C8A-F58C-4F0C-B33C-A9B5475B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it-IT" b="1" dirty="0"/>
              <a:t>Post - </a:t>
            </a:r>
            <a:r>
              <a:rPr lang="en-GB" b="1" dirty="0"/>
              <a:t>modern</a:t>
            </a:r>
            <a:r>
              <a:rPr lang="en-GB" dirty="0"/>
              <a:t> novel</a:t>
            </a:r>
            <a:endParaRPr lang="it-IT" dirty="0"/>
          </a:p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b="1" dirty="0"/>
              <a:t>Review</a:t>
            </a:r>
            <a:r>
              <a:rPr lang="en-GB" dirty="0"/>
              <a:t> of Frankenstein by Mary Shelley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Characters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2 parallel story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Mary Shelley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Ry Shelley</a:t>
            </a:r>
          </a:p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b="1" dirty="0"/>
              <a:t>Artificial intelligence</a:t>
            </a:r>
            <a:r>
              <a:rPr lang="en-GB" dirty="0"/>
              <a:t> vs </a:t>
            </a:r>
            <a:r>
              <a:rPr lang="en-GB" b="1" dirty="0"/>
              <a:t>human</a:t>
            </a:r>
            <a:r>
              <a:rPr lang="en-GB" dirty="0"/>
              <a:t> being </a:t>
            </a:r>
            <a:r>
              <a:rPr lang="en-GB" b="1" dirty="0"/>
              <a:t>mind</a:t>
            </a:r>
          </a:p>
        </p:txBody>
      </p:sp>
    </p:spTree>
    <p:extLst>
      <p:ext uri="{BB962C8B-B14F-4D97-AF65-F5344CB8AC3E}">
        <p14:creationId xmlns:p14="http://schemas.microsoft.com/office/powerpoint/2010/main" val="321173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E7462B-041C-4CBC-A6B3-315E1E1E2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MAIN CHARACTERS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8CFAB2-CF6A-4FBB-9168-7112065653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FRANKENSTEIN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78E0F4E-E7F4-44EB-8B3B-B9DFCA2559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Mary Shelley</a:t>
            </a:r>
          </a:p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Doctor Frankenstein</a:t>
            </a:r>
          </a:p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Lord Byron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FE206724-9950-4412-AA31-DB98B441D1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FRANKISSSTEIN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1C974EA-7933-4218-A028-075E65ED3BC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Ry Shelley (doctor)</a:t>
            </a:r>
          </a:p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Victor Stein (scientist, visionary)</a:t>
            </a:r>
          </a:p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Ron Lord (entrepreneur)</a:t>
            </a:r>
          </a:p>
        </p:txBody>
      </p:sp>
    </p:spTree>
    <p:extLst>
      <p:ext uri="{BB962C8B-B14F-4D97-AF65-F5344CB8AC3E}">
        <p14:creationId xmlns:p14="http://schemas.microsoft.com/office/powerpoint/2010/main" val="319189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E7462B-041C-4CBC-A6B3-315E1E1E2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SETTING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2B6C8A-F58C-4F0C-B33C-A9B5475B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Main places: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Tech expo in Memphis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Victor’s </a:t>
            </a:r>
            <a:r>
              <a:rPr lang="en-GB" b="1" dirty="0"/>
              <a:t>laboratory</a:t>
            </a:r>
            <a:r>
              <a:rPr lang="en-GB" dirty="0"/>
              <a:t> in </a:t>
            </a:r>
            <a:r>
              <a:rPr lang="en-GB" b="1" dirty="0"/>
              <a:t>Manchester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House where there is a party</a:t>
            </a:r>
          </a:p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Spaces: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Outer spaces: 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Lake Geneva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b="1" dirty="0"/>
              <a:t>Inner</a:t>
            </a:r>
            <a:r>
              <a:rPr lang="en-GB" dirty="0"/>
              <a:t> spaces: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Tech expo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Laboratory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House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Hospital</a:t>
            </a:r>
          </a:p>
        </p:txBody>
      </p:sp>
    </p:spTree>
    <p:extLst>
      <p:ext uri="{BB962C8B-B14F-4D97-AF65-F5344CB8AC3E}">
        <p14:creationId xmlns:p14="http://schemas.microsoft.com/office/powerpoint/2010/main" val="59117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E7462B-041C-4CBC-A6B3-315E1E1E2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LANGUAGE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2B6C8A-F58C-4F0C-B33C-A9B5475B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Post – modern language: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b="1" dirty="0"/>
              <a:t>Common</a:t>
            </a:r>
            <a:r>
              <a:rPr lang="en-GB" dirty="0"/>
              <a:t> language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b="1" dirty="0"/>
              <a:t>Specialized words</a:t>
            </a:r>
            <a:r>
              <a:rPr lang="en-GB" dirty="0"/>
              <a:t> for scientific and Artificial Intelligence aspects</a:t>
            </a:r>
          </a:p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Sentences: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Shorts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Lot of breaks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Coordination</a:t>
            </a:r>
          </a:p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Additions: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b="1" dirty="0"/>
              <a:t>Quotations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b="1" dirty="0"/>
              <a:t>Dictionary</a:t>
            </a:r>
            <a:r>
              <a:rPr lang="en-GB" dirty="0"/>
              <a:t> </a:t>
            </a:r>
            <a:r>
              <a:rPr lang="en-GB" b="1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365147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E7462B-041C-4CBC-A6B3-315E1E1E2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NARRATOR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2B6C8A-F58C-4F0C-B33C-A9B5475B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First person narrator:</a:t>
            </a:r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Ry Shelley – </a:t>
            </a:r>
            <a:r>
              <a:rPr lang="en-GB" dirty="0" err="1"/>
              <a:t>Frankissstein</a:t>
            </a:r>
            <a:endParaRPr lang="en-GB" dirty="0"/>
          </a:p>
          <a:p>
            <a:pPr lvl="1">
              <a:buSzPct val="75000"/>
              <a:buFont typeface="Wingdings" panose="05000000000000000000" pitchFamily="2" charset="2"/>
              <a:buChar char="§"/>
            </a:pPr>
            <a:r>
              <a:rPr lang="en-GB" dirty="0"/>
              <a:t>Mary Shelley – Frankenstein</a:t>
            </a:r>
          </a:p>
        </p:txBody>
      </p:sp>
    </p:spTree>
    <p:extLst>
      <p:ext uri="{BB962C8B-B14F-4D97-AF65-F5344CB8AC3E}">
        <p14:creationId xmlns:p14="http://schemas.microsoft.com/office/powerpoint/2010/main" val="2682865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di Office</vt:lpstr>
      <vt:lpstr>FRANKISSSTEIN A LOVE STORY</vt:lpstr>
      <vt:lpstr>FRANKISSSTEIN – A LOVE STORY</vt:lpstr>
      <vt:lpstr>MAIN CHARACTERS</vt:lpstr>
      <vt:lpstr>SETTING</vt:lpstr>
      <vt:lpstr>LANGUAGE</vt:lpstr>
      <vt:lpstr>NARRATOR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FRANKISSSTEIN A LOVE STORY</dc:title>
  <dc:creator>Alessandro Franti</dc:creator>
  <cp:lastModifiedBy>Alessandro Franti</cp:lastModifiedBy>
  <cp:revision>7</cp:revision>
  <dcterms:created xsi:type="dcterms:W3CDTF">2020-01-07T16:32:09Z</dcterms:created>
  <dcterms:modified xsi:type="dcterms:W3CDTF">2020-01-07T17:13:43Z</dcterms:modified>
</cp:coreProperties>
</file>