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AEC09-121E-4154-8B68-A73C3DBF2306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C865F-DDBD-4385-A989-A3AA44741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029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D591D-A2A4-814B-B161-9571E3CE1301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2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72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62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87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A05653F-D97D-CF49-B6A5-4F98D1A19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EB7EBEBD-550E-974F-829C-EFC955A41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61A0C90-3916-5E47-AD8E-987293CD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8C98349-B556-5A45-BA65-01FCA784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6A82464-E3F4-6E43-94E8-0717C95D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0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787B555-2673-C146-B4CD-B10EBF2B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7FB910B-F9C7-B246-AAF3-50921689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A91CA54-07E7-604E-8CE6-B04946DD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6EE3196-F099-2A40-BF99-B220B172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B8D5AE4-CBED-2645-8A99-B5F9628B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13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0F9A7A8-1262-B04D-A1CF-4B09B7369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F47723A-03BF-0E46-BB3C-32792A5FB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F54DEA7-DBA8-E846-89B2-E89A1649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7B1854A-5942-6E4B-BC09-773F50A4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A34E69C-0FAF-3A4B-8F30-42D6FE45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37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5C8CB83-182E-5A4D-821B-EF5AC5B3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C917EA6-5E93-0746-B53C-BDF3A2B96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012ED26-6CFE-EC48-8543-12A975B43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F5D1948-921A-2E4E-A9B6-94D239CC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A0ADC2B-A059-954A-B491-8E68748AB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1BFD1F5-F396-F042-BB99-BFB05723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69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ABB713E-CA32-0142-BE3E-1E16542B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B8C21D2-A10E-5643-866C-FDFE02338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E683F4EE-3669-FB4D-AB78-78714F668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4A3FE3F7-1D55-F946-A840-7547251F3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BC014D0C-C26F-924A-AEAD-69354AC17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CD124403-AB2B-4D4B-9A1E-E4FEAA35B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B10AAD62-F82C-CE45-94F9-9921FE91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2CD1739A-8BAF-C049-8B2B-1424798F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31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BE5AB93-A688-F940-9D3B-E898DE73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08658B31-24AE-C54A-A237-9F1C949F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DCB7E1F5-DD5A-9D46-86E9-32AAD1E5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89D69628-478C-2147-A1B5-1E601978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11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8E07870D-7358-F446-B670-155BF6EA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FD6D7584-80CE-4747-AEE9-62FD5F05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20F2B16A-4DB1-D644-9B5B-F184430E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0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A3607F2-6C51-3E43-A05B-B21056B7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B8F7467-6618-334B-847E-A138FB246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8A4EF5B-C327-0645-9889-2DA048A5D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F4E9F027-0D0F-1848-9BD3-4D5DB7F69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4C957F8-F03C-274B-BCC5-9C2FE44D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18CBA37-7589-0F4A-9619-94D7A092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9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14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CE87EEF-A14C-CA4B-8190-EA430A93D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A1779B47-8901-0D45-BE7B-1FBD51565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EC4D6A98-D1EA-D54D-8287-12BAC79B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32997A8C-91FF-3144-95FB-B089D730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56F582C-EF8B-0A42-AB5C-C4EAC4B7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960523D5-5BE1-EC44-9E36-18679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51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BCB9571-B6CC-BE45-9290-83E19FCE9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09BE6C66-C3EE-B143-B735-2773B26A8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F862462-1120-B34E-81FC-F0503F57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CCB060F-D4D0-4A4B-B9EC-7F05B2D0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56C52C5-8B08-D547-AAD2-B8699AEB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19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97C67CC8-5D1C-6D46-BBA3-072E23476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54D4FC81-0DC4-364E-8591-BEFA569A0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4FF3C93-5EE8-9A4C-9290-B142DFB7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093F386-218B-D04D-97CE-6AAAEE32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203A37B-81A7-394F-A250-57CA0660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7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71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38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35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68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51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73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6892-B097-4098-8106-066DC84EFDC7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7D33-98B0-4655-B23D-FD52BBBE4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83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FF542702-0F51-A746-943A-DCAA9B6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4F6FFC1D-55CE-944D-9098-065C25C3D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B07D403-9C92-8C46-87A5-3D838AC0F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31AA8-814A-A345-8081-09691C3FBFE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09/01/2020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0B395E3-526E-4249-9364-055DE274F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30A242E-C52F-664D-A8E1-527F90D7D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C462-3DA7-BB40-A9FE-CDB8B35036B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5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379F038-3642-074C-B433-EC2C6034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MAIN CHARACTERS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393A8D4-6252-B14A-8822-DF7F056D1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There are parallel </a:t>
            </a:r>
            <a:r>
              <a:rPr lang="en-GB" sz="2400" dirty="0" smtClean="0"/>
              <a:t>characters </a:t>
            </a:r>
            <a:r>
              <a:rPr lang="en-GB" dirty="0" smtClean="0"/>
              <a:t>: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Lake Geneva </a:t>
            </a:r>
            <a:r>
              <a:rPr lang="en-GB" b="1" dirty="0"/>
              <a:t>1816                      </a:t>
            </a:r>
            <a:r>
              <a:rPr lang="en-GB" sz="1800" i="1" dirty="0"/>
              <a:t>becomes                  </a:t>
            </a:r>
            <a:r>
              <a:rPr lang="en-GB" b="1" dirty="0"/>
              <a:t>Manchester 21</a:t>
            </a:r>
            <a:r>
              <a:rPr lang="en-GB" b="1" baseline="30000" dirty="0"/>
              <a:t>st</a:t>
            </a:r>
            <a:r>
              <a:rPr lang="en-GB" b="1" dirty="0"/>
              <a:t> century</a:t>
            </a:r>
            <a:endParaRPr lang="en-GB" sz="1800" b="1" i="1" dirty="0"/>
          </a:p>
          <a:p>
            <a:pPr marL="0" indent="0">
              <a:buNone/>
            </a:pPr>
            <a:r>
              <a:rPr lang="en-GB" dirty="0"/>
              <a:t>Mary Shelley         </a:t>
            </a:r>
            <a:r>
              <a:rPr lang="en-GB" sz="1800" dirty="0"/>
              <a:t>       </a:t>
            </a:r>
            <a:r>
              <a:rPr lang="en-GB" dirty="0"/>
              <a:t>            </a:t>
            </a:r>
            <a:r>
              <a:rPr lang="en-GB" dirty="0" smtClean="0"/>
              <a:t>        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              </a:t>
            </a:r>
            <a:r>
              <a:rPr lang="en-GB" dirty="0" err="1" smtClean="0"/>
              <a:t>Ry</a:t>
            </a:r>
            <a:r>
              <a:rPr lang="en-GB" dirty="0" smtClean="0"/>
              <a:t>                                   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Lord Byron                                     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              Ron Lord</a:t>
            </a:r>
          </a:p>
          <a:p>
            <a:pPr marL="0" indent="0">
              <a:buNone/>
            </a:pPr>
            <a:r>
              <a:rPr lang="en-GB" dirty="0" smtClean="0"/>
              <a:t>Claire </a:t>
            </a:r>
            <a:r>
              <a:rPr lang="en-GB" dirty="0" err="1" smtClean="0"/>
              <a:t>Clairmont</a:t>
            </a:r>
            <a:r>
              <a:rPr lang="en-GB" dirty="0" smtClean="0"/>
              <a:t>                            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              Claire</a:t>
            </a:r>
          </a:p>
          <a:p>
            <a:pPr marL="0" indent="0">
              <a:buNone/>
            </a:pPr>
            <a:r>
              <a:rPr lang="en-GB" dirty="0" err="1" smtClean="0"/>
              <a:t>Polidori</a:t>
            </a:r>
            <a:r>
              <a:rPr lang="en-GB" dirty="0" smtClean="0"/>
              <a:t>                                           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              Polly </a:t>
            </a:r>
            <a:r>
              <a:rPr lang="en-GB" dirty="0"/>
              <a:t>D.   </a:t>
            </a:r>
          </a:p>
          <a:p>
            <a:pPr marL="0" indent="0">
              <a:buNone/>
            </a:pPr>
            <a:r>
              <a:rPr lang="en-GB" dirty="0" smtClean="0"/>
              <a:t>Victor Frankenstein            </a:t>
            </a:r>
            <a:r>
              <a:rPr lang="en-GB" sz="1200" dirty="0" smtClean="0"/>
              <a:t> </a:t>
            </a:r>
            <a:r>
              <a:rPr lang="en-GB" dirty="0" smtClean="0"/>
              <a:t>          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              Victor Stein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60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CB50391-7622-EE40-AC48-6EDC45F5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36" y="249382"/>
            <a:ext cx="11496226" cy="981541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NARRATOR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8055356-85ED-B04A-8B6A-0B422AB2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634" y="1531915"/>
            <a:ext cx="11118157" cy="391997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600" dirty="0" smtClean="0"/>
              <a:t>            </a:t>
            </a:r>
            <a:endParaRPr lang="en-GB" sz="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There is a 1</a:t>
            </a:r>
            <a:r>
              <a:rPr lang="en-GB" sz="2400" baseline="30000" dirty="0"/>
              <a:t>st</a:t>
            </a:r>
            <a:r>
              <a:rPr lang="en-GB" sz="2400" dirty="0"/>
              <a:t> person narrator who is so the protagonist and the eye-witness of the two </a:t>
            </a:r>
            <a:r>
              <a:rPr lang="en-GB" sz="2400" dirty="0" smtClean="0"/>
              <a:t>stories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He/she speaks from Mary’s and </a:t>
            </a:r>
            <a:r>
              <a:rPr lang="en-GB" sz="2400" dirty="0" err="1"/>
              <a:t>Ry’s</a:t>
            </a:r>
            <a:r>
              <a:rPr lang="en-GB" sz="2400" dirty="0"/>
              <a:t> point of </a:t>
            </a:r>
            <a:r>
              <a:rPr lang="en-GB" sz="2400" dirty="0" smtClean="0"/>
              <a:t>view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He/she shares the events he/she is </a:t>
            </a:r>
            <a:r>
              <a:rPr lang="en-GB" sz="2400" dirty="0" smtClean="0"/>
              <a:t>experiencing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the reader sees the point of view of one character only and therefore is limited to what the character knows</a:t>
            </a:r>
            <a:r>
              <a:rPr lang="en-GB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the </a:t>
            </a:r>
            <a:r>
              <a:rPr lang="en-GB" sz="2400" dirty="0" smtClean="0"/>
              <a:t>reader imagines </a:t>
            </a:r>
            <a:r>
              <a:rPr lang="en-GB" sz="2400" dirty="0"/>
              <a:t>and </a:t>
            </a:r>
            <a:r>
              <a:rPr lang="en-GB" sz="2400" dirty="0" smtClean="0"/>
              <a:t>understands </a:t>
            </a:r>
            <a:r>
              <a:rPr lang="en-GB" sz="2400" dirty="0"/>
              <a:t>other characters interiority like in a classical post-modern novel.</a:t>
            </a:r>
          </a:p>
          <a:p>
            <a:endParaRPr lang="en-GB" sz="3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9200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3AB3203-5943-EA4E-AA0B-1B597886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624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THEMES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87308F8-F35F-0E4C-9C62-B57F0BEE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22" y="1797154"/>
            <a:ext cx="10515600" cy="3671829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§"/>
            </a:pPr>
            <a:r>
              <a:rPr lang="en-GB" sz="2400" dirty="0"/>
              <a:t>Artificial Intelligence</a:t>
            </a:r>
          </a:p>
          <a:p>
            <a:pPr>
              <a:buSzPct val="90000"/>
              <a:buFont typeface="Wingdings" pitchFamily="2" charset="2"/>
              <a:buChar char="§"/>
            </a:pPr>
            <a:r>
              <a:rPr lang="en-GB" sz="2400" dirty="0" smtClean="0"/>
              <a:t>Science, Technology and the impact of AI in human beings’ life </a:t>
            </a:r>
            <a:endParaRPr lang="en-GB" sz="2400" dirty="0"/>
          </a:p>
          <a:p>
            <a:pPr>
              <a:buSzPct val="90000"/>
              <a:buFont typeface="Wingdings" pitchFamily="2" charset="2"/>
              <a:buChar char="§"/>
            </a:pPr>
            <a:r>
              <a:rPr lang="en-GB" sz="2400" dirty="0"/>
              <a:t>Power of human intelligence</a:t>
            </a:r>
          </a:p>
          <a:p>
            <a:pPr>
              <a:buSzPct val="90000"/>
              <a:buFont typeface="Wingdings" pitchFamily="2" charset="2"/>
              <a:buChar char="§"/>
            </a:pPr>
            <a:r>
              <a:rPr lang="en-GB" sz="2400" dirty="0" smtClean="0"/>
              <a:t>Love beyond appearances</a:t>
            </a:r>
            <a:endParaRPr lang="en-GB" sz="2400" dirty="0"/>
          </a:p>
          <a:p>
            <a:pPr>
              <a:buSzPct val="90000"/>
              <a:buFont typeface="Wingdings" pitchFamily="2" charset="2"/>
              <a:buChar char="§"/>
            </a:pPr>
            <a:r>
              <a:rPr lang="en-GB" sz="2400" dirty="0" smtClean="0"/>
              <a:t>Sexism</a:t>
            </a:r>
          </a:p>
          <a:p>
            <a:pPr>
              <a:buSzPct val="90000"/>
              <a:buFont typeface="Wingdings" pitchFamily="2" charset="2"/>
              <a:buChar char="§"/>
            </a:pPr>
            <a:r>
              <a:rPr lang="en-GB" sz="2400" dirty="0" smtClean="0"/>
              <a:t>Waste of the binary vision of life</a:t>
            </a:r>
            <a:endParaRPr lang="en-GB" sz="2400" dirty="0"/>
          </a:p>
          <a:p>
            <a:pPr>
              <a:buSzPct val="90000"/>
              <a:buFont typeface="Wingdings" pitchFamily="2" charset="2"/>
              <a:buChar char="§"/>
            </a:pPr>
            <a:endParaRPr lang="en-GB" sz="2400" dirty="0"/>
          </a:p>
          <a:p>
            <a:pPr>
              <a:buSzPct val="90000"/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512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A9C3663-231B-CD43-9258-01982DD5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955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POSTMODERN FEATURES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14399" y="1976846"/>
            <a:ext cx="87869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prstClr val="black"/>
                </a:solidFill>
              </a:rPr>
              <a:t>Use of </a:t>
            </a:r>
            <a:r>
              <a:rPr lang="it-IT" sz="2400" dirty="0" err="1">
                <a:solidFill>
                  <a:prstClr val="black"/>
                </a:solidFill>
              </a:rPr>
              <a:t>quotations</a:t>
            </a:r>
            <a:r>
              <a:rPr lang="it-IT" sz="2400" dirty="0">
                <a:solidFill>
                  <a:prstClr val="black"/>
                </a:solidFill>
              </a:rPr>
              <a:t> from </a:t>
            </a:r>
            <a:r>
              <a:rPr lang="it-IT" sz="2400" dirty="0" err="1">
                <a:solidFill>
                  <a:prstClr val="black"/>
                </a:solidFill>
              </a:rPr>
              <a:t>different</a:t>
            </a:r>
            <a:r>
              <a:rPr lang="it-IT" sz="2400" dirty="0">
                <a:solidFill>
                  <a:prstClr val="black"/>
                </a:solidFill>
              </a:rPr>
              <a:t> </a:t>
            </a:r>
            <a:r>
              <a:rPr lang="it-IT" sz="2400" dirty="0" err="1">
                <a:solidFill>
                  <a:prstClr val="black"/>
                </a:solidFill>
              </a:rPr>
              <a:t>cultures</a:t>
            </a:r>
            <a:r>
              <a:rPr lang="it-IT" sz="2400" dirty="0">
                <a:solidFill>
                  <a:prstClr val="black"/>
                </a:solidFill>
              </a:rPr>
              <a:t> and </a:t>
            </a:r>
            <a:r>
              <a:rPr lang="it-IT" sz="2400" dirty="0" err="1">
                <a:solidFill>
                  <a:prstClr val="black"/>
                </a:solidFill>
              </a:rPr>
              <a:t>literatures</a:t>
            </a:r>
            <a:endParaRPr lang="it-IT" sz="2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err="1">
                <a:solidFill>
                  <a:prstClr val="black"/>
                </a:solidFill>
              </a:rPr>
              <a:t>Interior</a:t>
            </a:r>
            <a:r>
              <a:rPr lang="it-IT" sz="2400" dirty="0">
                <a:solidFill>
                  <a:prstClr val="black"/>
                </a:solidFill>
              </a:rPr>
              <a:t> </a:t>
            </a:r>
            <a:r>
              <a:rPr lang="it-IT" sz="2400" dirty="0" err="1">
                <a:solidFill>
                  <a:prstClr val="black"/>
                </a:solidFill>
              </a:rPr>
              <a:t>monologues</a:t>
            </a:r>
            <a:r>
              <a:rPr lang="it-IT" sz="2400" dirty="0">
                <a:solidFill>
                  <a:prstClr val="black"/>
                </a:solidFill>
              </a:rPr>
              <a:t> and </a:t>
            </a:r>
            <a:r>
              <a:rPr lang="it-IT" sz="2400" dirty="0" err="1">
                <a:solidFill>
                  <a:prstClr val="black"/>
                </a:solidFill>
              </a:rPr>
              <a:t>stream</a:t>
            </a:r>
            <a:r>
              <a:rPr lang="it-IT" sz="2400" dirty="0">
                <a:solidFill>
                  <a:prstClr val="black"/>
                </a:solidFill>
              </a:rPr>
              <a:t> of </a:t>
            </a:r>
            <a:r>
              <a:rPr lang="it-IT" sz="2400" dirty="0" err="1">
                <a:solidFill>
                  <a:prstClr val="black"/>
                </a:solidFill>
              </a:rPr>
              <a:t>consciousness</a:t>
            </a:r>
            <a:r>
              <a:rPr lang="it-IT" sz="2400" dirty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prstClr val="black"/>
                </a:solidFill>
              </a:rPr>
              <a:t>Use of </a:t>
            </a:r>
            <a:r>
              <a:rPr lang="it-IT" sz="2400" dirty="0" err="1">
                <a:solidFill>
                  <a:prstClr val="black"/>
                </a:solidFill>
              </a:rPr>
              <a:t>irony</a:t>
            </a:r>
            <a:endParaRPr lang="it-IT" sz="2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err="1">
                <a:solidFill>
                  <a:prstClr val="black"/>
                </a:solidFill>
              </a:rPr>
              <a:t>References</a:t>
            </a:r>
            <a:r>
              <a:rPr lang="it-IT" sz="2400" dirty="0">
                <a:solidFill>
                  <a:prstClr val="black"/>
                </a:solidFill>
              </a:rPr>
              <a:t> to the </a:t>
            </a:r>
            <a:r>
              <a:rPr lang="it-IT" sz="2400" dirty="0" err="1">
                <a:solidFill>
                  <a:prstClr val="black"/>
                </a:solidFill>
              </a:rPr>
              <a:t>language</a:t>
            </a:r>
            <a:r>
              <a:rPr lang="it-IT" sz="2400" dirty="0">
                <a:solidFill>
                  <a:prstClr val="black"/>
                </a:solidFill>
              </a:rPr>
              <a:t> of science and </a:t>
            </a:r>
            <a:r>
              <a:rPr lang="it-IT" sz="2400" dirty="0" err="1">
                <a:solidFill>
                  <a:prstClr val="black"/>
                </a:solidFill>
              </a:rPr>
              <a:t>technology</a:t>
            </a:r>
            <a:endParaRPr lang="it-IT" sz="2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2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DEF4689-908C-BA49-92FC-56FB65A1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POSSIBLE MESSAGES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="" xmlns:a16="http://schemas.microsoft.com/office/drawing/2014/main" id="{CE35A027-22D6-D74A-8743-1037C4CD9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1232"/>
            <a:ext cx="10515600" cy="20045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2400" dirty="0" smtClean="0"/>
              <a:t>Control </a:t>
            </a:r>
            <a:r>
              <a:rPr lang="it-IT" sz="2400" dirty="0" err="1" smtClean="0"/>
              <a:t>about</a:t>
            </a:r>
            <a:r>
              <a:rPr lang="it-IT" sz="2400" dirty="0" smtClean="0"/>
              <a:t> the impact of AI on human </a:t>
            </a:r>
            <a:r>
              <a:rPr lang="it-IT" sz="2400" dirty="0" err="1" smtClean="0"/>
              <a:t>beings</a:t>
            </a:r>
            <a:r>
              <a:rPr lang="it-IT" sz="2400" dirty="0" smtClean="0"/>
              <a:t>’ life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 err="1" smtClean="0"/>
              <a:t>Elimination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binary</a:t>
            </a:r>
            <a:r>
              <a:rPr lang="it-IT" sz="2400" dirty="0" smtClean="0"/>
              <a:t> </a:t>
            </a:r>
            <a:r>
              <a:rPr lang="it-IT" sz="2400" dirty="0" err="1" smtClean="0"/>
              <a:t>vision</a:t>
            </a:r>
            <a:r>
              <a:rPr lang="it-IT" sz="2400" dirty="0" smtClean="0"/>
              <a:t> of human life and </a:t>
            </a:r>
            <a:r>
              <a:rPr lang="it-IT" sz="2400" dirty="0" err="1" smtClean="0"/>
              <a:t>external</a:t>
            </a:r>
            <a:r>
              <a:rPr lang="it-IT" sz="2400" dirty="0" smtClean="0"/>
              <a:t> </a:t>
            </a:r>
            <a:r>
              <a:rPr lang="it-IT" sz="2400" dirty="0" err="1" smtClean="0"/>
              <a:t>judgements</a:t>
            </a:r>
            <a:endParaRPr lang="it-IT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 err="1"/>
              <a:t>S</a:t>
            </a:r>
            <a:r>
              <a:rPr lang="it-IT" sz="2400" dirty="0" err="1" smtClean="0"/>
              <a:t>ensible</a:t>
            </a:r>
            <a:r>
              <a:rPr lang="it-IT" sz="2400" dirty="0" smtClean="0"/>
              <a:t> use in use of </a:t>
            </a:r>
            <a:r>
              <a:rPr lang="it-IT" sz="2400" dirty="0" err="1" smtClean="0"/>
              <a:t>technology</a:t>
            </a:r>
            <a:r>
              <a:rPr lang="it-IT" sz="2400" dirty="0" smtClean="0"/>
              <a:t> and science 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1678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37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di Office</vt:lpstr>
      <vt:lpstr>1_Tema di Office</vt:lpstr>
      <vt:lpstr>MAIN CHARACTERS</vt:lpstr>
      <vt:lpstr>NARRATOR</vt:lpstr>
      <vt:lpstr>THEMES</vt:lpstr>
      <vt:lpstr>POSTMODERN FEATURES</vt:lpstr>
      <vt:lpstr>POSSIBLE MESSAGES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CHARACTERS</dc:title>
  <dc:creator>Delneri Michela</dc:creator>
  <cp:lastModifiedBy>Delneri Michela</cp:lastModifiedBy>
  <cp:revision>2</cp:revision>
  <dcterms:created xsi:type="dcterms:W3CDTF">2020-01-09T15:44:21Z</dcterms:created>
  <dcterms:modified xsi:type="dcterms:W3CDTF">2020-01-09T16:02:08Z</dcterms:modified>
</cp:coreProperties>
</file>