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4" r:id="rId4"/>
    <p:sldId id="258" r:id="rId5"/>
    <p:sldId id="259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83FF"/>
    <a:srgbClr val="FF2F92"/>
    <a:srgbClr val="FF7E79"/>
    <a:srgbClr val="941651"/>
    <a:srgbClr val="FF8A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15"/>
    <p:restoredTop sz="94656"/>
  </p:normalViewPr>
  <p:slideViewPr>
    <p:cSldViewPr snapToGrid="0" snapToObjects="1">
      <p:cViewPr varScale="1">
        <p:scale>
          <a:sx n="110" d="100"/>
          <a:sy n="110" d="100"/>
        </p:scale>
        <p:origin x="8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4DEAD2-5B3C-D541-8EAA-FC123A2FBB0C}" type="datetimeFigureOut">
              <a:rPr lang="it-IT" smtClean="0"/>
              <a:t>09/01/2020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ED591D-A2A4-814B-B161-9571E3CE1301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3082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ED591D-A2A4-814B-B161-9571E3CE1301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02189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ED591D-A2A4-814B-B161-9571E3CE1301}" type="slidenum">
              <a:rPr lang="it-IT" smtClean="0"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8849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A05653F-D97D-CF49-B6A5-4F98D1A19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EB7EBEBD-550E-974F-829C-EFC955A416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D61A0C90-3916-5E47-AD8E-987293CDB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1AA8-814A-A345-8081-09691C3FBFEF}" type="datetimeFigureOut">
              <a:rPr lang="it-IT" smtClean="0"/>
              <a:t>09/01/2020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C8C98349-B556-5A45-BA65-01FCA7849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56A82464-E3F4-6E43-94E8-0717C95DB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EC462-3DA7-BB40-A9FE-CDB8B35036B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9511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BCB9571-B6CC-BE45-9290-83E19FCE9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09BE6C66-C3EE-B143-B735-2773B26A8A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0F862462-1120-B34E-81FC-F0503F57D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1AA8-814A-A345-8081-09691C3FBFEF}" type="datetimeFigureOut">
              <a:rPr lang="it-IT" smtClean="0"/>
              <a:t>09/01/2020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ECCB060F-D4D0-4A4B-B9EC-7F05B2D02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156C52C5-8B08-D547-AAD2-B8699AEB3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EC462-3DA7-BB40-A9FE-CDB8B35036B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01457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="" xmlns:a16="http://schemas.microsoft.com/office/drawing/2014/main" id="{97C67CC8-5D1C-6D46-BBA3-072E23476B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54D4FC81-0DC4-364E-8591-BEFA569A01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54FF3C93-5EE8-9A4C-9290-B142DFB75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1AA8-814A-A345-8081-09691C3FBFEF}" type="datetimeFigureOut">
              <a:rPr lang="it-IT" smtClean="0"/>
              <a:t>09/01/2020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D093F386-218B-D04D-97CE-6AAAEE329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B203A37B-81A7-394F-A250-57CA06606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EC462-3DA7-BB40-A9FE-CDB8B35036B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6284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787B555-2673-C146-B4CD-B10EBF2B2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87FB910B-F9C7-B246-AAF3-509216899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1A91CA54-07E7-604E-8CE6-B04946DDC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1AA8-814A-A345-8081-09691C3FBFEF}" type="datetimeFigureOut">
              <a:rPr lang="it-IT" smtClean="0"/>
              <a:t>09/01/2020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B6EE3196-F099-2A40-BF99-B220B1728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EB8D5AE4-CBED-2645-8A99-B5F9628B6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EC462-3DA7-BB40-A9FE-CDB8B35036B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177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0F9A7A8-1262-B04D-A1CF-4B09B7369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EF47723A-03BF-0E46-BB3C-32792A5FB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7F54DEA7-DBA8-E846-89B2-E89A16491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1AA8-814A-A345-8081-09691C3FBFEF}" type="datetimeFigureOut">
              <a:rPr lang="it-IT" smtClean="0"/>
              <a:t>09/01/2020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47B1854A-5942-6E4B-BC09-773F50A46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CA34E69C-0FAF-3A4B-8F30-42D6FE45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EC462-3DA7-BB40-A9FE-CDB8B35036B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0063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5C8CB83-182E-5A4D-821B-EF5AC5B3B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CC917EA6-5E93-0746-B53C-BDF3A2B962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0012ED26-6CFE-EC48-8543-12A975B43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AF5D1948-921A-2E4E-A9B6-94D239CCB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1AA8-814A-A345-8081-09691C3FBFEF}" type="datetimeFigureOut">
              <a:rPr lang="it-IT" smtClean="0"/>
              <a:t>09/01/2020</a:t>
            </a:fld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5A0ADC2B-A059-954A-B491-8E68748AB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D1BFD1F5-F396-F042-BB99-BFB05723D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EC462-3DA7-BB40-A9FE-CDB8B35036B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1226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ABB713E-CA32-0142-BE3E-1E16542BC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EB8C21D2-A10E-5643-866C-FDFE023383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E683F4EE-3669-FB4D-AB78-78714F668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4A3FE3F7-1D55-F946-A840-7547251F35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="" xmlns:a16="http://schemas.microsoft.com/office/drawing/2014/main" id="{BC014D0C-C26F-924A-AEAD-69354AC17F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="" xmlns:a16="http://schemas.microsoft.com/office/drawing/2014/main" id="{CD124403-AB2B-4D4B-9A1E-E4FEAA35B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1AA8-814A-A345-8081-09691C3FBFEF}" type="datetimeFigureOut">
              <a:rPr lang="it-IT" smtClean="0"/>
              <a:t>09/01/2020</a:t>
            </a:fld>
            <a:endParaRPr lang="it-IT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="" xmlns:a16="http://schemas.microsoft.com/office/drawing/2014/main" id="{B10AAD62-F82C-CE45-94F9-9921FE91A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="" xmlns:a16="http://schemas.microsoft.com/office/drawing/2014/main" id="{2CD1739A-8BAF-C049-8B2B-1424798FF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EC462-3DA7-BB40-A9FE-CDB8B35036B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747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ABE5AB93-A688-F940-9D3B-E898DE73D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08658B31-24AE-C54A-A237-9F1C949F2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1AA8-814A-A345-8081-09691C3FBFEF}" type="datetimeFigureOut">
              <a:rPr lang="it-IT" smtClean="0"/>
              <a:t>09/01/2020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DCB7E1F5-DD5A-9D46-86E9-32AAD1E54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89D69628-478C-2147-A1B5-1E601978D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EC462-3DA7-BB40-A9FE-CDB8B35036B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4657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="" xmlns:a16="http://schemas.microsoft.com/office/drawing/2014/main" id="{8E07870D-7358-F446-B670-155BF6EA3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1AA8-814A-A345-8081-09691C3FBFEF}" type="datetimeFigureOut">
              <a:rPr lang="it-IT" smtClean="0"/>
              <a:t>09/01/2020</a:t>
            </a:fld>
            <a:endParaRPr lang="it-IT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="" xmlns:a16="http://schemas.microsoft.com/office/drawing/2014/main" id="{FD6D7584-80CE-4747-AEE9-62FD5F052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20F2B16A-4DB1-D644-9B5B-F184430E6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EC462-3DA7-BB40-A9FE-CDB8B35036B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2089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A3607F2-6C51-3E43-A05B-B21056B72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CB8F7467-6618-334B-847E-A138FB246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28A4EF5B-C327-0645-9889-2DA048A5D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F4E9F027-0D0F-1848-9BD3-4D5DB7F69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1AA8-814A-A345-8081-09691C3FBFEF}" type="datetimeFigureOut">
              <a:rPr lang="it-IT" smtClean="0"/>
              <a:t>09/01/2020</a:t>
            </a:fld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F4C957F8-F03C-274B-BCC5-9C2FE44DA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818CBA37-7589-0F4A-9619-94D7A092B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EC462-3DA7-BB40-A9FE-CDB8B35036B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978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CE87EEF-A14C-CA4B-8190-EA430A93D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="" xmlns:a16="http://schemas.microsoft.com/office/drawing/2014/main" id="{A1779B47-8901-0D45-BE7B-1FBD51565B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EC4D6A98-D1EA-D54D-8287-12BAC79BF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32997A8C-91FF-3144-95FB-B089D7304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1AA8-814A-A345-8081-09691C3FBFEF}" type="datetimeFigureOut">
              <a:rPr lang="it-IT" smtClean="0"/>
              <a:t>09/01/2020</a:t>
            </a:fld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E56F582C-EF8B-0A42-AB5C-C4EAC4B7A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960523D5-5BE1-EC44-9E36-186793788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EC462-3DA7-BB40-A9FE-CDB8B35036B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7146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1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="" xmlns:a16="http://schemas.microsoft.com/office/drawing/2014/main" id="{FF542702-0F51-A746-943A-DCAA9B628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4F6FFC1D-55CE-944D-9098-065C25C3D5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AB07D403-9C92-8C46-87A5-3D838AC0F6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31AA8-814A-A345-8081-09691C3FBFEF}" type="datetimeFigureOut">
              <a:rPr lang="it-IT" smtClean="0"/>
              <a:t>09/01/2020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D0B395E3-526E-4249-9364-055DE274F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D30A242E-C52F-664D-A8E1-527F90D7D3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EC462-3DA7-BB40-A9FE-CDB8B35036B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2762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1524000" y="1518249"/>
            <a:ext cx="9144000" cy="1077314"/>
          </a:xfrm>
        </p:spPr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FRANKISSSTEIN</a:t>
            </a:r>
            <a:r>
              <a:rPr lang="it-IT" b="1" dirty="0">
                <a:solidFill>
                  <a:srgbClr val="FF0000"/>
                </a:solidFill>
              </a:rPr>
              <a:t>.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>
                <a:solidFill>
                  <a:srgbClr val="FF0000"/>
                </a:solidFill>
              </a:rPr>
              <a:t>A</a:t>
            </a:r>
            <a:r>
              <a:rPr lang="it-IT" b="1" dirty="0" smtClean="0">
                <a:solidFill>
                  <a:srgbClr val="FF0000"/>
                </a:solidFill>
              </a:rPr>
              <a:t> love story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185249" y="2725947"/>
            <a:ext cx="3821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By Jeanette </a:t>
            </a:r>
            <a:r>
              <a:rPr lang="it-IT" sz="2800" dirty="0" err="1" smtClean="0"/>
              <a:t>Winterson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4245014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4D3E62D-526E-EF46-BEC2-A5EDC1299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NOVELIST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973670"/>
            <a:ext cx="10515600" cy="240674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it-IT" sz="2400" dirty="0" smtClean="0"/>
              <a:t>Jeanette </a:t>
            </a:r>
            <a:r>
              <a:rPr lang="it-IT" sz="2400" dirty="0" err="1" smtClean="0"/>
              <a:t>Winterson</a:t>
            </a:r>
            <a:r>
              <a:rPr lang="it-IT" sz="2400" dirty="0" smtClean="0"/>
              <a:t> </a:t>
            </a:r>
            <a:r>
              <a:rPr lang="it-IT" sz="2400" dirty="0" err="1" smtClean="0"/>
              <a:t>was</a:t>
            </a:r>
            <a:r>
              <a:rPr lang="it-IT" sz="2400" dirty="0" smtClean="0"/>
              <a:t> </a:t>
            </a:r>
            <a:r>
              <a:rPr lang="it-IT" sz="2400" dirty="0" err="1" smtClean="0"/>
              <a:t>born</a:t>
            </a:r>
            <a:r>
              <a:rPr lang="it-IT" sz="2400" dirty="0" smtClean="0"/>
              <a:t> on the 27° of August 1959 in Manchester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400" dirty="0" err="1" smtClean="0"/>
              <a:t>She</a:t>
            </a:r>
            <a:r>
              <a:rPr lang="it-IT" sz="2400" dirty="0" smtClean="0"/>
              <a:t> </a:t>
            </a:r>
            <a:r>
              <a:rPr lang="it-IT" sz="2400" dirty="0" err="1" smtClean="0"/>
              <a:t>is</a:t>
            </a:r>
            <a:r>
              <a:rPr lang="it-IT" sz="2400" dirty="0" smtClean="0"/>
              <a:t> a </a:t>
            </a:r>
            <a:r>
              <a:rPr lang="it-IT" sz="2400" dirty="0" err="1" smtClean="0"/>
              <a:t>writer</a:t>
            </a:r>
            <a:r>
              <a:rPr lang="it-IT" sz="2400" dirty="0" smtClean="0"/>
              <a:t>, </a:t>
            </a:r>
            <a:r>
              <a:rPr lang="it-IT" sz="2400" dirty="0" err="1" smtClean="0"/>
              <a:t>journalist</a:t>
            </a:r>
            <a:r>
              <a:rPr lang="it-IT" sz="2400" dirty="0" smtClean="0"/>
              <a:t> and </a:t>
            </a:r>
            <a:r>
              <a:rPr lang="it-IT" sz="2400" dirty="0" err="1" smtClean="0"/>
              <a:t>she</a:t>
            </a:r>
            <a:r>
              <a:rPr lang="it-IT" sz="2400" dirty="0" smtClean="0"/>
              <a:t> </a:t>
            </a:r>
            <a:r>
              <a:rPr lang="it-IT" sz="2400" dirty="0" err="1" smtClean="0"/>
              <a:t>teaches</a:t>
            </a:r>
            <a:r>
              <a:rPr lang="it-IT" sz="2400" dirty="0" smtClean="0"/>
              <a:t> in Manchester </a:t>
            </a:r>
            <a:r>
              <a:rPr lang="it-IT" sz="2400" dirty="0" err="1" smtClean="0"/>
              <a:t>University</a:t>
            </a:r>
            <a:endParaRPr lang="it-IT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it-IT" sz="2400" dirty="0" err="1" smtClean="0"/>
              <a:t>She</a:t>
            </a:r>
            <a:r>
              <a:rPr lang="it-IT" sz="2400" dirty="0" smtClean="0"/>
              <a:t> </a:t>
            </a:r>
            <a:r>
              <a:rPr lang="it-IT" sz="2400" dirty="0" err="1" smtClean="0"/>
              <a:t>usually</a:t>
            </a:r>
            <a:r>
              <a:rPr lang="it-IT" sz="2400" dirty="0" smtClean="0"/>
              <a:t> </a:t>
            </a:r>
            <a:r>
              <a:rPr lang="it-IT" sz="2400" dirty="0" err="1" smtClean="0"/>
              <a:t>writes</a:t>
            </a:r>
            <a:r>
              <a:rPr lang="it-IT" sz="2400" dirty="0" smtClean="0"/>
              <a:t> </a:t>
            </a:r>
            <a:r>
              <a:rPr lang="it-IT" sz="2400" dirty="0" err="1" smtClean="0"/>
              <a:t>newspaper</a:t>
            </a:r>
            <a:r>
              <a:rPr lang="it-IT" sz="2400" dirty="0" smtClean="0"/>
              <a:t> </a:t>
            </a:r>
            <a:r>
              <a:rPr lang="it-IT" sz="2400" dirty="0" err="1" smtClean="0"/>
              <a:t>articles</a:t>
            </a:r>
            <a:r>
              <a:rPr lang="it-IT" sz="2400" dirty="0" smtClean="0"/>
              <a:t> and </a:t>
            </a:r>
            <a:r>
              <a:rPr lang="it-IT" sz="2400" dirty="0" err="1" smtClean="0"/>
              <a:t>fictions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346705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9EF4028-AF07-6F48-9453-8385359E9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080" y="446680"/>
            <a:ext cx="11247711" cy="757740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smtClean="0">
                <a:solidFill>
                  <a:srgbClr val="FF0000"/>
                </a:solidFill>
              </a:rPr>
              <a:t>THE NOVEL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CA375C1-5138-5D4B-AB10-F16DCB9CC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080" y="1310055"/>
            <a:ext cx="11484934" cy="3719146"/>
          </a:xfrm>
        </p:spPr>
        <p:txBody>
          <a:bodyPr>
            <a:normAutofit/>
          </a:bodyPr>
          <a:lstStyle/>
          <a:p>
            <a:endParaRPr lang="en-GB" sz="1800" i="1" dirty="0"/>
          </a:p>
          <a:p>
            <a:pPr>
              <a:buSzPct val="90000"/>
              <a:buFont typeface="Wingdings" pitchFamily="2" charset="2"/>
              <a:buChar char="§"/>
            </a:pPr>
            <a:r>
              <a:rPr lang="en-GB" sz="2400" dirty="0" smtClean="0"/>
              <a:t>It tells a post-modern story;</a:t>
            </a:r>
            <a:endParaRPr lang="en-GB" sz="2400" dirty="0"/>
          </a:p>
          <a:p>
            <a:pPr>
              <a:buSzPct val="90000"/>
              <a:buFont typeface="Wingdings" pitchFamily="2" charset="2"/>
              <a:buChar char="§"/>
            </a:pPr>
            <a:r>
              <a:rPr lang="en-GB" sz="2400" dirty="0" smtClean="0"/>
              <a:t>It is a remake and a retelling </a:t>
            </a:r>
            <a:r>
              <a:rPr lang="en-GB" sz="2400" dirty="0"/>
              <a:t>of </a:t>
            </a:r>
            <a:r>
              <a:rPr lang="en-GB" sz="2400" dirty="0" smtClean="0"/>
              <a:t>Mary Shelley’s original “Frankenstein”;</a:t>
            </a:r>
            <a:endParaRPr lang="en-GB" sz="2400" dirty="0"/>
          </a:p>
          <a:p>
            <a:pPr>
              <a:buSzPct val="90000"/>
              <a:buFont typeface="Wingdings" pitchFamily="2" charset="2"/>
              <a:buChar char="§"/>
            </a:pPr>
            <a:r>
              <a:rPr lang="it-IT" sz="2400" dirty="0" err="1" smtClean="0"/>
              <a:t>It</a:t>
            </a:r>
            <a:r>
              <a:rPr lang="it-IT" sz="2400" dirty="0" smtClean="0"/>
              <a:t> i</a:t>
            </a:r>
            <a:r>
              <a:rPr lang="en" sz="2400" dirty="0"/>
              <a:t>s based on doubleness and </a:t>
            </a:r>
            <a:r>
              <a:rPr lang="en" sz="2400" dirty="0" smtClean="0"/>
              <a:t>duality</a:t>
            </a:r>
          </a:p>
          <a:p>
            <a:pPr>
              <a:buSzPct val="90000"/>
              <a:buFont typeface="Wingdings" pitchFamily="2" charset="2"/>
              <a:buChar char="§"/>
            </a:pPr>
            <a:r>
              <a:rPr lang="it-IT" sz="2400" dirty="0" smtClean="0"/>
              <a:t>I</a:t>
            </a:r>
            <a:r>
              <a:rPr lang="en" sz="2400" dirty="0" smtClean="0"/>
              <a:t>t puts in evidence the impact of AI in human beings’ life</a:t>
            </a:r>
            <a:r>
              <a:rPr lang="en" sz="2400" dirty="0"/>
              <a:t/>
            </a:r>
            <a:br>
              <a:rPr lang="en" sz="2400" dirty="0"/>
            </a:br>
            <a:endParaRPr lang="en" sz="2400" dirty="0" smtClean="0"/>
          </a:p>
        </p:txBody>
      </p:sp>
    </p:spTree>
    <p:extLst>
      <p:ext uri="{BB962C8B-B14F-4D97-AF65-F5344CB8AC3E}">
        <p14:creationId xmlns:p14="http://schemas.microsoft.com/office/powerpoint/2010/main" val="1286658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7F1CD55-233D-5349-9EA9-37EE59C0C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STRUCTURE</a:t>
            </a:r>
          </a:p>
        </p:txBody>
      </p:sp>
      <p:sp>
        <p:nvSpPr>
          <p:cNvPr id="61" name="CasellaDiTesto 60">
            <a:extLst>
              <a:ext uri="{FF2B5EF4-FFF2-40B4-BE49-F238E27FC236}">
                <a16:creationId xmlns="" xmlns:a16="http://schemas.microsoft.com/office/drawing/2014/main" id="{5C740F95-FBF7-A74F-878E-54168EE6420A}"/>
              </a:ext>
            </a:extLst>
          </p:cNvPr>
          <p:cNvSpPr txBox="1"/>
          <p:nvPr/>
        </p:nvSpPr>
        <p:spPr>
          <a:xfrm>
            <a:off x="468406" y="1588001"/>
            <a:ext cx="992410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The </a:t>
            </a:r>
            <a:r>
              <a:rPr lang="it-IT" sz="2400" dirty="0" err="1" smtClean="0"/>
              <a:t>novel</a:t>
            </a:r>
            <a:r>
              <a:rPr lang="it-IT" sz="2400" dirty="0" smtClean="0"/>
              <a:t> </a:t>
            </a:r>
            <a:r>
              <a:rPr lang="it-IT" sz="2400" dirty="0" err="1" smtClean="0"/>
              <a:t>tells</a:t>
            </a:r>
            <a:r>
              <a:rPr lang="it-IT" sz="2400" dirty="0" smtClean="0"/>
              <a:t> </a:t>
            </a:r>
            <a:r>
              <a:rPr lang="it-IT" sz="2400" dirty="0" err="1" smtClean="0"/>
              <a:t>two</a:t>
            </a:r>
            <a:r>
              <a:rPr lang="it-IT" sz="2400" dirty="0" smtClean="0"/>
              <a:t> </a:t>
            </a:r>
            <a:r>
              <a:rPr lang="it-IT" sz="2400" dirty="0" err="1" smtClean="0"/>
              <a:t>parallel</a:t>
            </a:r>
            <a:r>
              <a:rPr lang="it-IT" sz="2400" dirty="0" smtClean="0"/>
              <a:t> stories: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it-IT" sz="2400" dirty="0" smtClean="0"/>
              <a:t>The first </a:t>
            </a:r>
            <a:r>
              <a:rPr lang="it-IT" sz="2400" dirty="0" err="1" smtClean="0"/>
              <a:t>one</a:t>
            </a:r>
            <a:r>
              <a:rPr lang="it-IT" sz="2400" dirty="0" smtClean="0"/>
              <a:t> </a:t>
            </a:r>
            <a:r>
              <a:rPr lang="it-IT" sz="2400" dirty="0" err="1" smtClean="0"/>
              <a:t>tells</a:t>
            </a:r>
            <a:r>
              <a:rPr lang="it-IT" sz="2400" dirty="0" smtClean="0"/>
              <a:t> </a:t>
            </a:r>
            <a:r>
              <a:rPr lang="it-IT" sz="2400" dirty="0" err="1" smtClean="0"/>
              <a:t>about</a:t>
            </a:r>
            <a:r>
              <a:rPr lang="it-IT" sz="2400" dirty="0" smtClean="0"/>
              <a:t> a </a:t>
            </a:r>
            <a:r>
              <a:rPr lang="it-IT" sz="2400" dirty="0" err="1" smtClean="0"/>
              <a:t>young</a:t>
            </a:r>
            <a:r>
              <a:rPr lang="it-IT" sz="2400" dirty="0" smtClean="0"/>
              <a:t> Mary Shelley </a:t>
            </a:r>
            <a:r>
              <a:rPr lang="it-IT" sz="2400" dirty="0" err="1" smtClean="0"/>
              <a:t>who</a:t>
            </a:r>
            <a:r>
              <a:rPr lang="it-IT" sz="2400" dirty="0" smtClean="0"/>
              <a:t> </a:t>
            </a:r>
            <a:r>
              <a:rPr lang="it-IT" sz="2400" dirty="0" err="1" smtClean="0"/>
              <a:t>is</a:t>
            </a:r>
            <a:r>
              <a:rPr lang="it-IT" sz="2400" dirty="0" smtClean="0"/>
              <a:t> </a:t>
            </a:r>
            <a:r>
              <a:rPr lang="it-IT" sz="2400" dirty="0" err="1" smtClean="0"/>
              <a:t>writing</a:t>
            </a:r>
            <a:r>
              <a:rPr lang="it-IT" sz="2400" dirty="0" smtClean="0"/>
              <a:t> </a:t>
            </a:r>
            <a:r>
              <a:rPr lang="it-IT" sz="2400" dirty="0" err="1" smtClean="0"/>
              <a:t>her</a:t>
            </a:r>
            <a:r>
              <a:rPr lang="it-IT" sz="2400" dirty="0" smtClean="0"/>
              <a:t> </a:t>
            </a:r>
            <a:r>
              <a:rPr lang="it-IT" sz="2400" dirty="0" err="1" smtClean="0"/>
              <a:t>novel</a:t>
            </a:r>
            <a:r>
              <a:rPr lang="it-IT" sz="2400" dirty="0" smtClean="0"/>
              <a:t> «</a:t>
            </a:r>
            <a:r>
              <a:rPr lang="it-IT" sz="2400" dirty="0" err="1" smtClean="0"/>
              <a:t>Frankestein</a:t>
            </a:r>
            <a:r>
              <a:rPr lang="it-IT" sz="2400" dirty="0" smtClean="0"/>
              <a:t>». </a:t>
            </a:r>
            <a:r>
              <a:rPr lang="it-IT" sz="2400" dirty="0" err="1" smtClean="0"/>
              <a:t>Futhermore</a:t>
            </a:r>
            <a:r>
              <a:rPr lang="it-IT" sz="2400" dirty="0" smtClean="0"/>
              <a:t> </a:t>
            </a:r>
            <a:r>
              <a:rPr lang="it-IT" sz="2400" dirty="0" err="1" smtClean="0"/>
              <a:t>she</a:t>
            </a:r>
            <a:r>
              <a:rPr lang="it-IT" sz="2400" dirty="0" smtClean="0"/>
              <a:t> </a:t>
            </a:r>
            <a:r>
              <a:rPr lang="en-GB" sz="2400" dirty="0" smtClean="0"/>
              <a:t>explains </a:t>
            </a:r>
            <a:r>
              <a:rPr lang="en-GB" sz="2400" dirty="0"/>
              <a:t>the effects of the story on </a:t>
            </a:r>
            <a:r>
              <a:rPr lang="en-GB" sz="2400" dirty="0" smtClean="0"/>
              <a:t>her life</a:t>
            </a:r>
          </a:p>
          <a:p>
            <a:endParaRPr lang="en-GB" sz="24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2400" dirty="0" smtClean="0"/>
              <a:t>The post-modern one tells about </a:t>
            </a:r>
            <a:r>
              <a:rPr lang="en-GB" sz="2400" dirty="0" err="1" smtClean="0"/>
              <a:t>Ry</a:t>
            </a:r>
            <a:r>
              <a:rPr lang="en-GB" sz="2400" dirty="0" smtClean="0"/>
              <a:t> Shelley, a transgender doctor</a:t>
            </a:r>
            <a:r>
              <a:rPr lang="en-GB" sz="2400" dirty="0"/>
              <a:t>, who supplies body parts to the </a:t>
            </a:r>
            <a:r>
              <a:rPr lang="en-GB" sz="2400" dirty="0" smtClean="0"/>
              <a:t>professor and futurist </a:t>
            </a:r>
            <a:r>
              <a:rPr lang="en-GB" sz="2400" dirty="0"/>
              <a:t>Victor </a:t>
            </a:r>
            <a:r>
              <a:rPr lang="en-GB" sz="2400" dirty="0" smtClean="0"/>
              <a:t>Stein. </a:t>
            </a:r>
            <a:r>
              <a:rPr lang="en-GB" sz="2400" dirty="0" err="1" smtClean="0"/>
              <a:t>Ry</a:t>
            </a:r>
            <a:r>
              <a:rPr lang="en-GB" sz="2400" dirty="0" smtClean="0"/>
              <a:t> also falls in love with him. In addition the story tells about Ron Lord, who sells sex dolls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279135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3A9D0AA-4BDA-7842-B389-4C8468F3B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814388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SETTING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FD662519-5304-4B44-BC47-F89BF2D9C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1406" y="1501074"/>
            <a:ext cx="10581587" cy="2510285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b="0" dirty="0" smtClean="0"/>
              <a:t>The 1</a:t>
            </a:r>
            <a:r>
              <a:rPr lang="en-GB" b="0" baseline="30000" dirty="0" smtClean="0"/>
              <a:t>st</a:t>
            </a:r>
            <a:r>
              <a:rPr lang="en-GB" b="0" dirty="0" smtClean="0"/>
              <a:t> story takes places on the Lake Geneva, in Italy and in Bedlam in 1816, and during the </a:t>
            </a:r>
            <a:r>
              <a:rPr lang="en-GB" b="0" dirty="0"/>
              <a:t>19</a:t>
            </a:r>
            <a:r>
              <a:rPr lang="en-GB" b="0" baseline="30000" dirty="0"/>
              <a:t>th</a:t>
            </a:r>
            <a:r>
              <a:rPr lang="en-GB" b="0" dirty="0"/>
              <a:t> </a:t>
            </a:r>
            <a:r>
              <a:rPr lang="en-GB" b="0" dirty="0" smtClean="0"/>
              <a:t>century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b="0" dirty="0"/>
              <a:t>The 2</a:t>
            </a:r>
            <a:r>
              <a:rPr lang="en-GB" b="0" baseline="30000" dirty="0"/>
              <a:t>nd</a:t>
            </a:r>
            <a:r>
              <a:rPr lang="en-GB" b="0" dirty="0"/>
              <a:t> story takes places in Manchester and Memphis during the 21</a:t>
            </a:r>
            <a:r>
              <a:rPr lang="en-GB" b="0" baseline="30000" dirty="0"/>
              <a:t>th</a:t>
            </a:r>
            <a:r>
              <a:rPr lang="en-GB" b="0" dirty="0"/>
              <a:t> century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0" dirty="0"/>
          </a:p>
          <a:p>
            <a:endParaRPr lang="en-GB" b="0" dirty="0"/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D5A8F74E-3D30-B24D-86B5-0641A1753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83821"/>
            <a:ext cx="5183188" cy="1681410"/>
          </a:xfrm>
        </p:spPr>
        <p:txBody>
          <a:bodyPr>
            <a:normAutofit/>
          </a:bodyPr>
          <a:lstStyle/>
          <a:p>
            <a:endParaRPr lang="en-GB" b="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64166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206</Words>
  <Application>Microsoft Office PowerPoint</Application>
  <PresentationFormat>Widescreen</PresentationFormat>
  <Paragraphs>22</Paragraphs>
  <Slides>5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Tema di Office</vt:lpstr>
      <vt:lpstr>FRANKISSSTEIN. A love story</vt:lpstr>
      <vt:lpstr>THE NOVELIST</vt:lpstr>
      <vt:lpstr>THE NOVEL</vt:lpstr>
      <vt:lpstr>STRUCTURE</vt:lpstr>
      <vt:lpstr>SETTING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FRANKISSSTEIN: a love story</dc:title>
  <dc:creator>Luca Plett</dc:creator>
  <cp:lastModifiedBy>Delneri Michela</cp:lastModifiedBy>
  <cp:revision>18</cp:revision>
  <dcterms:created xsi:type="dcterms:W3CDTF">2020-01-04T17:46:16Z</dcterms:created>
  <dcterms:modified xsi:type="dcterms:W3CDTF">2020-01-09T16:01:47Z</dcterms:modified>
</cp:coreProperties>
</file>