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31" name="PlaceHolder 2"/>
          <p:cNvSpPr>
            <a:spLocks noGrp="1"/>
          </p:cNvSpPr>
          <p:nvPr>
            <p:ph type="body"/>
          </p:nvPr>
        </p:nvSpPr>
        <p:spPr>
          <a:xfrm>
            <a:off x="360000" y="1980000"/>
            <a:ext cx="91800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32" name="PlaceHolder 3"/>
          <p:cNvSpPr>
            <a:spLocks noGrp="1"/>
          </p:cNvSpPr>
          <p:nvPr>
            <p:ph type="body"/>
          </p:nvPr>
        </p:nvSpPr>
        <p:spPr>
          <a:xfrm>
            <a:off x="360000" y="4424400"/>
            <a:ext cx="91800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34" name="PlaceHolder 2"/>
          <p:cNvSpPr>
            <a:spLocks noGrp="1"/>
          </p:cNvSpPr>
          <p:nvPr>
            <p:ph type="body"/>
          </p:nvPr>
        </p:nvSpPr>
        <p:spPr>
          <a:xfrm>
            <a:off x="36000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35" name="PlaceHolder 3"/>
          <p:cNvSpPr>
            <a:spLocks noGrp="1"/>
          </p:cNvSpPr>
          <p:nvPr>
            <p:ph type="body"/>
          </p:nvPr>
        </p:nvSpPr>
        <p:spPr>
          <a:xfrm>
            <a:off x="506376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36" name="PlaceHolder 4"/>
          <p:cNvSpPr>
            <a:spLocks noGrp="1"/>
          </p:cNvSpPr>
          <p:nvPr>
            <p:ph type="body"/>
          </p:nvPr>
        </p:nvSpPr>
        <p:spPr>
          <a:xfrm>
            <a:off x="5063760" y="44244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37" name="PlaceHolder 5"/>
          <p:cNvSpPr>
            <a:spLocks noGrp="1"/>
          </p:cNvSpPr>
          <p:nvPr>
            <p:ph type="body"/>
          </p:nvPr>
        </p:nvSpPr>
        <p:spPr>
          <a:xfrm>
            <a:off x="360000" y="44244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39" name="PlaceHolder 2"/>
          <p:cNvSpPr>
            <a:spLocks noGrp="1"/>
          </p:cNvSpPr>
          <p:nvPr>
            <p:ph type="body"/>
          </p:nvPr>
        </p:nvSpPr>
        <p:spPr>
          <a:xfrm>
            <a:off x="360000" y="19800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40" name="PlaceHolder 3"/>
          <p:cNvSpPr>
            <a:spLocks noGrp="1"/>
          </p:cNvSpPr>
          <p:nvPr>
            <p:ph type="body"/>
          </p:nvPr>
        </p:nvSpPr>
        <p:spPr>
          <a:xfrm>
            <a:off x="3463920" y="19800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41" name="PlaceHolder 4"/>
          <p:cNvSpPr>
            <a:spLocks noGrp="1"/>
          </p:cNvSpPr>
          <p:nvPr>
            <p:ph type="body"/>
          </p:nvPr>
        </p:nvSpPr>
        <p:spPr>
          <a:xfrm>
            <a:off x="6567480" y="19800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42" name="PlaceHolder 5"/>
          <p:cNvSpPr>
            <a:spLocks noGrp="1"/>
          </p:cNvSpPr>
          <p:nvPr>
            <p:ph type="body"/>
          </p:nvPr>
        </p:nvSpPr>
        <p:spPr>
          <a:xfrm>
            <a:off x="6567480" y="44244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43" name="PlaceHolder 6"/>
          <p:cNvSpPr>
            <a:spLocks noGrp="1"/>
          </p:cNvSpPr>
          <p:nvPr>
            <p:ph type="body"/>
          </p:nvPr>
        </p:nvSpPr>
        <p:spPr>
          <a:xfrm>
            <a:off x="3463920" y="44244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44" name="PlaceHolder 7"/>
          <p:cNvSpPr>
            <a:spLocks noGrp="1"/>
          </p:cNvSpPr>
          <p:nvPr>
            <p:ph type="body"/>
          </p:nvPr>
        </p:nvSpPr>
        <p:spPr>
          <a:xfrm>
            <a:off x="360000" y="44244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52" name="PlaceHolder 2"/>
          <p:cNvSpPr>
            <a:spLocks noGrp="1"/>
          </p:cNvSpPr>
          <p:nvPr>
            <p:ph type="subTitle"/>
          </p:nvPr>
        </p:nvSpPr>
        <p:spPr>
          <a:xfrm>
            <a:off x="360000" y="1980000"/>
            <a:ext cx="9180000" cy="4680000"/>
          </a:xfrm>
          <a:prstGeom prst="rect">
            <a:avLst/>
          </a:prstGeom>
        </p:spPr>
        <p:txBody>
          <a:bodyPr lIns="0" rIns="0" tIns="0" bIns="0"/>
          <a:p>
            <a:endParaRPr b="0" lang="it-IT" sz="2600" spc="-1" strike="noStrike">
              <a:solidFill>
                <a:srgbClr val="1c1c1c"/>
              </a:solidFill>
              <a:latin typeface="Source Sans Pro Light"/>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54" name="PlaceHolder 2"/>
          <p:cNvSpPr>
            <a:spLocks noGrp="1"/>
          </p:cNvSpPr>
          <p:nvPr>
            <p:ph type="body"/>
          </p:nvPr>
        </p:nvSpPr>
        <p:spPr>
          <a:xfrm>
            <a:off x="360000" y="1980000"/>
            <a:ext cx="918000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56" name="PlaceHolder 2"/>
          <p:cNvSpPr>
            <a:spLocks noGrp="1"/>
          </p:cNvSpPr>
          <p:nvPr>
            <p:ph type="body"/>
          </p:nvPr>
        </p:nvSpPr>
        <p:spPr>
          <a:xfrm>
            <a:off x="360000" y="1980000"/>
            <a:ext cx="447948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57" name="PlaceHolder 3"/>
          <p:cNvSpPr>
            <a:spLocks noGrp="1"/>
          </p:cNvSpPr>
          <p:nvPr>
            <p:ph type="body"/>
          </p:nvPr>
        </p:nvSpPr>
        <p:spPr>
          <a:xfrm>
            <a:off x="5063760" y="1980000"/>
            <a:ext cx="447948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360000" y="360000"/>
            <a:ext cx="9360000" cy="4173120"/>
          </a:xfrm>
          <a:prstGeom prst="rect">
            <a:avLst/>
          </a:prstGeom>
        </p:spPr>
        <p:txBody>
          <a:bodyPr lIns="0" rIns="0" tIns="0" bIns="0"/>
          <a:p>
            <a:endParaRPr b="0" lang="it-IT" sz="2600" spc="-1" strike="noStrike">
              <a:solidFill>
                <a:srgbClr val="1c1c1c"/>
              </a:solidFill>
              <a:latin typeface="Source Sans Pro Light"/>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61" name="PlaceHolder 2"/>
          <p:cNvSpPr>
            <a:spLocks noGrp="1"/>
          </p:cNvSpPr>
          <p:nvPr>
            <p:ph type="body"/>
          </p:nvPr>
        </p:nvSpPr>
        <p:spPr>
          <a:xfrm>
            <a:off x="36000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62" name="PlaceHolder 3"/>
          <p:cNvSpPr>
            <a:spLocks noGrp="1"/>
          </p:cNvSpPr>
          <p:nvPr>
            <p:ph type="body"/>
          </p:nvPr>
        </p:nvSpPr>
        <p:spPr>
          <a:xfrm>
            <a:off x="360000" y="44244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63" name="PlaceHolder 4"/>
          <p:cNvSpPr>
            <a:spLocks noGrp="1"/>
          </p:cNvSpPr>
          <p:nvPr>
            <p:ph type="body"/>
          </p:nvPr>
        </p:nvSpPr>
        <p:spPr>
          <a:xfrm>
            <a:off x="5063760" y="1980000"/>
            <a:ext cx="447948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10" name="PlaceHolder 2"/>
          <p:cNvSpPr>
            <a:spLocks noGrp="1"/>
          </p:cNvSpPr>
          <p:nvPr>
            <p:ph type="subTitle"/>
          </p:nvPr>
        </p:nvSpPr>
        <p:spPr>
          <a:xfrm>
            <a:off x="360000" y="1980000"/>
            <a:ext cx="9180000" cy="4680000"/>
          </a:xfrm>
          <a:prstGeom prst="rect">
            <a:avLst/>
          </a:prstGeom>
        </p:spPr>
        <p:txBody>
          <a:bodyPr lIns="0" rIns="0" tIns="0" bIns="0"/>
          <a:p>
            <a:endParaRPr b="0" lang="it-IT" sz="2600" spc="-1" strike="noStrike">
              <a:solidFill>
                <a:srgbClr val="1c1c1c"/>
              </a:solidFill>
              <a:latin typeface="Source Sans Pro Light"/>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65" name="PlaceHolder 2"/>
          <p:cNvSpPr>
            <a:spLocks noGrp="1"/>
          </p:cNvSpPr>
          <p:nvPr>
            <p:ph type="body"/>
          </p:nvPr>
        </p:nvSpPr>
        <p:spPr>
          <a:xfrm>
            <a:off x="360000" y="1980000"/>
            <a:ext cx="447948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66" name="PlaceHolder 3"/>
          <p:cNvSpPr>
            <a:spLocks noGrp="1"/>
          </p:cNvSpPr>
          <p:nvPr>
            <p:ph type="body"/>
          </p:nvPr>
        </p:nvSpPr>
        <p:spPr>
          <a:xfrm>
            <a:off x="506376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67" name="PlaceHolder 4"/>
          <p:cNvSpPr>
            <a:spLocks noGrp="1"/>
          </p:cNvSpPr>
          <p:nvPr>
            <p:ph type="body"/>
          </p:nvPr>
        </p:nvSpPr>
        <p:spPr>
          <a:xfrm>
            <a:off x="5063760" y="44244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69" name="PlaceHolder 2"/>
          <p:cNvSpPr>
            <a:spLocks noGrp="1"/>
          </p:cNvSpPr>
          <p:nvPr>
            <p:ph type="body"/>
          </p:nvPr>
        </p:nvSpPr>
        <p:spPr>
          <a:xfrm>
            <a:off x="36000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70" name="PlaceHolder 3"/>
          <p:cNvSpPr>
            <a:spLocks noGrp="1"/>
          </p:cNvSpPr>
          <p:nvPr>
            <p:ph type="body"/>
          </p:nvPr>
        </p:nvSpPr>
        <p:spPr>
          <a:xfrm>
            <a:off x="506376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71" name="PlaceHolder 4"/>
          <p:cNvSpPr>
            <a:spLocks noGrp="1"/>
          </p:cNvSpPr>
          <p:nvPr>
            <p:ph type="body"/>
          </p:nvPr>
        </p:nvSpPr>
        <p:spPr>
          <a:xfrm>
            <a:off x="360000" y="4424400"/>
            <a:ext cx="91800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73" name="PlaceHolder 2"/>
          <p:cNvSpPr>
            <a:spLocks noGrp="1"/>
          </p:cNvSpPr>
          <p:nvPr>
            <p:ph type="body"/>
          </p:nvPr>
        </p:nvSpPr>
        <p:spPr>
          <a:xfrm>
            <a:off x="360000" y="1980000"/>
            <a:ext cx="91800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74" name="PlaceHolder 3"/>
          <p:cNvSpPr>
            <a:spLocks noGrp="1"/>
          </p:cNvSpPr>
          <p:nvPr>
            <p:ph type="body"/>
          </p:nvPr>
        </p:nvSpPr>
        <p:spPr>
          <a:xfrm>
            <a:off x="360000" y="4424400"/>
            <a:ext cx="91800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76" name="PlaceHolder 2"/>
          <p:cNvSpPr>
            <a:spLocks noGrp="1"/>
          </p:cNvSpPr>
          <p:nvPr>
            <p:ph type="body"/>
          </p:nvPr>
        </p:nvSpPr>
        <p:spPr>
          <a:xfrm>
            <a:off x="36000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77" name="PlaceHolder 3"/>
          <p:cNvSpPr>
            <a:spLocks noGrp="1"/>
          </p:cNvSpPr>
          <p:nvPr>
            <p:ph type="body"/>
          </p:nvPr>
        </p:nvSpPr>
        <p:spPr>
          <a:xfrm>
            <a:off x="506376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78" name="PlaceHolder 4"/>
          <p:cNvSpPr>
            <a:spLocks noGrp="1"/>
          </p:cNvSpPr>
          <p:nvPr>
            <p:ph type="body"/>
          </p:nvPr>
        </p:nvSpPr>
        <p:spPr>
          <a:xfrm>
            <a:off x="5063760" y="44244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79" name="PlaceHolder 5"/>
          <p:cNvSpPr>
            <a:spLocks noGrp="1"/>
          </p:cNvSpPr>
          <p:nvPr>
            <p:ph type="body"/>
          </p:nvPr>
        </p:nvSpPr>
        <p:spPr>
          <a:xfrm>
            <a:off x="360000" y="44244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81" name="PlaceHolder 2"/>
          <p:cNvSpPr>
            <a:spLocks noGrp="1"/>
          </p:cNvSpPr>
          <p:nvPr>
            <p:ph type="body"/>
          </p:nvPr>
        </p:nvSpPr>
        <p:spPr>
          <a:xfrm>
            <a:off x="360000" y="19800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82" name="PlaceHolder 3"/>
          <p:cNvSpPr>
            <a:spLocks noGrp="1"/>
          </p:cNvSpPr>
          <p:nvPr>
            <p:ph type="body"/>
          </p:nvPr>
        </p:nvSpPr>
        <p:spPr>
          <a:xfrm>
            <a:off x="3463920" y="19800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83" name="PlaceHolder 4"/>
          <p:cNvSpPr>
            <a:spLocks noGrp="1"/>
          </p:cNvSpPr>
          <p:nvPr>
            <p:ph type="body"/>
          </p:nvPr>
        </p:nvSpPr>
        <p:spPr>
          <a:xfrm>
            <a:off x="6567480" y="19800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84" name="PlaceHolder 5"/>
          <p:cNvSpPr>
            <a:spLocks noGrp="1"/>
          </p:cNvSpPr>
          <p:nvPr>
            <p:ph type="body"/>
          </p:nvPr>
        </p:nvSpPr>
        <p:spPr>
          <a:xfrm>
            <a:off x="6567480" y="44244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85" name="PlaceHolder 6"/>
          <p:cNvSpPr>
            <a:spLocks noGrp="1"/>
          </p:cNvSpPr>
          <p:nvPr>
            <p:ph type="body"/>
          </p:nvPr>
        </p:nvSpPr>
        <p:spPr>
          <a:xfrm>
            <a:off x="3463920" y="44244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86" name="PlaceHolder 7"/>
          <p:cNvSpPr>
            <a:spLocks noGrp="1"/>
          </p:cNvSpPr>
          <p:nvPr>
            <p:ph type="body"/>
          </p:nvPr>
        </p:nvSpPr>
        <p:spPr>
          <a:xfrm>
            <a:off x="360000" y="4424400"/>
            <a:ext cx="29556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12" name="PlaceHolder 2"/>
          <p:cNvSpPr>
            <a:spLocks noGrp="1"/>
          </p:cNvSpPr>
          <p:nvPr>
            <p:ph type="body"/>
          </p:nvPr>
        </p:nvSpPr>
        <p:spPr>
          <a:xfrm>
            <a:off x="360000" y="1980000"/>
            <a:ext cx="918000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14" name="PlaceHolder 2"/>
          <p:cNvSpPr>
            <a:spLocks noGrp="1"/>
          </p:cNvSpPr>
          <p:nvPr>
            <p:ph type="body"/>
          </p:nvPr>
        </p:nvSpPr>
        <p:spPr>
          <a:xfrm>
            <a:off x="360000" y="1980000"/>
            <a:ext cx="447948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15" name="PlaceHolder 3"/>
          <p:cNvSpPr>
            <a:spLocks noGrp="1"/>
          </p:cNvSpPr>
          <p:nvPr>
            <p:ph type="body"/>
          </p:nvPr>
        </p:nvSpPr>
        <p:spPr>
          <a:xfrm>
            <a:off x="5063760" y="1980000"/>
            <a:ext cx="447948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360000" y="360000"/>
            <a:ext cx="9360000" cy="4173120"/>
          </a:xfrm>
          <a:prstGeom prst="rect">
            <a:avLst/>
          </a:prstGeom>
        </p:spPr>
        <p:txBody>
          <a:bodyPr lIns="0" rIns="0" tIns="0" bIns="0"/>
          <a:p>
            <a:endParaRPr b="0" lang="it-IT" sz="2600" spc="-1" strike="noStrike">
              <a:solidFill>
                <a:srgbClr val="1c1c1c"/>
              </a:solidFill>
              <a:latin typeface="Source Sans Pro Light"/>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19" name="PlaceHolder 2"/>
          <p:cNvSpPr>
            <a:spLocks noGrp="1"/>
          </p:cNvSpPr>
          <p:nvPr>
            <p:ph type="body"/>
          </p:nvPr>
        </p:nvSpPr>
        <p:spPr>
          <a:xfrm>
            <a:off x="36000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20" name="PlaceHolder 3"/>
          <p:cNvSpPr>
            <a:spLocks noGrp="1"/>
          </p:cNvSpPr>
          <p:nvPr>
            <p:ph type="body"/>
          </p:nvPr>
        </p:nvSpPr>
        <p:spPr>
          <a:xfrm>
            <a:off x="360000" y="44244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21" name="PlaceHolder 4"/>
          <p:cNvSpPr>
            <a:spLocks noGrp="1"/>
          </p:cNvSpPr>
          <p:nvPr>
            <p:ph type="body"/>
          </p:nvPr>
        </p:nvSpPr>
        <p:spPr>
          <a:xfrm>
            <a:off x="5063760" y="1980000"/>
            <a:ext cx="447948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23" name="PlaceHolder 2"/>
          <p:cNvSpPr>
            <a:spLocks noGrp="1"/>
          </p:cNvSpPr>
          <p:nvPr>
            <p:ph type="body"/>
          </p:nvPr>
        </p:nvSpPr>
        <p:spPr>
          <a:xfrm>
            <a:off x="360000" y="1980000"/>
            <a:ext cx="4479480" cy="4680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24" name="PlaceHolder 3"/>
          <p:cNvSpPr>
            <a:spLocks noGrp="1"/>
          </p:cNvSpPr>
          <p:nvPr>
            <p:ph type="body"/>
          </p:nvPr>
        </p:nvSpPr>
        <p:spPr>
          <a:xfrm>
            <a:off x="506376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25" name="PlaceHolder 4"/>
          <p:cNvSpPr>
            <a:spLocks noGrp="1"/>
          </p:cNvSpPr>
          <p:nvPr>
            <p:ph type="body"/>
          </p:nvPr>
        </p:nvSpPr>
        <p:spPr>
          <a:xfrm>
            <a:off x="5063760" y="44244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60000" y="360000"/>
            <a:ext cx="9360000" cy="900000"/>
          </a:xfrm>
          <a:prstGeom prst="rect">
            <a:avLst/>
          </a:prstGeom>
        </p:spPr>
        <p:txBody>
          <a:bodyPr lIns="0" rIns="0" tIns="0" bIns="0" anchor="b"/>
          <a:p>
            <a:endParaRPr b="1" lang="it-IT" sz="3200" spc="-1" strike="noStrike">
              <a:solidFill>
                <a:srgbClr val="ffffff"/>
              </a:solidFill>
              <a:latin typeface="Source Sans Pro Black"/>
            </a:endParaRPr>
          </a:p>
        </p:txBody>
      </p:sp>
      <p:sp>
        <p:nvSpPr>
          <p:cNvPr id="27" name="PlaceHolder 2"/>
          <p:cNvSpPr>
            <a:spLocks noGrp="1"/>
          </p:cNvSpPr>
          <p:nvPr>
            <p:ph type="body"/>
          </p:nvPr>
        </p:nvSpPr>
        <p:spPr>
          <a:xfrm>
            <a:off x="36000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28" name="PlaceHolder 3"/>
          <p:cNvSpPr>
            <a:spLocks noGrp="1"/>
          </p:cNvSpPr>
          <p:nvPr>
            <p:ph type="body"/>
          </p:nvPr>
        </p:nvSpPr>
        <p:spPr>
          <a:xfrm>
            <a:off x="5063760" y="1980000"/>
            <a:ext cx="447948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
        <p:nvSpPr>
          <p:cNvPr id="29" name="PlaceHolder 4"/>
          <p:cNvSpPr>
            <a:spLocks noGrp="1"/>
          </p:cNvSpPr>
          <p:nvPr>
            <p:ph type="body"/>
          </p:nvPr>
        </p:nvSpPr>
        <p:spPr>
          <a:xfrm>
            <a:off x="360000" y="4424400"/>
            <a:ext cx="9180000" cy="2232000"/>
          </a:xfrm>
          <a:prstGeom prst="rect">
            <a:avLst/>
          </a:prstGeom>
        </p:spPr>
        <p:txBody>
          <a:bodyPr lIns="0" rIns="0" tIns="0" bIns="0">
            <a:normAutofit/>
          </a:bodyPr>
          <a:p>
            <a:endParaRPr b="1" lang="it-IT" sz="2600" spc="-1" strike="noStrike">
              <a:solidFill>
                <a:srgbClr val="1c1c1c"/>
              </a:solidFill>
              <a:latin typeface="Source Sans Pro Semibold"/>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CustomShape 1"/>
          <p:cNvSpPr/>
          <p:nvPr/>
        </p:nvSpPr>
        <p:spPr>
          <a:xfrm>
            <a:off x="0" y="180000"/>
            <a:ext cx="9720000" cy="1260000"/>
          </a:xfrm>
          <a:prstGeom prst="rect">
            <a:avLst/>
          </a:prstGeom>
          <a:solidFill>
            <a:srgbClr val="e74c3c"/>
          </a:solidFill>
          <a:ln w="72000">
            <a:noFill/>
          </a:ln>
        </p:spPr>
        <p:style>
          <a:lnRef idx="0"/>
          <a:fillRef idx="0"/>
          <a:effectRef idx="0"/>
          <a:fontRef idx="minor"/>
        </p:style>
      </p:sp>
      <p:sp>
        <p:nvSpPr>
          <p:cNvPr id="1" name="CustomShape 2"/>
          <p:cNvSpPr/>
          <p:nvPr/>
        </p:nvSpPr>
        <p:spPr>
          <a:xfrm>
            <a:off x="7560000" y="6840000"/>
            <a:ext cx="2520000" cy="540000"/>
          </a:xfrm>
          <a:prstGeom prst="rect">
            <a:avLst/>
          </a:prstGeom>
          <a:solidFill>
            <a:srgbClr val="e74c3c"/>
          </a:solidFill>
          <a:ln w="72000">
            <a:noFill/>
          </a:ln>
        </p:spPr>
        <p:style>
          <a:lnRef idx="0"/>
          <a:fillRef idx="0"/>
          <a:effectRef idx="0"/>
          <a:fontRef idx="minor"/>
        </p:style>
      </p:sp>
      <p:sp>
        <p:nvSpPr>
          <p:cNvPr id="2" name="CustomShape 3"/>
          <p:cNvSpPr/>
          <p:nvPr/>
        </p:nvSpPr>
        <p:spPr>
          <a:xfrm>
            <a:off x="900000" y="6840000"/>
            <a:ext cx="6480000" cy="540000"/>
          </a:xfrm>
          <a:prstGeom prst="rect">
            <a:avLst/>
          </a:prstGeom>
          <a:solidFill>
            <a:srgbClr val="bdc3c7"/>
          </a:solidFill>
          <a:ln w="72000">
            <a:noFill/>
          </a:ln>
        </p:spPr>
        <p:style>
          <a:lnRef idx="0"/>
          <a:fillRef idx="0"/>
          <a:effectRef idx="0"/>
          <a:fontRef idx="minor"/>
        </p:style>
      </p:sp>
      <p:sp>
        <p:nvSpPr>
          <p:cNvPr id="3" name="CustomShape 4"/>
          <p:cNvSpPr/>
          <p:nvPr/>
        </p:nvSpPr>
        <p:spPr>
          <a:xfrm>
            <a:off x="180000" y="6840000"/>
            <a:ext cx="540000" cy="540000"/>
          </a:xfrm>
          <a:prstGeom prst="rect">
            <a:avLst/>
          </a:prstGeom>
          <a:noFill/>
          <a:ln w="72000">
            <a:noFill/>
          </a:ln>
        </p:spPr>
        <p:style>
          <a:lnRef idx="0"/>
          <a:fillRef idx="0"/>
          <a:effectRef idx="0"/>
          <a:fontRef idx="minor"/>
        </p:style>
      </p:sp>
      <p:sp>
        <p:nvSpPr>
          <p:cNvPr id="4" name="PlaceHolder 5"/>
          <p:cNvSpPr>
            <a:spLocks noGrp="1"/>
          </p:cNvSpPr>
          <p:nvPr>
            <p:ph type="title"/>
          </p:nvPr>
        </p:nvSpPr>
        <p:spPr>
          <a:xfrm>
            <a:off x="360000" y="360000"/>
            <a:ext cx="9360000" cy="900000"/>
          </a:xfrm>
          <a:prstGeom prst="rect">
            <a:avLst/>
          </a:prstGeom>
        </p:spPr>
        <p:txBody>
          <a:bodyPr lIns="0" rIns="0" tIns="0" bIns="0" anchor="b"/>
          <a:p>
            <a:r>
              <a:rPr b="1" lang="it-IT" sz="3200" spc="-1" strike="noStrike">
                <a:solidFill>
                  <a:srgbClr val="ffffff"/>
                </a:solidFill>
                <a:latin typeface="Source Sans Pro Black"/>
              </a:rPr>
              <a:t>Fai clic per modificare il formato del testo del titolo</a:t>
            </a:r>
            <a:endParaRPr b="1" lang="it-IT" sz="3200" spc="-1" strike="noStrike">
              <a:solidFill>
                <a:srgbClr val="ffffff"/>
              </a:solidFill>
              <a:latin typeface="Source Sans Pro Black"/>
            </a:endParaRPr>
          </a:p>
        </p:txBody>
      </p:sp>
      <p:sp>
        <p:nvSpPr>
          <p:cNvPr id="5" name="PlaceHolder 6"/>
          <p:cNvSpPr>
            <a:spLocks noGrp="1"/>
          </p:cNvSpPr>
          <p:nvPr>
            <p:ph type="body"/>
          </p:nvPr>
        </p:nvSpPr>
        <p:spPr>
          <a:xfrm>
            <a:off x="360000" y="1980000"/>
            <a:ext cx="9180000" cy="4680000"/>
          </a:xfrm>
          <a:prstGeom prst="rect">
            <a:avLst/>
          </a:prstGeom>
        </p:spPr>
        <p:txBody>
          <a:bodyPr lIns="0" rIns="0" tIns="0" bIns="0">
            <a:normAutofit/>
          </a:bodyPr>
          <a:p>
            <a:pPr>
              <a:spcAft>
                <a:spcPts val="1142"/>
              </a:spcAft>
            </a:pPr>
            <a:r>
              <a:rPr b="1" lang="it-IT" sz="2600" spc="-1" strike="noStrike">
                <a:solidFill>
                  <a:srgbClr val="1c1c1c"/>
                </a:solidFill>
                <a:latin typeface="Source Sans Pro Semibold"/>
              </a:rPr>
              <a:t>Fai clic per modificare il formato del testo della struttura</a:t>
            </a:r>
            <a:endParaRPr b="1" lang="it-IT" sz="2600" spc="-1" strike="noStrike">
              <a:solidFill>
                <a:srgbClr val="1c1c1c"/>
              </a:solidFill>
              <a:latin typeface="Source Sans Pro Semibold"/>
            </a:endParaRPr>
          </a:p>
          <a:p>
            <a:pPr lvl="1" marL="288000">
              <a:spcAft>
                <a:spcPts val="1134"/>
              </a:spcAft>
            </a:pPr>
            <a:r>
              <a:rPr b="0" lang="it-IT" sz="2200" spc="-1" strike="noStrike">
                <a:solidFill>
                  <a:srgbClr val="1c1c1c"/>
                </a:solidFill>
                <a:latin typeface="Source Sans Pro Light"/>
              </a:rPr>
              <a:t>Secondo livello struttura</a:t>
            </a:r>
            <a:endParaRPr b="0" lang="it-IT" sz="2200" spc="-1" strike="noStrike">
              <a:solidFill>
                <a:srgbClr val="1c1c1c"/>
              </a:solidFill>
              <a:latin typeface="Source Sans Pro Light"/>
            </a:endParaRPr>
          </a:p>
          <a:p>
            <a:pPr lvl="2" marL="576000">
              <a:spcAft>
                <a:spcPts val="850"/>
              </a:spcAft>
            </a:pPr>
            <a:r>
              <a:rPr b="0" lang="it-IT" sz="1800" spc="-1" strike="noStrike">
                <a:solidFill>
                  <a:srgbClr val="1c1c1c"/>
                </a:solidFill>
                <a:latin typeface="Source Sans Pro Light"/>
              </a:rPr>
              <a:t>Terzo livello struttura</a:t>
            </a:r>
            <a:endParaRPr b="0" lang="it-IT" sz="1800" spc="-1" strike="noStrike">
              <a:solidFill>
                <a:srgbClr val="1c1c1c"/>
              </a:solidFill>
              <a:latin typeface="Source Sans Pro Light"/>
            </a:endParaRPr>
          </a:p>
          <a:p>
            <a:pPr lvl="3" marL="864000">
              <a:spcAft>
                <a:spcPts val="567"/>
              </a:spcAft>
            </a:pPr>
            <a:r>
              <a:rPr b="0" lang="it-IT" sz="1600" spc="-1" strike="noStrike">
                <a:solidFill>
                  <a:srgbClr val="1c1c1c"/>
                </a:solidFill>
                <a:latin typeface="Source Sans Pro Light"/>
              </a:rPr>
              <a:t>Quarto livello struttura</a:t>
            </a:r>
            <a:endParaRPr b="0" lang="it-IT" sz="1600" spc="-1" strike="noStrike">
              <a:solidFill>
                <a:srgbClr val="1c1c1c"/>
              </a:solidFill>
              <a:latin typeface="Source Sans Pro Light"/>
            </a:endParaRPr>
          </a:p>
          <a:p>
            <a:pPr lvl="4" marL="1152000">
              <a:spcAft>
                <a:spcPts val="283"/>
              </a:spcAft>
            </a:pPr>
            <a:r>
              <a:rPr b="0" lang="it-IT" sz="1600" spc="-1" strike="noStrike">
                <a:solidFill>
                  <a:srgbClr val="1c1c1c"/>
                </a:solidFill>
                <a:latin typeface="Source Sans Pro Light"/>
              </a:rPr>
              <a:t>Quinto livello struttura</a:t>
            </a:r>
            <a:endParaRPr b="0" lang="it-IT" sz="1600" spc="-1" strike="noStrike">
              <a:solidFill>
                <a:srgbClr val="1c1c1c"/>
              </a:solidFill>
              <a:latin typeface="Source Sans Pro Light"/>
            </a:endParaRPr>
          </a:p>
          <a:p>
            <a:pPr lvl="5" marL="1440000">
              <a:spcAft>
                <a:spcPts val="283"/>
              </a:spcAft>
            </a:pPr>
            <a:r>
              <a:rPr b="0" lang="it-IT" sz="1600" spc="-1" strike="noStrike">
                <a:solidFill>
                  <a:srgbClr val="1c1c1c"/>
                </a:solidFill>
                <a:latin typeface="Source Sans Pro Light"/>
              </a:rPr>
              <a:t>Sesto livello struttura</a:t>
            </a:r>
            <a:endParaRPr b="0" lang="it-IT" sz="1600" spc="-1" strike="noStrike">
              <a:solidFill>
                <a:srgbClr val="1c1c1c"/>
              </a:solidFill>
              <a:latin typeface="Source Sans Pro Light"/>
            </a:endParaRPr>
          </a:p>
          <a:p>
            <a:pPr lvl="6" marL="1728000">
              <a:spcAft>
                <a:spcPts val="283"/>
              </a:spcAft>
            </a:pPr>
            <a:r>
              <a:rPr b="0" lang="it-IT" sz="1600" spc="-1" strike="noStrike">
                <a:solidFill>
                  <a:srgbClr val="1c1c1c"/>
                </a:solidFill>
                <a:latin typeface="Source Sans Pro Light"/>
              </a:rPr>
              <a:t>Settimo livello struttura</a:t>
            </a:r>
            <a:endParaRPr b="0" lang="it-IT" sz="1600" spc="-1" strike="noStrike">
              <a:solidFill>
                <a:srgbClr val="1c1c1c"/>
              </a:solidFill>
              <a:latin typeface="Source Sans Pro Light"/>
            </a:endParaRPr>
          </a:p>
        </p:txBody>
      </p:sp>
      <p:sp>
        <p:nvSpPr>
          <p:cNvPr id="6" name="PlaceHolder 7"/>
          <p:cNvSpPr>
            <a:spLocks noGrp="1"/>
          </p:cNvSpPr>
          <p:nvPr>
            <p:ph type="dt"/>
          </p:nvPr>
        </p:nvSpPr>
        <p:spPr>
          <a:xfrm>
            <a:off x="7560000" y="6840000"/>
            <a:ext cx="2340000" cy="521640"/>
          </a:xfrm>
          <a:prstGeom prst="rect">
            <a:avLst/>
          </a:prstGeom>
        </p:spPr>
        <p:txBody>
          <a:bodyPr lIns="0" rIns="0" tIns="0" bIns="0" anchor="ctr"/>
          <a:p>
            <a:pPr algn="r"/>
            <a:r>
              <a:rPr b="1" lang="it-IT" sz="1800" spc="-1" strike="noStrike">
                <a:solidFill>
                  <a:srgbClr val="ffffff"/>
                </a:solidFill>
                <a:latin typeface="Source Sans Pro Black"/>
              </a:rPr>
              <a:t>&lt;data/ora&gt;</a:t>
            </a:r>
            <a:endParaRPr b="1" lang="it-IT" sz="1800" spc="-1" strike="noStrike">
              <a:solidFill>
                <a:srgbClr val="ffffff"/>
              </a:solidFill>
              <a:latin typeface="Source Sans Pro Black"/>
            </a:endParaRPr>
          </a:p>
        </p:txBody>
      </p:sp>
      <p:sp>
        <p:nvSpPr>
          <p:cNvPr id="7" name="PlaceHolder 8"/>
          <p:cNvSpPr>
            <a:spLocks noGrp="1"/>
          </p:cNvSpPr>
          <p:nvPr>
            <p:ph type="ftr"/>
          </p:nvPr>
        </p:nvSpPr>
        <p:spPr>
          <a:xfrm>
            <a:off x="1080000" y="6840000"/>
            <a:ext cx="3240000" cy="540000"/>
          </a:xfrm>
          <a:prstGeom prst="rect">
            <a:avLst/>
          </a:prstGeom>
        </p:spPr>
        <p:txBody>
          <a:bodyPr lIns="0" rIns="0" tIns="0" bIns="0" anchor="ctr"/>
          <a:p>
            <a:pPr algn="ctr"/>
            <a:r>
              <a:rPr b="1" lang="it-IT" sz="1800" spc="-1" strike="noStrike">
                <a:solidFill>
                  <a:srgbClr val="ffffff"/>
                </a:solidFill>
                <a:latin typeface="Source Sans Pro Black"/>
              </a:rPr>
              <a:t>&lt;piè di pagina&gt;</a:t>
            </a:r>
            <a:endParaRPr b="1" lang="it-IT" sz="1800" spc="-1" strike="noStrike">
              <a:solidFill>
                <a:srgbClr val="ffffff"/>
              </a:solidFill>
              <a:latin typeface="Source Sans Pro Black"/>
            </a:endParaRPr>
          </a:p>
        </p:txBody>
      </p:sp>
      <p:sp>
        <p:nvSpPr>
          <p:cNvPr id="8" name="PlaceHolder 9"/>
          <p:cNvSpPr>
            <a:spLocks noGrp="1"/>
          </p:cNvSpPr>
          <p:nvPr>
            <p:ph type="sldNum"/>
          </p:nvPr>
        </p:nvSpPr>
        <p:spPr>
          <a:xfrm>
            <a:off x="180000" y="6840000"/>
            <a:ext cx="540000" cy="540000"/>
          </a:xfrm>
          <a:prstGeom prst="rect">
            <a:avLst/>
          </a:prstGeom>
        </p:spPr>
        <p:txBody>
          <a:bodyPr lIns="0" rIns="0" tIns="0" bIns="0" anchor="ctr"/>
          <a:p>
            <a:pPr algn="ctr"/>
            <a:fld id="{E1E9D2D1-AAAB-46FD-9903-B6F34971374E}" type="slidenum">
              <a:rPr b="1" lang="it-IT" sz="1800" spc="-1" strike="noStrike">
                <a:solidFill>
                  <a:srgbClr val="ffffff"/>
                </a:solidFill>
                <a:latin typeface="Source Sans Pro Black"/>
              </a:rPr>
              <a:t>&lt;numero&gt;</a:t>
            </a:fld>
            <a:endParaRPr b="1" lang="it-IT" sz="1800" spc="-1" strike="noStrike">
              <a:solidFill>
                <a:srgbClr val="ffffff"/>
              </a:solidFill>
              <a:latin typeface="Source Sans Pro Black"/>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CustomShape 1"/>
          <p:cNvSpPr/>
          <p:nvPr/>
        </p:nvSpPr>
        <p:spPr>
          <a:xfrm>
            <a:off x="0" y="3150000"/>
            <a:ext cx="9720000" cy="1260000"/>
          </a:xfrm>
          <a:prstGeom prst="rect">
            <a:avLst/>
          </a:prstGeom>
          <a:solidFill>
            <a:srgbClr val="e74c3c"/>
          </a:solidFill>
          <a:ln>
            <a:noFill/>
          </a:ln>
        </p:spPr>
        <p:style>
          <a:lnRef idx="0"/>
          <a:fillRef idx="0"/>
          <a:effectRef idx="0"/>
          <a:fontRef idx="minor"/>
        </p:style>
      </p:sp>
      <p:sp>
        <p:nvSpPr>
          <p:cNvPr id="46" name="PlaceHolder 2"/>
          <p:cNvSpPr>
            <a:spLocks noGrp="1"/>
          </p:cNvSpPr>
          <p:nvPr>
            <p:ph type="title"/>
          </p:nvPr>
        </p:nvSpPr>
        <p:spPr>
          <a:xfrm>
            <a:off x="360000" y="3330000"/>
            <a:ext cx="9360000" cy="900000"/>
          </a:xfrm>
          <a:prstGeom prst="rect">
            <a:avLst/>
          </a:prstGeom>
        </p:spPr>
        <p:txBody>
          <a:bodyPr lIns="0" rIns="0" tIns="0" bIns="0" anchor="b"/>
          <a:p>
            <a:r>
              <a:rPr b="1" lang="it-IT" sz="3200" spc="-1" strike="noStrike">
                <a:solidFill>
                  <a:srgbClr val="ffffff"/>
                </a:solidFill>
                <a:latin typeface="Source Sans Pro Black"/>
              </a:rPr>
              <a:t>Fai clic per modificare il formato del testo del titolo</a:t>
            </a:r>
            <a:endParaRPr b="1" lang="it-IT" sz="3200" spc="-1" strike="noStrike">
              <a:solidFill>
                <a:srgbClr val="ffffff"/>
              </a:solidFill>
              <a:latin typeface="Source Sans Pro Black"/>
            </a:endParaRPr>
          </a:p>
        </p:txBody>
      </p:sp>
      <p:sp>
        <p:nvSpPr>
          <p:cNvPr id="47" name="PlaceHolder 3"/>
          <p:cNvSpPr>
            <a:spLocks noGrp="1"/>
          </p:cNvSpPr>
          <p:nvPr>
            <p:ph type="body"/>
          </p:nvPr>
        </p:nvSpPr>
        <p:spPr>
          <a:xfrm>
            <a:off x="540000" y="4680000"/>
            <a:ext cx="9180000" cy="2520000"/>
          </a:xfrm>
          <a:prstGeom prst="rect">
            <a:avLst/>
          </a:prstGeom>
        </p:spPr>
        <p:txBody>
          <a:bodyPr lIns="0" rIns="0" tIns="0" bIns="0">
            <a:normAutofit/>
          </a:bodyPr>
          <a:p>
            <a:pPr>
              <a:spcAft>
                <a:spcPts val="1142"/>
              </a:spcAft>
            </a:pPr>
            <a:r>
              <a:rPr b="1" lang="it-IT" sz="2600" spc="-1" strike="noStrike">
                <a:solidFill>
                  <a:srgbClr val="1c1c1c"/>
                </a:solidFill>
                <a:latin typeface="Source Sans Pro Semibold"/>
              </a:rPr>
              <a:t>Fai clic per modificare il formato del testo della struttura</a:t>
            </a:r>
            <a:endParaRPr b="1" lang="it-IT" sz="2600" spc="-1" strike="noStrike">
              <a:solidFill>
                <a:srgbClr val="1c1c1c"/>
              </a:solidFill>
              <a:latin typeface="Source Sans Pro Semibold"/>
            </a:endParaRPr>
          </a:p>
          <a:p>
            <a:pPr lvl="1" marL="288000">
              <a:spcAft>
                <a:spcPts val="1131"/>
              </a:spcAft>
            </a:pPr>
            <a:r>
              <a:rPr b="0" lang="it-IT" sz="2200" spc="-1" strike="noStrike">
                <a:solidFill>
                  <a:srgbClr val="1c1c1c"/>
                </a:solidFill>
                <a:latin typeface="Source Sans Pro Light"/>
              </a:rPr>
              <a:t>Secondo livello struttura</a:t>
            </a:r>
            <a:endParaRPr b="0" lang="it-IT" sz="2200" spc="-1" strike="noStrike">
              <a:solidFill>
                <a:srgbClr val="1c1c1c"/>
              </a:solidFill>
              <a:latin typeface="Source Sans Pro Light"/>
            </a:endParaRPr>
          </a:p>
          <a:p>
            <a:pPr lvl="2" marL="576000">
              <a:spcAft>
                <a:spcPts val="850"/>
              </a:spcAft>
            </a:pPr>
            <a:r>
              <a:rPr b="0" lang="it-IT" sz="1800" spc="-1" strike="noStrike">
                <a:solidFill>
                  <a:srgbClr val="1c1c1c"/>
                </a:solidFill>
                <a:latin typeface="Source Sans Pro Light"/>
              </a:rPr>
              <a:t>Terzo livello struttura</a:t>
            </a:r>
            <a:endParaRPr b="0" lang="it-IT" sz="1800" spc="-1" strike="noStrike">
              <a:solidFill>
                <a:srgbClr val="1c1c1c"/>
              </a:solidFill>
              <a:latin typeface="Source Sans Pro Light"/>
            </a:endParaRPr>
          </a:p>
          <a:p>
            <a:pPr lvl="3" marL="864000">
              <a:spcAft>
                <a:spcPts val="567"/>
              </a:spcAft>
            </a:pPr>
            <a:r>
              <a:rPr b="0" lang="it-IT" sz="1600" spc="-1" strike="noStrike">
                <a:solidFill>
                  <a:srgbClr val="1c1c1c"/>
                </a:solidFill>
                <a:latin typeface="Source Sans Pro Light"/>
              </a:rPr>
              <a:t>Quarto livello struttura</a:t>
            </a:r>
            <a:endParaRPr b="0" lang="it-IT" sz="1600" spc="-1" strike="noStrike">
              <a:solidFill>
                <a:srgbClr val="1c1c1c"/>
              </a:solidFill>
              <a:latin typeface="Source Sans Pro Light"/>
            </a:endParaRPr>
          </a:p>
          <a:p>
            <a:pPr lvl="4" marL="1152000">
              <a:spcAft>
                <a:spcPts val="283"/>
              </a:spcAft>
            </a:pPr>
            <a:r>
              <a:rPr b="0" lang="it-IT" sz="1600" spc="-1" strike="noStrike">
                <a:solidFill>
                  <a:srgbClr val="1c1c1c"/>
                </a:solidFill>
                <a:latin typeface="Source Sans Pro Light"/>
              </a:rPr>
              <a:t>Quinto livello struttura</a:t>
            </a:r>
            <a:endParaRPr b="0" lang="it-IT" sz="1600" spc="-1" strike="noStrike">
              <a:solidFill>
                <a:srgbClr val="1c1c1c"/>
              </a:solidFill>
              <a:latin typeface="Source Sans Pro Light"/>
            </a:endParaRPr>
          </a:p>
          <a:p>
            <a:pPr lvl="5" marL="1440000">
              <a:spcAft>
                <a:spcPts val="283"/>
              </a:spcAft>
            </a:pPr>
            <a:r>
              <a:rPr b="0" lang="it-IT" sz="1600" spc="-1" strike="noStrike">
                <a:solidFill>
                  <a:srgbClr val="1c1c1c"/>
                </a:solidFill>
                <a:latin typeface="Source Sans Pro Light"/>
              </a:rPr>
              <a:t>Sesto livello struttura</a:t>
            </a:r>
            <a:endParaRPr b="0" lang="it-IT" sz="1600" spc="-1" strike="noStrike">
              <a:solidFill>
                <a:srgbClr val="1c1c1c"/>
              </a:solidFill>
              <a:latin typeface="Source Sans Pro Light"/>
            </a:endParaRPr>
          </a:p>
          <a:p>
            <a:pPr lvl="6" marL="1728000">
              <a:spcAft>
                <a:spcPts val="283"/>
              </a:spcAft>
            </a:pPr>
            <a:r>
              <a:rPr b="0" lang="it-IT" sz="1600" spc="-1" strike="noStrike">
                <a:solidFill>
                  <a:srgbClr val="1c1c1c"/>
                </a:solidFill>
                <a:latin typeface="Source Sans Pro Light"/>
              </a:rPr>
              <a:t>Settimo livello struttura</a:t>
            </a:r>
            <a:endParaRPr b="0" lang="it-IT" sz="1600" spc="-1" strike="noStrike">
              <a:solidFill>
                <a:srgbClr val="1c1c1c"/>
              </a:solidFill>
              <a:latin typeface="Source Sans Pro Light"/>
            </a:endParaRPr>
          </a:p>
        </p:txBody>
      </p:sp>
      <p:sp>
        <p:nvSpPr>
          <p:cNvPr id="48" name="PlaceHolder 4"/>
          <p:cNvSpPr>
            <a:spLocks noGrp="1"/>
          </p:cNvSpPr>
          <p:nvPr>
            <p:ph type="dt"/>
          </p:nvPr>
        </p:nvSpPr>
        <p:spPr>
          <a:xfrm>
            <a:off x="7560000" y="6840000"/>
            <a:ext cx="2340000" cy="540000"/>
          </a:xfrm>
          <a:prstGeom prst="rect">
            <a:avLst/>
          </a:prstGeom>
        </p:spPr>
        <p:txBody>
          <a:bodyPr lIns="0" rIns="0" tIns="0" bIns="0" anchor="ctr"/>
          <a:p>
            <a:r>
              <a:rPr b="1" lang="it-IT" sz="1800" spc="-1" strike="noStrike">
                <a:solidFill>
                  <a:srgbClr val="e74c3c"/>
                </a:solidFill>
                <a:latin typeface="Source Sans Pro Black"/>
              </a:rPr>
              <a:t>&lt;data/ora&gt;</a:t>
            </a:r>
            <a:endParaRPr b="1" lang="it-IT" sz="1800" spc="-1" strike="noStrike">
              <a:solidFill>
                <a:srgbClr val="e74c3c"/>
              </a:solidFill>
              <a:latin typeface="Source Sans Pro Black"/>
            </a:endParaRPr>
          </a:p>
        </p:txBody>
      </p:sp>
      <p:sp>
        <p:nvSpPr>
          <p:cNvPr id="49" name="PlaceHolder 5"/>
          <p:cNvSpPr>
            <a:spLocks noGrp="1"/>
          </p:cNvSpPr>
          <p:nvPr>
            <p:ph type="ftr"/>
          </p:nvPr>
        </p:nvSpPr>
        <p:spPr>
          <a:xfrm>
            <a:off x="1080000" y="6840000"/>
            <a:ext cx="3240000" cy="540000"/>
          </a:xfrm>
          <a:prstGeom prst="rect">
            <a:avLst/>
          </a:prstGeom>
        </p:spPr>
        <p:txBody>
          <a:bodyPr lIns="0" rIns="0" tIns="0" bIns="0" anchor="ctr"/>
          <a:p>
            <a:pPr algn="ctr"/>
            <a:r>
              <a:rPr b="1" lang="it-IT" sz="1800" spc="-1" strike="noStrike">
                <a:solidFill>
                  <a:srgbClr val="e74c3c"/>
                </a:solidFill>
                <a:latin typeface="Source Sans Pro Black"/>
              </a:rPr>
              <a:t>&lt;piè di pagina&gt;</a:t>
            </a:r>
            <a:endParaRPr b="1" lang="it-IT" sz="1800" spc="-1" strike="noStrike">
              <a:solidFill>
                <a:srgbClr val="e74c3c"/>
              </a:solidFill>
              <a:latin typeface="Source Sans Pro Black"/>
            </a:endParaRPr>
          </a:p>
        </p:txBody>
      </p:sp>
      <p:sp>
        <p:nvSpPr>
          <p:cNvPr id="50" name="PlaceHolder 6"/>
          <p:cNvSpPr>
            <a:spLocks noGrp="1"/>
          </p:cNvSpPr>
          <p:nvPr>
            <p:ph type="sldNum"/>
          </p:nvPr>
        </p:nvSpPr>
        <p:spPr>
          <a:xfrm>
            <a:off x="180000" y="6840000"/>
            <a:ext cx="540000" cy="540000"/>
          </a:xfrm>
          <a:prstGeom prst="rect">
            <a:avLst/>
          </a:prstGeom>
        </p:spPr>
        <p:txBody>
          <a:bodyPr lIns="0" rIns="0" tIns="0" bIns="0"/>
          <a:p>
            <a:pPr algn="r"/>
            <a:fld id="{380957C3-979A-4DAA-B20C-7FC260231C11}" type="slidenum">
              <a:rPr b="1" lang="it-IT" sz="1800" spc="-1" strike="noStrike">
                <a:solidFill>
                  <a:srgbClr val="e74c3c"/>
                </a:solidFill>
                <a:latin typeface="Source Sans Pro Black"/>
              </a:rPr>
              <a:t>&lt;numero&gt;</a:t>
            </a:fld>
            <a:endParaRPr b="1" lang="it-IT" sz="1800" spc="-1" strike="noStrike">
              <a:solidFill>
                <a:srgbClr val="e74c3c"/>
              </a:solidFill>
              <a:latin typeface="Source Sans Pro Black"/>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TextShape 1"/>
          <p:cNvSpPr txBox="1"/>
          <p:nvPr/>
        </p:nvSpPr>
        <p:spPr>
          <a:xfrm>
            <a:off x="360000" y="3330000"/>
            <a:ext cx="9360000" cy="900000"/>
          </a:xfrm>
          <a:prstGeom prst="rect">
            <a:avLst/>
          </a:prstGeom>
          <a:noFill/>
          <a:ln>
            <a:noFill/>
          </a:ln>
        </p:spPr>
        <p:txBody>
          <a:bodyPr lIns="0" rIns="0" tIns="0" bIns="0" anchor="b"/>
          <a:p>
            <a:r>
              <a:rPr b="1" lang="it-IT" sz="4800" spc="-1" strike="noStrike">
                <a:solidFill>
                  <a:srgbClr val="ffffff"/>
                </a:solidFill>
                <a:latin typeface="Arial"/>
              </a:rPr>
              <a:t>THE DEAD by James Joyce</a:t>
            </a:r>
            <a:endParaRPr b="1" lang="it-IT" sz="4800" spc="-1" strike="noStrike">
              <a:solidFill>
                <a:srgbClr val="ffffff"/>
              </a:solidFill>
              <a:latin typeface="Source Sans Pro Black"/>
            </a:endParaRPr>
          </a:p>
        </p:txBody>
      </p:sp>
      <p:sp>
        <p:nvSpPr>
          <p:cNvPr id="88" name="TextShape 2"/>
          <p:cNvSpPr txBox="1"/>
          <p:nvPr/>
        </p:nvSpPr>
        <p:spPr>
          <a:xfrm>
            <a:off x="-96480" y="6604560"/>
            <a:ext cx="10080000" cy="955440"/>
          </a:xfrm>
          <a:prstGeom prst="rect">
            <a:avLst/>
          </a:prstGeom>
          <a:noFill/>
          <a:ln>
            <a:noFill/>
          </a:ln>
        </p:spPr>
        <p:txBody>
          <a:bodyPr lIns="90000" rIns="90000" tIns="45000" bIns="45000"/>
          <a:p>
            <a:pPr algn="ctr"/>
            <a:r>
              <a:rPr b="0" lang="it-IT" sz="1800" spc="-1" strike="noStrike">
                <a:latin typeface="Source Sans Pro"/>
              </a:rPr>
              <a:t>Lorenzo Pitton</a:t>
            </a:r>
            <a:endParaRPr b="0" lang="it-IT" sz="1800" spc="-1" strike="noStrike">
              <a:latin typeface="Source Sans Pro"/>
            </a:endParaRPr>
          </a:p>
          <a:p>
            <a:pPr algn="ctr"/>
            <a:r>
              <a:rPr b="0" lang="it-IT" sz="1800" spc="-1" strike="noStrike">
                <a:latin typeface="Source Sans Pro"/>
              </a:rPr>
              <a:t>As 2019/2020</a:t>
            </a:r>
            <a:endParaRPr b="0" lang="it-IT" sz="1800" spc="-1" strike="noStrike">
              <a:latin typeface="Source Sans Pro"/>
            </a:endParaRPr>
          </a:p>
          <a:p>
            <a:pPr algn="ctr"/>
            <a:endParaRPr b="0" lang="it-IT" sz="1800" spc="-1" strike="noStrike">
              <a:latin typeface="Source Sans Pro"/>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TextShape 1"/>
          <p:cNvSpPr txBox="1"/>
          <p:nvPr/>
        </p:nvSpPr>
        <p:spPr>
          <a:xfrm>
            <a:off x="360000" y="360000"/>
            <a:ext cx="9360000" cy="900000"/>
          </a:xfrm>
          <a:prstGeom prst="rect">
            <a:avLst/>
          </a:prstGeom>
          <a:noFill/>
          <a:ln>
            <a:noFill/>
          </a:ln>
        </p:spPr>
        <p:txBody>
          <a:bodyPr lIns="0" rIns="0" tIns="0" bIns="0" anchor="b"/>
          <a:p>
            <a:r>
              <a:rPr b="1" lang="it-IT" sz="4800" spc="-1" strike="noStrike">
                <a:solidFill>
                  <a:srgbClr val="ffffff"/>
                </a:solidFill>
                <a:latin typeface="Arial"/>
              </a:rPr>
              <a:t>TITLE and STRUCTURE</a:t>
            </a:r>
            <a:endParaRPr b="1" lang="it-IT" sz="4800" spc="-1" strike="noStrike">
              <a:solidFill>
                <a:srgbClr val="ffffff"/>
              </a:solidFill>
              <a:latin typeface="Source Sans Pro Black"/>
            </a:endParaRPr>
          </a:p>
        </p:txBody>
      </p:sp>
      <p:sp>
        <p:nvSpPr>
          <p:cNvPr id="90" name="TextShape 2"/>
          <p:cNvSpPr txBox="1"/>
          <p:nvPr/>
        </p:nvSpPr>
        <p:spPr>
          <a:xfrm>
            <a:off x="360000" y="1980000"/>
            <a:ext cx="9180000" cy="4680000"/>
          </a:xfrm>
          <a:prstGeom prst="rect">
            <a:avLst/>
          </a:prstGeom>
          <a:noFill/>
          <a:ln>
            <a:noFill/>
          </a:ln>
        </p:spPr>
        <p:txBody>
          <a:bodyPr lIns="0" rIns="0" tIns="0" bIns="0">
            <a:normAutofit/>
          </a:bodyPr>
          <a:p>
            <a:pPr>
              <a:spcAft>
                <a:spcPts val="1142"/>
              </a:spcAft>
            </a:pPr>
            <a:r>
              <a:rPr b="0" lang="it-IT" sz="2600" spc="-1" strike="noStrike">
                <a:solidFill>
                  <a:srgbClr val="000000"/>
                </a:solidFill>
                <a:latin typeface="Arial"/>
              </a:rPr>
              <a:t>Just looking at the title you may expect that:</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0" lang="it-IT" sz="2600" spc="-1" strike="noStrike">
                <a:solidFill>
                  <a:srgbClr val="000000"/>
                </a:solidFill>
                <a:latin typeface="Arial"/>
              </a:rPr>
              <a:t>The short story is about death,</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0" lang="it-IT" sz="2600" spc="-1" strike="noStrike">
                <a:solidFill>
                  <a:srgbClr val="000000"/>
                </a:solidFill>
                <a:latin typeface="Arial"/>
              </a:rPr>
              <a:t>It involve both physical and psychological death;</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0" lang="it-IT" sz="2600" spc="-1" strike="noStrike">
                <a:solidFill>
                  <a:srgbClr val="000000"/>
                </a:solidFill>
                <a:latin typeface="Arial"/>
              </a:rPr>
              <a:t>Somebody dies.</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endParaRPr b="1" lang="it-IT" sz="2600" spc="-1" strike="noStrike">
              <a:solidFill>
                <a:srgbClr val="1c1c1c"/>
              </a:solidFill>
              <a:latin typeface="Source Sans Pro Semibold"/>
            </a:endParaRPr>
          </a:p>
          <a:p>
            <a:r>
              <a:rPr b="0" lang="it-IT" sz="2600" spc="-1" strike="noStrike">
                <a:solidFill>
                  <a:srgbClr val="000000"/>
                </a:solidFill>
                <a:latin typeface="Arial"/>
              </a:rPr>
              <a:t>The structure is arranged into paragraphs, indeed there aren’t chapters.</a:t>
            </a:r>
            <a:endParaRPr b="1" lang="it-IT" sz="2600" spc="-1" strike="noStrike">
              <a:solidFill>
                <a:srgbClr val="1c1c1c"/>
              </a:solidFill>
              <a:latin typeface="Source Sans Pro Semibold"/>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extShape 1"/>
          <p:cNvSpPr txBox="1"/>
          <p:nvPr/>
        </p:nvSpPr>
        <p:spPr>
          <a:xfrm>
            <a:off x="360000" y="360000"/>
            <a:ext cx="9360000" cy="900000"/>
          </a:xfrm>
          <a:prstGeom prst="rect">
            <a:avLst/>
          </a:prstGeom>
          <a:noFill/>
          <a:ln>
            <a:noFill/>
          </a:ln>
        </p:spPr>
        <p:txBody>
          <a:bodyPr lIns="0" rIns="0" tIns="0" bIns="0" anchor="b"/>
          <a:p>
            <a:r>
              <a:rPr b="1" lang="it-IT" sz="4800" spc="-1" strike="noStrike">
                <a:solidFill>
                  <a:srgbClr val="ffffff"/>
                </a:solidFill>
                <a:latin typeface="Arial"/>
              </a:rPr>
              <a:t>CHARACTERS</a:t>
            </a:r>
            <a:endParaRPr b="1" lang="it-IT" sz="4800" spc="-1" strike="noStrike">
              <a:solidFill>
                <a:srgbClr val="ffffff"/>
              </a:solidFill>
              <a:latin typeface="Source Sans Pro Black"/>
            </a:endParaRPr>
          </a:p>
        </p:txBody>
      </p:sp>
      <p:sp>
        <p:nvSpPr>
          <p:cNvPr id="92" name="TextShape 2"/>
          <p:cNvSpPr txBox="1"/>
          <p:nvPr/>
        </p:nvSpPr>
        <p:spPr>
          <a:xfrm>
            <a:off x="360000" y="1980000"/>
            <a:ext cx="9180000" cy="4680000"/>
          </a:xfrm>
          <a:prstGeom prst="rect">
            <a:avLst/>
          </a:prstGeom>
          <a:noFill/>
          <a:ln>
            <a:noFill/>
          </a:ln>
        </p:spPr>
        <p:txBody>
          <a:bodyPr lIns="0" rIns="0" tIns="0" bIns="0">
            <a:normAutofit/>
          </a:bodyPr>
          <a:p>
            <a:pPr>
              <a:spcAft>
                <a:spcPts val="1142"/>
              </a:spcAft>
            </a:pPr>
            <a:r>
              <a:rPr b="0" lang="it-IT" sz="2600" spc="-1" strike="noStrike">
                <a:solidFill>
                  <a:srgbClr val="000000"/>
                </a:solidFill>
                <a:latin typeface="Arial"/>
              </a:rPr>
              <a:t>Main characters</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0" lang="it-IT" sz="2600" spc="-1" strike="noStrike">
                <a:solidFill>
                  <a:srgbClr val="000000"/>
                </a:solidFill>
                <a:latin typeface="Arial"/>
              </a:rPr>
              <a:t>Gabriel Conroy: teacher and writer, principal point of view, he doesn’t agree with younger generations.</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0" lang="it-IT" sz="2600" spc="-1" strike="noStrike">
                <a:solidFill>
                  <a:srgbClr val="000000"/>
                </a:solidFill>
                <a:latin typeface="Arial"/>
              </a:rPr>
              <a:t>Gretta Conroy: gabriel’s wife, secondary role in the story, she depends on his husband, she lives in her past.</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endParaRPr b="1" lang="it-IT" sz="2600" spc="-1" strike="noStrike">
              <a:solidFill>
                <a:srgbClr val="1c1c1c"/>
              </a:solidFill>
              <a:latin typeface="Source Sans Pro Semibold"/>
            </a:endParaRPr>
          </a:p>
          <a:p>
            <a:r>
              <a:rPr b="0" lang="it-IT" sz="2600" spc="-1" strike="noStrike">
                <a:solidFill>
                  <a:srgbClr val="000000"/>
                </a:solidFill>
                <a:latin typeface="Arial"/>
              </a:rPr>
              <a:t>Secondary characters</a:t>
            </a:r>
            <a:endParaRPr b="1" lang="it-IT" sz="2600" spc="-1" strike="noStrike">
              <a:solidFill>
                <a:srgbClr val="1c1c1c"/>
              </a:solidFill>
              <a:latin typeface="Source Sans Pro Semibold"/>
            </a:endParaRPr>
          </a:p>
          <a:p>
            <a:r>
              <a:rPr b="0" lang="it-IT" sz="2600" spc="-1" strike="noStrike">
                <a:solidFill>
                  <a:srgbClr val="000000"/>
                </a:solidFill>
                <a:latin typeface="Arial"/>
              </a:rPr>
              <a:t>Lily, Molly Ivors, Mary Jane, Julia and Kate Morkan, Micheal Furey,...</a:t>
            </a:r>
            <a:endParaRPr b="1" lang="it-IT" sz="2600" spc="-1" strike="noStrike">
              <a:solidFill>
                <a:srgbClr val="1c1c1c"/>
              </a:solidFill>
              <a:latin typeface="Source Sans Pro Semibold"/>
            </a:endParaRPr>
          </a:p>
          <a:p>
            <a:endParaRPr b="1" lang="it-IT" sz="2600" spc="-1" strike="noStrike">
              <a:solidFill>
                <a:srgbClr val="1c1c1c"/>
              </a:solidFill>
              <a:latin typeface="Source Sans Pro Semibold"/>
            </a:endParaRPr>
          </a:p>
          <a:p>
            <a:pPr>
              <a:spcAft>
                <a:spcPts val="1142"/>
              </a:spcAft>
            </a:pPr>
            <a:r>
              <a:rPr b="1" lang="it-IT" sz="2600" spc="-1" strike="noStrike">
                <a:solidFill>
                  <a:srgbClr val="1c1c1c"/>
                </a:solidFill>
                <a:latin typeface="Arial"/>
              </a:rPr>
              <a:t> </a:t>
            </a:r>
            <a:endParaRPr b="1" lang="it-IT" sz="2600" spc="-1" strike="noStrike">
              <a:solidFill>
                <a:srgbClr val="1c1c1c"/>
              </a:solidFill>
              <a:latin typeface="Source Sans Pro Semibold"/>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360000" y="360000"/>
            <a:ext cx="9360000" cy="900000"/>
          </a:xfrm>
          <a:prstGeom prst="rect">
            <a:avLst/>
          </a:prstGeom>
          <a:noFill/>
          <a:ln>
            <a:noFill/>
          </a:ln>
        </p:spPr>
        <p:txBody>
          <a:bodyPr lIns="0" rIns="0" tIns="0" bIns="0" anchor="b"/>
          <a:p>
            <a:r>
              <a:rPr b="1" lang="it-IT" sz="3200" spc="-1" strike="noStrike">
                <a:solidFill>
                  <a:srgbClr val="ffffff"/>
                </a:solidFill>
                <a:latin typeface="Source Sans Pro Black"/>
              </a:rPr>
              <a:t>SETTING</a:t>
            </a:r>
            <a:endParaRPr b="1" lang="it-IT" sz="3200" spc="-1" strike="noStrike">
              <a:solidFill>
                <a:srgbClr val="ffffff"/>
              </a:solidFill>
              <a:latin typeface="Source Sans Pro Black"/>
            </a:endParaRPr>
          </a:p>
        </p:txBody>
      </p:sp>
      <p:sp>
        <p:nvSpPr>
          <p:cNvPr id="94" name="TextShape 2"/>
          <p:cNvSpPr txBox="1"/>
          <p:nvPr/>
        </p:nvSpPr>
        <p:spPr>
          <a:xfrm>
            <a:off x="360000" y="1980000"/>
            <a:ext cx="9180000" cy="4680000"/>
          </a:xfrm>
          <a:prstGeom prst="rect">
            <a:avLst/>
          </a:prstGeom>
          <a:noFill/>
          <a:ln>
            <a:noFill/>
          </a:ln>
        </p:spPr>
        <p:txBody>
          <a:bodyPr lIns="0" rIns="0" tIns="0" bIns="0">
            <a:normAutofit/>
          </a:bodyPr>
          <a:p>
            <a:pPr>
              <a:spcAft>
                <a:spcPts val="1142"/>
              </a:spcAft>
            </a:pPr>
            <a:r>
              <a:rPr b="0" lang="it-IT" sz="2600" spc="-1" strike="noStrike">
                <a:solidFill>
                  <a:srgbClr val="000000"/>
                </a:solidFill>
                <a:latin typeface="Arial"/>
              </a:rPr>
              <a:t>The plot is sets in Dublin during the early 20</a:t>
            </a:r>
            <a:r>
              <a:rPr b="0" lang="it-IT" sz="2600" spc="-1" strike="noStrike" baseline="33000">
                <a:solidFill>
                  <a:srgbClr val="000000"/>
                </a:solidFill>
                <a:latin typeface="Arial"/>
              </a:rPr>
              <a:t>th </a:t>
            </a:r>
            <a:r>
              <a:rPr b="0" lang="it-IT" sz="2600" spc="-1" strike="noStrike">
                <a:solidFill>
                  <a:srgbClr val="000000"/>
                </a:solidFill>
                <a:latin typeface="Arial"/>
              </a:rPr>
              <a:t>century.</a:t>
            </a:r>
            <a:endParaRPr b="1" lang="it-IT" sz="2600" spc="-1" strike="noStrike">
              <a:solidFill>
                <a:srgbClr val="1c1c1c"/>
              </a:solidFill>
              <a:latin typeface="Source Sans Pro Semibold"/>
            </a:endParaRPr>
          </a:p>
          <a:p>
            <a:pPr>
              <a:spcAft>
                <a:spcPts val="1142"/>
              </a:spcAft>
            </a:pPr>
            <a:r>
              <a:rPr b="0" lang="it-IT" sz="2600" spc="-1" strike="noStrike">
                <a:solidFill>
                  <a:srgbClr val="000000"/>
                </a:solidFill>
                <a:latin typeface="Arial"/>
              </a:rPr>
              <a:t>At the beginning the story develops in </a:t>
            </a:r>
            <a:r>
              <a:rPr b="0" lang="it-IT" sz="2600" spc="-1" strike="noStrike">
                <a:solidFill>
                  <a:srgbClr val="000000"/>
                </a:solidFill>
                <a:latin typeface="Arial"/>
              </a:rPr>
              <a:t>Kate and Julia Morkan’s house, but towards the end the setting changes and it take places in an hotel. </a:t>
            </a:r>
            <a:endParaRPr b="1" lang="it-IT" sz="2600" spc="-1" strike="noStrike">
              <a:solidFill>
                <a:srgbClr val="1c1c1c"/>
              </a:solidFill>
              <a:latin typeface="Source Sans Pro Semibold"/>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360000" y="360000"/>
            <a:ext cx="9360000" cy="900000"/>
          </a:xfrm>
          <a:prstGeom prst="rect">
            <a:avLst/>
          </a:prstGeom>
          <a:noFill/>
          <a:ln>
            <a:noFill/>
          </a:ln>
        </p:spPr>
        <p:txBody>
          <a:bodyPr lIns="0" rIns="0" tIns="0" bIns="0" anchor="b"/>
          <a:p>
            <a:r>
              <a:rPr b="1" lang="it-IT" sz="3200" spc="-1" strike="noStrike">
                <a:solidFill>
                  <a:srgbClr val="ffffff"/>
                </a:solidFill>
                <a:latin typeface="Source Sans Pro Black"/>
              </a:rPr>
              <a:t>NARRATIVE TECHNIQUES</a:t>
            </a:r>
            <a:endParaRPr b="1" lang="it-IT" sz="3200" spc="-1" strike="noStrike">
              <a:solidFill>
                <a:srgbClr val="ffffff"/>
              </a:solidFill>
              <a:latin typeface="Source Sans Pro Black"/>
            </a:endParaRPr>
          </a:p>
        </p:txBody>
      </p:sp>
      <p:sp>
        <p:nvSpPr>
          <p:cNvPr id="96" name="TextShape 2"/>
          <p:cNvSpPr txBox="1"/>
          <p:nvPr/>
        </p:nvSpPr>
        <p:spPr>
          <a:xfrm>
            <a:off x="360000" y="1980000"/>
            <a:ext cx="9180000" cy="4680000"/>
          </a:xfrm>
          <a:prstGeom prst="rect">
            <a:avLst/>
          </a:prstGeom>
          <a:noFill/>
          <a:ln>
            <a:noFill/>
          </a:ln>
        </p:spPr>
        <p:txBody>
          <a:bodyPr lIns="0" rIns="0" tIns="0" bIns="0">
            <a:normAutofit/>
          </a:bodyPr>
          <a:p>
            <a:pPr marL="216000" indent="-216000">
              <a:spcAft>
                <a:spcPts val="1142"/>
              </a:spcAft>
              <a:buClr>
                <a:srgbClr val="000000"/>
              </a:buClr>
              <a:buSzPct val="45000"/>
              <a:buFont typeface="Wingdings" charset="2"/>
              <a:buChar char=""/>
            </a:pPr>
            <a:r>
              <a:rPr b="1" lang="it-IT" sz="2600" spc="-1" strike="noStrike">
                <a:solidFill>
                  <a:srgbClr val="000000"/>
                </a:solidFill>
                <a:latin typeface="Arial"/>
              </a:rPr>
              <a:t>The element of epiphany</a:t>
            </a:r>
            <a:r>
              <a:rPr b="1" lang="it-IT" sz="2600" spc="-1" strike="noStrike">
                <a:solidFill>
                  <a:srgbClr val="000000"/>
                </a:solidFill>
                <a:latin typeface="Arial"/>
              </a:rPr>
              <a:t>: </a:t>
            </a:r>
            <a:r>
              <a:rPr b="0" lang="it-IT" sz="2600" spc="55" strike="noStrike">
                <a:solidFill>
                  <a:srgbClr val="000000"/>
                </a:solidFill>
                <a:latin typeface="Arial"/>
                <a:ea typeface="Avenir Medium"/>
              </a:rPr>
              <a:t>an irrelevant fact or object that hides a profound and unexpected meaning.</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1" lang="it-IT" sz="2600" spc="55" strike="noStrike">
                <a:solidFill>
                  <a:srgbClr val="000000"/>
                </a:solidFill>
                <a:latin typeface="Arial"/>
                <a:ea typeface="Avenir Medium"/>
              </a:rPr>
              <a:t>Third person narrator</a:t>
            </a:r>
            <a:r>
              <a:rPr b="0" lang="it-IT" sz="2600" spc="55" strike="noStrike">
                <a:solidFill>
                  <a:srgbClr val="000000"/>
                </a:solidFill>
                <a:latin typeface="Arial"/>
                <a:ea typeface="Avenir Medium"/>
              </a:rPr>
              <a:t>: the first point of view is the Lily’s one, then it becomes the Gabriel’s one.</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1" lang="it-IT" sz="2600" spc="55" strike="noStrike">
                <a:solidFill>
                  <a:srgbClr val="000000"/>
                </a:solidFill>
                <a:latin typeface="Arial"/>
                <a:ea typeface="Avenir Medium"/>
              </a:rPr>
              <a:t>Paralysis</a:t>
            </a:r>
            <a:r>
              <a:rPr b="0" lang="it-IT" sz="2600" spc="55" strike="noStrike">
                <a:solidFill>
                  <a:srgbClr val="000000"/>
                </a:solidFill>
                <a:latin typeface="Arial"/>
                <a:ea typeface="Avenir Medium"/>
              </a:rPr>
              <a:t>: it involves characters and places. Dubliner’s life is repetitive and it soon turns on violence and frustration.</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1" lang="it-IT" sz="2600" spc="55" strike="noStrike">
                <a:solidFill>
                  <a:srgbClr val="000000"/>
                </a:solidFill>
                <a:latin typeface="Arial"/>
                <a:ea typeface="Avenir Medium"/>
              </a:rPr>
              <a:t>Use of description</a:t>
            </a:r>
            <a:r>
              <a:rPr b="0" lang="it-IT" sz="2600" spc="55" strike="noStrike">
                <a:solidFill>
                  <a:srgbClr val="000000"/>
                </a:solidFill>
                <a:latin typeface="Arial"/>
                <a:ea typeface="Avenir Medium"/>
              </a:rPr>
              <a:t> about places and people’s physical aspect</a:t>
            </a:r>
            <a:r>
              <a:rPr b="0" lang="it-IT" sz="2600" spc="55" strike="noStrike">
                <a:solidFill>
                  <a:srgbClr val="5b5854"/>
                </a:solidFill>
                <a:latin typeface="Arial"/>
                <a:ea typeface="Avenir Medium"/>
              </a:rPr>
              <a:t>.</a:t>
            </a:r>
            <a:endParaRPr b="1" lang="it-IT" sz="2600" spc="-1" strike="noStrike">
              <a:solidFill>
                <a:srgbClr val="1c1c1c"/>
              </a:solidFill>
              <a:latin typeface="Source Sans Pro Semibold"/>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360000" y="360000"/>
            <a:ext cx="9360000" cy="900000"/>
          </a:xfrm>
          <a:prstGeom prst="rect">
            <a:avLst/>
          </a:prstGeom>
          <a:noFill/>
          <a:ln>
            <a:noFill/>
          </a:ln>
        </p:spPr>
        <p:txBody>
          <a:bodyPr lIns="0" rIns="0" tIns="0" bIns="0" anchor="b"/>
          <a:p>
            <a:r>
              <a:rPr b="1" lang="it-IT" sz="3200" spc="-1" strike="noStrike">
                <a:solidFill>
                  <a:srgbClr val="ffffff"/>
                </a:solidFill>
                <a:latin typeface="Source Sans Pro Black"/>
              </a:rPr>
              <a:t>MESSAGE</a:t>
            </a:r>
            <a:endParaRPr b="1" lang="it-IT" sz="3200" spc="-1" strike="noStrike">
              <a:solidFill>
                <a:srgbClr val="ffffff"/>
              </a:solidFill>
              <a:latin typeface="Source Sans Pro Black"/>
            </a:endParaRPr>
          </a:p>
        </p:txBody>
      </p:sp>
      <p:sp>
        <p:nvSpPr>
          <p:cNvPr id="98" name="TextShape 2"/>
          <p:cNvSpPr txBox="1"/>
          <p:nvPr/>
        </p:nvSpPr>
        <p:spPr>
          <a:xfrm>
            <a:off x="360000" y="1980000"/>
            <a:ext cx="9180000" cy="4680000"/>
          </a:xfrm>
          <a:prstGeom prst="rect">
            <a:avLst/>
          </a:prstGeom>
          <a:noFill/>
          <a:ln>
            <a:noFill/>
          </a:ln>
        </p:spPr>
        <p:txBody>
          <a:bodyPr lIns="0" rIns="0" tIns="0" bIns="0">
            <a:normAutofit/>
          </a:bodyPr>
          <a:p>
            <a:pPr>
              <a:spcAft>
                <a:spcPts val="1142"/>
              </a:spcAft>
            </a:pPr>
            <a:r>
              <a:rPr b="0" lang="it-IT" sz="2600" spc="-1" strike="noStrike">
                <a:solidFill>
                  <a:srgbClr val="1c1c1c"/>
                </a:solidFill>
                <a:latin typeface="Arial"/>
              </a:rPr>
              <a:t>The message conveys by the short story represents the proverb “Carpe Diem”, so it is an exhortation to enjoy life.</a:t>
            </a:r>
            <a:endParaRPr b="1" lang="it-IT" sz="2600" spc="-1" strike="noStrike">
              <a:solidFill>
                <a:srgbClr val="1c1c1c"/>
              </a:solidFill>
              <a:latin typeface="Source Sans Pro Semibold"/>
            </a:endParaRPr>
          </a:p>
          <a:p>
            <a:pPr>
              <a:spcAft>
                <a:spcPts val="1142"/>
              </a:spcAft>
            </a:pPr>
            <a:r>
              <a:rPr b="0" lang="it-IT" sz="2600" spc="-1" strike="noStrike">
                <a:solidFill>
                  <a:srgbClr val="1c1c1c"/>
                </a:solidFill>
                <a:latin typeface="Arial"/>
              </a:rPr>
              <a:t>People are always influenced by their past because it helps to build their thought.</a:t>
            </a:r>
            <a:endParaRPr b="1" lang="it-IT" sz="2600" spc="-1" strike="noStrike">
              <a:solidFill>
                <a:srgbClr val="1c1c1c"/>
              </a:solidFill>
              <a:latin typeface="Source Sans Pro Semibold"/>
            </a:endParaRPr>
          </a:p>
          <a:p>
            <a:pPr>
              <a:spcAft>
                <a:spcPts val="1142"/>
              </a:spcAft>
            </a:pPr>
            <a:r>
              <a:rPr b="0" lang="it-IT" sz="2600" spc="-1" strike="noStrike">
                <a:solidFill>
                  <a:srgbClr val="1c1c1c"/>
                </a:solidFill>
                <a:latin typeface="Arial"/>
              </a:rPr>
              <a:t>It is better to feel sad rather than to be dead inside as Gabriel.</a:t>
            </a:r>
            <a:endParaRPr b="1" lang="it-IT" sz="2600" spc="-1" strike="noStrike">
              <a:solidFill>
                <a:srgbClr val="1c1c1c"/>
              </a:solidFill>
              <a:latin typeface="Source Sans Pro Semibold"/>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360000" y="360000"/>
            <a:ext cx="9360000" cy="900000"/>
          </a:xfrm>
          <a:prstGeom prst="rect">
            <a:avLst/>
          </a:prstGeom>
          <a:noFill/>
          <a:ln>
            <a:noFill/>
          </a:ln>
        </p:spPr>
        <p:txBody>
          <a:bodyPr lIns="0" rIns="0" tIns="0" bIns="0" anchor="b"/>
          <a:p>
            <a:r>
              <a:rPr b="1" lang="it-IT" sz="3200" spc="-1" strike="noStrike">
                <a:solidFill>
                  <a:srgbClr val="ffffff"/>
                </a:solidFill>
                <a:latin typeface="Source Sans Pro Black"/>
              </a:rPr>
              <a:t>SYMBOLS</a:t>
            </a:r>
            <a:endParaRPr b="1" lang="it-IT" sz="3200" spc="-1" strike="noStrike">
              <a:solidFill>
                <a:srgbClr val="ffffff"/>
              </a:solidFill>
              <a:latin typeface="Source Sans Pro Black"/>
            </a:endParaRPr>
          </a:p>
        </p:txBody>
      </p:sp>
      <p:sp>
        <p:nvSpPr>
          <p:cNvPr id="100" name="TextShape 2"/>
          <p:cNvSpPr txBox="1"/>
          <p:nvPr/>
        </p:nvSpPr>
        <p:spPr>
          <a:xfrm>
            <a:off x="360000" y="1980000"/>
            <a:ext cx="9180000" cy="4680000"/>
          </a:xfrm>
          <a:prstGeom prst="rect">
            <a:avLst/>
          </a:prstGeom>
          <a:noFill/>
          <a:ln>
            <a:noFill/>
          </a:ln>
        </p:spPr>
        <p:txBody>
          <a:bodyPr lIns="0" rIns="0" tIns="0" bIns="0">
            <a:normAutofit/>
          </a:bodyPr>
          <a:p>
            <a:pPr marL="216000" indent="-216000">
              <a:spcAft>
                <a:spcPts val="1142"/>
              </a:spcAft>
              <a:buClr>
                <a:srgbClr val="000000"/>
              </a:buClr>
              <a:buSzPct val="45000"/>
              <a:buFont typeface="Wingdings" charset="2"/>
              <a:buChar char=""/>
            </a:pPr>
            <a:r>
              <a:rPr b="1" lang="it-IT" sz="2600" spc="-1" strike="noStrike">
                <a:solidFill>
                  <a:srgbClr val="1c1c1c"/>
                </a:solidFill>
                <a:latin typeface="Arial"/>
              </a:rPr>
              <a:t>Snow</a:t>
            </a:r>
            <a:r>
              <a:rPr b="0" lang="it-IT" sz="2600" spc="-1" strike="noStrike">
                <a:solidFill>
                  <a:srgbClr val="1c1c1c"/>
                </a:solidFill>
                <a:latin typeface="Arial"/>
              </a:rPr>
              <a:t>: it represents mortality (Gabriel)</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1" lang="it-IT" sz="2600" spc="-1" strike="noStrike">
                <a:solidFill>
                  <a:srgbClr val="1c1c1c"/>
                </a:solidFill>
                <a:latin typeface="Arial"/>
              </a:rPr>
              <a:t>Routine</a:t>
            </a:r>
            <a:r>
              <a:rPr b="0" lang="it-IT" sz="2600" spc="-1" strike="noStrike">
                <a:solidFill>
                  <a:srgbClr val="1c1c1c"/>
                </a:solidFill>
                <a:latin typeface="Arial"/>
              </a:rPr>
              <a:t>: it represents the cycle of life</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1" lang="it-IT" sz="2600" spc="-1" strike="noStrike">
                <a:solidFill>
                  <a:srgbClr val="1c1c1c"/>
                </a:solidFill>
                <a:latin typeface="Arial"/>
              </a:rPr>
              <a:t>Dark</a:t>
            </a:r>
            <a:r>
              <a:rPr b="0" lang="it-IT" sz="2600" spc="-1" strike="noStrike">
                <a:solidFill>
                  <a:srgbClr val="1c1c1c"/>
                </a:solidFill>
                <a:latin typeface="Arial"/>
              </a:rPr>
              <a:t>: it represents ignorance</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1" lang="it-IT" sz="2600" spc="-1" strike="noStrike">
                <a:solidFill>
                  <a:srgbClr val="1c1c1c"/>
                </a:solidFill>
                <a:latin typeface="Arial"/>
              </a:rPr>
              <a:t>Death</a:t>
            </a:r>
            <a:r>
              <a:rPr b="0" lang="it-IT" sz="2600" spc="-1" strike="noStrike">
                <a:solidFill>
                  <a:srgbClr val="1c1c1c"/>
                </a:solidFill>
                <a:latin typeface="Arial"/>
              </a:rPr>
              <a:t>: it represents Dublin</a:t>
            </a:r>
            <a:endParaRPr b="1" lang="it-IT" sz="2600" spc="-1" strike="noStrike">
              <a:solidFill>
                <a:srgbClr val="1c1c1c"/>
              </a:solidFill>
              <a:latin typeface="Source Sans Pro Semibold"/>
            </a:endParaRPr>
          </a:p>
          <a:p>
            <a:pPr marL="216000" indent="-216000">
              <a:spcAft>
                <a:spcPts val="1142"/>
              </a:spcAft>
              <a:buClr>
                <a:srgbClr val="000000"/>
              </a:buClr>
              <a:buSzPct val="45000"/>
              <a:buFont typeface="Wingdings" charset="2"/>
              <a:buChar char=""/>
            </a:pPr>
            <a:r>
              <a:rPr b="1" lang="it-IT" sz="2600" spc="-1" strike="noStrike">
                <a:solidFill>
                  <a:srgbClr val="1c1c1c"/>
                </a:solidFill>
                <a:latin typeface="Arial"/>
              </a:rPr>
              <a:t>Window</a:t>
            </a:r>
            <a:r>
              <a:rPr b="0" lang="it-IT" sz="2600" spc="-1" strike="noStrike">
                <a:solidFill>
                  <a:srgbClr val="1c1c1c"/>
                </a:solidFill>
                <a:latin typeface="Arial"/>
              </a:rPr>
              <a:t>: it represents the separation between cold and warmth in other words between life and dead</a:t>
            </a:r>
            <a:endParaRPr b="1" lang="it-IT" sz="2600" spc="-1" strike="noStrike">
              <a:solidFill>
                <a:srgbClr val="1c1c1c"/>
              </a:solidFill>
              <a:latin typeface="Source Sans Pro Semibold"/>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TextShape 1"/>
          <p:cNvSpPr txBox="1"/>
          <p:nvPr/>
        </p:nvSpPr>
        <p:spPr>
          <a:xfrm>
            <a:off x="360000" y="360000"/>
            <a:ext cx="9360000" cy="900000"/>
          </a:xfrm>
          <a:prstGeom prst="rect">
            <a:avLst/>
          </a:prstGeom>
          <a:noFill/>
          <a:ln>
            <a:noFill/>
          </a:ln>
        </p:spPr>
        <p:txBody>
          <a:bodyPr lIns="0" rIns="0" tIns="0" bIns="0" anchor="b"/>
          <a:p>
            <a:pPr>
              <a:lnSpc>
                <a:spcPct val="90000"/>
              </a:lnSpc>
            </a:pPr>
            <a:r>
              <a:rPr b="0" lang="it-IT" sz="5400" spc="-1" strike="noStrike" cap="all">
                <a:solidFill>
                  <a:srgbClr val="ffffff"/>
                </a:solidFill>
                <a:latin typeface="Rockwell Condensed"/>
              </a:rPr>
              <a:t>WHY SHOULD ONE READ IT?</a:t>
            </a:r>
            <a:endParaRPr b="1" lang="it-IT" sz="5400" spc="-1" strike="noStrike">
              <a:solidFill>
                <a:srgbClr val="ffffff"/>
              </a:solidFill>
              <a:latin typeface="Source Sans Pro Black"/>
            </a:endParaRPr>
          </a:p>
        </p:txBody>
      </p:sp>
      <p:sp>
        <p:nvSpPr>
          <p:cNvPr id="102" name="TextShape 2"/>
          <p:cNvSpPr txBox="1"/>
          <p:nvPr/>
        </p:nvSpPr>
        <p:spPr>
          <a:xfrm>
            <a:off x="360000" y="1980000"/>
            <a:ext cx="9180000" cy="4680000"/>
          </a:xfrm>
          <a:prstGeom prst="rect">
            <a:avLst/>
          </a:prstGeom>
          <a:noFill/>
          <a:ln>
            <a:noFill/>
          </a:ln>
        </p:spPr>
        <p:txBody>
          <a:bodyPr lIns="0" rIns="0" tIns="0" bIns="0">
            <a:normAutofit/>
          </a:bodyPr>
          <a:p>
            <a:pPr>
              <a:spcAft>
                <a:spcPts val="1142"/>
              </a:spcAft>
            </a:pPr>
            <a:r>
              <a:rPr b="0" lang="it-IT" sz="2600" spc="-1" strike="noStrike">
                <a:solidFill>
                  <a:srgbClr val="1c1c1c"/>
                </a:solidFill>
                <a:latin typeface="Arial"/>
              </a:rPr>
              <a:t>You should read it to understand the sense of life and because it portrays the situation of contemporary society.</a:t>
            </a:r>
            <a:endParaRPr b="1" lang="it-IT" sz="2600" spc="-1" strike="noStrike">
              <a:solidFill>
                <a:srgbClr val="1c1c1c"/>
              </a:solidFill>
              <a:latin typeface="Source Sans Pro Semibold"/>
            </a:endParaRPr>
          </a:p>
          <a:p>
            <a:pPr>
              <a:spcAft>
                <a:spcPts val="1142"/>
              </a:spcAft>
            </a:pPr>
            <a:r>
              <a:rPr b="0" lang="it-IT" sz="2600" spc="-1" strike="noStrike">
                <a:solidFill>
                  <a:srgbClr val="1c1c1c"/>
                </a:solidFill>
                <a:latin typeface="Arial"/>
              </a:rPr>
              <a:t>In addition, you should read it to undesrstand that past is an indispensable part of human beings but our life is in present.</a:t>
            </a:r>
            <a:endParaRPr b="1" lang="it-IT" sz="2600" spc="-1" strike="noStrike">
              <a:solidFill>
                <a:srgbClr val="1c1c1c"/>
              </a:solidFill>
              <a:latin typeface="Source Sans Pro Semibold"/>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360000" y="360000"/>
            <a:ext cx="9360000" cy="900000"/>
          </a:xfrm>
          <a:prstGeom prst="rect">
            <a:avLst/>
          </a:prstGeom>
          <a:noFill/>
          <a:ln>
            <a:noFill/>
          </a:ln>
        </p:spPr>
        <p:txBody>
          <a:bodyPr lIns="0" rIns="0" tIns="0" bIns="0" anchor="b"/>
          <a:p>
            <a:r>
              <a:rPr b="1" lang="it-IT" sz="3200" spc="-1" strike="noStrike">
                <a:solidFill>
                  <a:srgbClr val="ffffff"/>
                </a:solidFill>
                <a:latin typeface="Source Sans Pro Black"/>
              </a:rPr>
              <a:t>PERSONAL CONSIDERATIONS</a:t>
            </a:r>
            <a:endParaRPr b="1" lang="it-IT" sz="3200" spc="-1" strike="noStrike">
              <a:solidFill>
                <a:srgbClr val="ffffff"/>
              </a:solidFill>
              <a:latin typeface="Source Sans Pro Black"/>
            </a:endParaRPr>
          </a:p>
        </p:txBody>
      </p:sp>
      <p:sp>
        <p:nvSpPr>
          <p:cNvPr id="104" name="TextShape 2"/>
          <p:cNvSpPr txBox="1"/>
          <p:nvPr/>
        </p:nvSpPr>
        <p:spPr>
          <a:xfrm>
            <a:off x="360000" y="1980000"/>
            <a:ext cx="9180000" cy="4680000"/>
          </a:xfrm>
          <a:prstGeom prst="rect">
            <a:avLst/>
          </a:prstGeom>
          <a:noFill/>
          <a:ln>
            <a:noFill/>
          </a:ln>
        </p:spPr>
        <p:txBody>
          <a:bodyPr lIns="0" rIns="0" tIns="0" bIns="0">
            <a:normAutofit/>
          </a:bodyPr>
          <a:p>
            <a:pPr>
              <a:spcAft>
                <a:spcPts val="1142"/>
              </a:spcAft>
            </a:pPr>
            <a:r>
              <a:rPr b="0" lang="it-IT" sz="2600" spc="-1" strike="noStrike">
                <a:solidFill>
                  <a:srgbClr val="1c1c1c"/>
                </a:solidFill>
                <a:latin typeface="Arial"/>
              </a:rPr>
              <a:t>In my opinion it is a story that invites you to reflect on the sense of life and on the importance to take action.</a:t>
            </a:r>
            <a:endParaRPr b="1" lang="it-IT" sz="2600" spc="-1" strike="noStrike">
              <a:solidFill>
                <a:srgbClr val="1c1c1c"/>
              </a:solidFill>
              <a:latin typeface="Source Sans Pro Semibold"/>
            </a:endParaRPr>
          </a:p>
          <a:p>
            <a:pPr>
              <a:spcAft>
                <a:spcPts val="1142"/>
              </a:spcAft>
            </a:pPr>
            <a:r>
              <a:rPr b="0" lang="it-IT" sz="2600" spc="-1" strike="noStrike">
                <a:solidFill>
                  <a:srgbClr val="1c1c1c"/>
                </a:solidFill>
                <a:latin typeface="Arial"/>
              </a:rPr>
              <a:t>You are made by the union of your past’s memories and future’s expectations, so both past and future are important to live therefore you have to don’t be influenced by only one.</a:t>
            </a:r>
            <a:endParaRPr b="1" lang="it-IT" sz="2600" spc="-1" strike="noStrike">
              <a:solidFill>
                <a:srgbClr val="1c1c1c"/>
              </a:solidFill>
              <a:latin typeface="Source Sans Pro Semibold"/>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49</TotalTime>
  <Application>LibreOffice/5.4.3.2$Windows_X86_64 LibreOffice_project/92a7159f7e4af62137622921e809f8546db437e5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2020-01-12T13:08:04Z</dcterms:created>
  <dc:creator/>
  <dc:description/>
  <dc:language>it-IT</dc:language>
  <cp:lastModifiedBy/>
  <dcterms:modified xsi:type="dcterms:W3CDTF">2020-01-12T14:18:46Z</dcterms:modified>
  <cp:revision>10</cp:revision>
  <dc:subject/>
  <dc:title/>
</cp:coreProperties>
</file>