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b="def" i="def"/>
      <a:tcStyle>
        <a:tcBdr/>
        <a:fill>
          <a:solidFill>
            <a:srgbClr val="FFE8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spTree>
      <p:nvGrpSpPr>
        <p:cNvPr id="1" name=""/>
        <p:cNvGrpSpPr/>
        <p:nvPr/>
      </p:nvGrpSpPr>
      <p:grpSpPr>
        <a:xfrm>
          <a:off x="0" y="0"/>
          <a:ext cx="0" cy="0"/>
          <a:chOff x="0" y="0"/>
          <a:chExt cx="0" cy="0"/>
        </a:xfrm>
      </p:grpSpPr>
      <p:sp>
        <p:nvSpPr>
          <p:cNvPr id="11" name="Corpo livello uno…"/>
          <p:cNvSpPr txBox="1"/>
          <p:nvPr>
            <p:ph type="body" sz="quarter" idx="1" hasCustomPrompt="1"/>
          </p:nvPr>
        </p:nvSpPr>
        <p:spPr>
          <a:xfrm>
            <a:off x="1201340" y="11859862"/>
            <a:ext cx="21971005" cy="636982"/>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Autore e data</a:t>
            </a:r>
          </a:p>
          <a:p>
            <a:pPr lvl="1"/>
            <a:r>
              <a:t/>
            </a:r>
          </a:p>
          <a:p>
            <a:pPr lvl="2"/>
            <a:r>
              <a:t/>
            </a:r>
          </a:p>
          <a:p>
            <a:pPr lvl="3"/>
            <a:r>
              <a:t/>
            </a:r>
          </a:p>
          <a:p>
            <a:pPr lvl="4"/>
            <a:r>
              <a:t/>
            </a:r>
          </a:p>
        </p:txBody>
      </p:sp>
      <p:sp>
        <p:nvSpPr>
          <p:cNvPr id="12" name="Titolo presentazione"/>
          <p:cNvSpPr txBox="1"/>
          <p:nvPr>
            <p:ph type="title" hasCustomPrompt="1"/>
          </p:nvPr>
        </p:nvSpPr>
        <p:spPr>
          <a:xfrm>
            <a:off x="1206496" y="2574991"/>
            <a:ext cx="21971005" cy="4648204"/>
          </a:xfrm>
          <a:prstGeom prst="rect">
            <a:avLst/>
          </a:prstGeom>
        </p:spPr>
        <p:txBody>
          <a:bodyPr anchor="b"/>
          <a:lstStyle>
            <a:lvl1pPr>
              <a:defRPr spc="-232" sz="11600"/>
            </a:lvl1pPr>
          </a:lstStyle>
          <a:p>
            <a:pPr/>
            <a:r>
              <a:t>Titolo presentazione</a:t>
            </a:r>
          </a:p>
        </p:txBody>
      </p:sp>
      <p:sp>
        <p:nvSpPr>
          <p:cNvPr id="13" name="Corpo livello uno…"/>
          <p:cNvSpPr txBox="1"/>
          <p:nvPr>
            <p:ph type="body" sz="quarter" idx="13" hasCustomPrompt="1"/>
          </p:nvPr>
        </p:nvSpPr>
        <p:spPr>
          <a:xfrm>
            <a:off x="1201342" y="7223190"/>
            <a:ext cx="21971002" cy="1905003"/>
          </a:xfrm>
          <a:prstGeom prst="rect">
            <a:avLst/>
          </a:prstGeom>
        </p:spPr>
        <p:txBody>
          <a:bodyPr numCol="1" spcCol="38100"/>
          <a:lstStyle>
            <a:lvl1pPr marL="0" indent="0" defTabSz="825500">
              <a:lnSpc>
                <a:spcPct val="100000"/>
              </a:lnSpc>
              <a:spcBef>
                <a:spcPts val="0"/>
              </a:spcBef>
              <a:buSzTx/>
              <a:buNone/>
              <a:defRPr b="1" sz="5500"/>
            </a:lvl1pPr>
          </a:lstStyle>
          <a:p>
            <a:pPr/>
            <a:r>
              <a:t>Sottotitolo presentazione</a:t>
            </a:r>
          </a:p>
        </p:txBody>
      </p:sp>
      <p:sp>
        <p:nvSpPr>
          <p:cNvPr id="1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ichiarazione">
    <p:spTree>
      <p:nvGrpSpPr>
        <p:cNvPr id="1" name=""/>
        <p:cNvGrpSpPr/>
        <p:nvPr/>
      </p:nvGrpSpPr>
      <p:grpSpPr>
        <a:xfrm>
          <a:off x="0" y="0"/>
          <a:ext cx="0" cy="0"/>
          <a:chOff x="0" y="0"/>
          <a:chExt cx="0" cy="0"/>
        </a:xfrm>
      </p:grpSpPr>
      <p:sp>
        <p:nvSpPr>
          <p:cNvPr id="98" name="Corpo livello uno…"/>
          <p:cNvSpPr txBox="1"/>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Dichiarazione</a:t>
            </a:r>
          </a:p>
          <a:p>
            <a:pPr lvl="1"/>
            <a:r>
              <a:t/>
            </a:r>
          </a:p>
          <a:p>
            <a:pPr lvl="2"/>
            <a:r>
              <a:t/>
            </a:r>
          </a:p>
          <a:p>
            <a:pPr lvl="3"/>
            <a:r>
              <a:t/>
            </a:r>
          </a:p>
          <a:p>
            <a:pPr lvl="4"/>
            <a:r>
              <a:t/>
            </a:r>
          </a:p>
        </p:txBody>
      </p:sp>
      <p:sp>
        <p:nvSpPr>
          <p:cNvPr id="9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nformazione importante">
    <p:spTree>
      <p:nvGrpSpPr>
        <p:cNvPr id="1" name=""/>
        <p:cNvGrpSpPr/>
        <p:nvPr/>
      </p:nvGrpSpPr>
      <p:grpSpPr>
        <a:xfrm>
          <a:off x="0" y="0"/>
          <a:ext cx="0" cy="0"/>
          <a:chOff x="0" y="0"/>
          <a:chExt cx="0" cy="0"/>
        </a:xfrm>
      </p:grpSpPr>
      <p:sp>
        <p:nvSpPr>
          <p:cNvPr id="106" name="Corpo livello uno…"/>
          <p:cNvSpPr txBox="1"/>
          <p:nvPr>
            <p:ph type="body" idx="1" hasCustomPrompt="1"/>
          </p:nvPr>
        </p:nvSpPr>
        <p:spPr>
          <a:xfrm>
            <a:off x="1206500" y="1075925"/>
            <a:ext cx="21971000" cy="7241587"/>
          </a:xfrm>
          <a:prstGeom prst="rect">
            <a:avLst/>
          </a:prstGeom>
        </p:spPr>
        <p:txBody>
          <a:bodyPr numCol="1" spcCol="38100"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Dettagli informazione"/>
          <p:cNvSpPr txBox="1"/>
          <p:nvPr>
            <p:ph type="body" sz="quarter" idx="13"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b="1" sz="5500"/>
            </a:lvl1pPr>
          </a:lstStyle>
          <a:p>
            <a:pPr/>
            <a:r>
              <a:t>Dettagli informazione</a:t>
            </a:r>
          </a:p>
        </p:txBody>
      </p:sp>
      <p:sp>
        <p:nvSpPr>
          <p:cNvPr id="10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spTree>
      <p:nvGrpSpPr>
        <p:cNvPr id="1" name=""/>
        <p:cNvGrpSpPr/>
        <p:nvPr/>
      </p:nvGrpSpPr>
      <p:grpSpPr>
        <a:xfrm>
          <a:off x="0" y="0"/>
          <a:ext cx="0" cy="0"/>
          <a:chOff x="0" y="0"/>
          <a:chExt cx="0" cy="0"/>
        </a:xfrm>
      </p:grpSpPr>
      <p:sp>
        <p:nvSpPr>
          <p:cNvPr id="115" name="Corpo livello uno…"/>
          <p:cNvSpPr txBox="1"/>
          <p:nvPr>
            <p:ph type="body" sz="quarter" idx="1" hasCustomPrompt="1"/>
          </p:nvPr>
        </p:nvSpPr>
        <p:spPr>
          <a:xfrm>
            <a:off x="2430022" y="10675453"/>
            <a:ext cx="20200057" cy="636982"/>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Attribuzione</a:t>
            </a:r>
          </a:p>
          <a:p>
            <a:pPr lvl="1"/>
            <a:r>
              <a:t/>
            </a:r>
          </a:p>
          <a:p>
            <a:pPr lvl="2"/>
            <a:r>
              <a:t/>
            </a:r>
          </a:p>
          <a:p>
            <a:pPr lvl="3"/>
            <a:r>
              <a:t/>
            </a:r>
          </a:p>
          <a:p>
            <a:pPr lvl="4"/>
            <a:r>
              <a:t/>
            </a:r>
          </a:p>
        </p:txBody>
      </p:sp>
      <p:sp>
        <p:nvSpPr>
          <p:cNvPr id="116" name="Corpo livello uno…"/>
          <p:cNvSpPr txBox="1"/>
          <p:nvPr>
            <p:ph type="body" sz="half" idx="13" hasCustomPrompt="1"/>
          </p:nvPr>
        </p:nvSpPr>
        <p:spPr>
          <a:xfrm>
            <a:off x="1753923" y="4939860"/>
            <a:ext cx="20876154" cy="3836283"/>
          </a:xfrm>
          <a:prstGeom prst="rect">
            <a:avLst/>
          </a:prstGeom>
        </p:spPr>
        <p:txBody>
          <a:bodyPr numCol="1" spcCol="38100"/>
          <a:lstStyle>
            <a:lvl1pPr marL="131850" indent="37172">
              <a:spcBef>
                <a:spcPts val="0"/>
              </a:spcBef>
              <a:buSzTx/>
              <a:buNone/>
              <a:defRPr spc="-200" sz="8500">
                <a:latin typeface="Helvetica Neue Medium"/>
                <a:ea typeface="Helvetica Neue Medium"/>
                <a:cs typeface="Helvetica Neue Medium"/>
                <a:sym typeface="Helvetica Neue Medium"/>
              </a:defRPr>
            </a:lvl1pPr>
          </a:lstStyle>
          <a:p>
            <a:pPr/>
            <a:r>
              <a:t>“Citazione degna di nota”</a:t>
            </a:r>
          </a:p>
        </p:txBody>
      </p:sp>
      <p:sp>
        <p:nvSpPr>
          <p:cNvPr id="11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spTree>
      <p:nvGrpSpPr>
        <p:cNvPr id="1" name=""/>
        <p:cNvGrpSpPr/>
        <p:nvPr/>
      </p:nvGrpSpPr>
      <p:grpSpPr>
        <a:xfrm>
          <a:off x="0" y="0"/>
          <a:ext cx="0" cy="0"/>
          <a:chOff x="0" y="0"/>
          <a:chExt cx="0" cy="0"/>
        </a:xfrm>
      </p:grpSpPr>
      <p:sp>
        <p:nvSpPr>
          <p:cNvPr id="124" name="Immagine"/>
          <p:cNvSpPr/>
          <p:nvPr>
            <p:ph type="pic" sz="quarter" idx="13"/>
          </p:nvPr>
        </p:nvSpPr>
        <p:spPr>
          <a:xfrm>
            <a:off x="15760700" y="1016000"/>
            <a:ext cx="7439099" cy="5949678"/>
          </a:xfrm>
          <a:prstGeom prst="rect">
            <a:avLst/>
          </a:prstGeom>
        </p:spPr>
        <p:txBody>
          <a:bodyPr lIns="91439" tIns="45719" rIns="91439" bIns="45719" numCol="1" spcCol="38100">
            <a:noAutofit/>
          </a:bodyPr>
          <a:lstStyle/>
          <a:p>
            <a:pPr/>
          </a:p>
        </p:txBody>
      </p:sp>
      <p:sp>
        <p:nvSpPr>
          <p:cNvPr id="125" name="Immagine"/>
          <p:cNvSpPr/>
          <p:nvPr>
            <p:ph type="pic" sz="half" idx="14"/>
          </p:nvPr>
        </p:nvSpPr>
        <p:spPr>
          <a:xfrm>
            <a:off x="13500100" y="3978275"/>
            <a:ext cx="10439400" cy="12150181"/>
          </a:xfrm>
          <a:prstGeom prst="rect">
            <a:avLst/>
          </a:prstGeom>
        </p:spPr>
        <p:txBody>
          <a:bodyPr lIns="91439" tIns="45719" rIns="91439" bIns="45719" numCol="1" spcCol="38100">
            <a:noAutofit/>
          </a:bodyPr>
          <a:lstStyle/>
          <a:p>
            <a:pPr/>
          </a:p>
        </p:txBody>
      </p:sp>
      <p:sp>
        <p:nvSpPr>
          <p:cNvPr id="126" name="Immagine"/>
          <p:cNvSpPr/>
          <p:nvPr>
            <p:ph type="pic" idx="15"/>
          </p:nvPr>
        </p:nvSpPr>
        <p:spPr>
          <a:xfrm>
            <a:off x="-139700" y="495300"/>
            <a:ext cx="16611600" cy="12458700"/>
          </a:xfrm>
          <a:prstGeom prst="rect">
            <a:avLst/>
          </a:prstGeom>
        </p:spPr>
        <p:txBody>
          <a:bodyPr lIns="91439" tIns="45719" rIns="91439" bIns="45719" numCol="1" spcCol="38100">
            <a:noAutofit/>
          </a:bodyPr>
          <a:lstStyle/>
          <a:p>
            <a:pPr/>
          </a:p>
        </p:txBody>
      </p:sp>
      <p:sp>
        <p:nvSpPr>
          <p:cNvPr id="127"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4" name="Immagine"/>
          <p:cNvSpPr/>
          <p:nvPr>
            <p:ph type="pic" idx="13"/>
          </p:nvPr>
        </p:nvSpPr>
        <p:spPr>
          <a:xfrm>
            <a:off x="-1333500" y="-5524500"/>
            <a:ext cx="27051000" cy="21640800"/>
          </a:xfrm>
          <a:prstGeom prst="rect">
            <a:avLst/>
          </a:prstGeom>
        </p:spPr>
        <p:txBody>
          <a:bodyPr lIns="91439" tIns="45719" rIns="91439" bIns="45719" numCol="1" spcCol="38100">
            <a:noAutofit/>
          </a:bodyPr>
          <a:lstStyle/>
          <a:p>
            <a:pPr/>
          </a:p>
        </p:txBody>
      </p:sp>
      <p:sp>
        <p:nvSpPr>
          <p:cNvPr id="135" name="Numero diapositiva"/>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a">
    <p:spTree>
      <p:nvGrpSpPr>
        <p:cNvPr id="1" name=""/>
        <p:cNvGrpSpPr/>
        <p:nvPr/>
      </p:nvGrpSpPr>
      <p:grpSpPr>
        <a:xfrm>
          <a:off x="0" y="0"/>
          <a:ext cx="0" cy="0"/>
          <a:chOff x="0" y="0"/>
          <a:chExt cx="0" cy="0"/>
        </a:xfrm>
      </p:grpSpPr>
      <p:sp>
        <p:nvSpPr>
          <p:cNvPr id="142"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foto">
    <p:spTree>
      <p:nvGrpSpPr>
        <p:cNvPr id="1" name=""/>
        <p:cNvGrpSpPr/>
        <p:nvPr/>
      </p:nvGrpSpPr>
      <p:grpSpPr>
        <a:xfrm>
          <a:off x="0" y="0"/>
          <a:ext cx="0" cy="0"/>
          <a:chOff x="0" y="0"/>
          <a:chExt cx="0" cy="0"/>
        </a:xfrm>
      </p:grpSpPr>
      <p:sp>
        <p:nvSpPr>
          <p:cNvPr id="21" name="666699290_02_crop_3159x1892.jpg"/>
          <p:cNvSpPr/>
          <p:nvPr>
            <p:ph type="pic" idx="13"/>
          </p:nvPr>
        </p:nvSpPr>
        <p:spPr>
          <a:xfrm>
            <a:off x="-1155700" y="-1295400"/>
            <a:ext cx="26746200" cy="16018933"/>
          </a:xfrm>
          <a:prstGeom prst="rect">
            <a:avLst/>
          </a:prstGeom>
        </p:spPr>
        <p:txBody>
          <a:bodyPr lIns="91439" tIns="45719" rIns="91439" bIns="45719" numCol="1" spcCol="38100">
            <a:noAutofit/>
          </a:bodyPr>
          <a:lstStyle/>
          <a:p>
            <a:pPr/>
          </a:p>
        </p:txBody>
      </p:sp>
      <p:sp>
        <p:nvSpPr>
          <p:cNvPr id="22" name="Titolo presentazione"/>
          <p:cNvSpPr txBox="1"/>
          <p:nvPr>
            <p:ph type="title" hasCustomPrompt="1"/>
          </p:nvPr>
        </p:nvSpPr>
        <p:spPr>
          <a:xfrm>
            <a:off x="1206500" y="7124700"/>
            <a:ext cx="21971000" cy="4648200"/>
          </a:xfrm>
          <a:prstGeom prst="rect">
            <a:avLst/>
          </a:prstGeom>
        </p:spPr>
        <p:txBody>
          <a:bodyPr anchor="b"/>
          <a:lstStyle>
            <a:lvl1pPr>
              <a:defRPr spc="-232" sz="11600"/>
            </a:lvl1pPr>
          </a:lstStyle>
          <a:p>
            <a:pPr/>
            <a:r>
              <a:t>Titolo presentazione</a:t>
            </a:r>
          </a:p>
        </p:txBody>
      </p:sp>
      <p:sp>
        <p:nvSpPr>
          <p:cNvPr id="23" name="Corpo livello uno…"/>
          <p:cNvSpPr txBox="1"/>
          <p:nvPr>
            <p:ph type="body" sz="quarter" idx="1" hasCustomPrompt="1"/>
          </p:nvPr>
        </p:nvSpPr>
        <p:spPr>
          <a:xfrm>
            <a:off x="1207690" y="1106137"/>
            <a:ext cx="21968621" cy="636982"/>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Autore e data</a:t>
            </a:r>
          </a:p>
          <a:p>
            <a:pPr lvl="1"/>
            <a:r>
              <a:t/>
            </a:r>
          </a:p>
          <a:p>
            <a:pPr lvl="2"/>
            <a:r>
              <a:t/>
            </a:r>
          </a:p>
          <a:p>
            <a:pPr lvl="3"/>
            <a:r>
              <a:t/>
            </a:r>
          </a:p>
          <a:p>
            <a:pPr lvl="4"/>
            <a:r>
              <a:t/>
            </a:r>
          </a:p>
        </p:txBody>
      </p:sp>
      <p:sp>
        <p:nvSpPr>
          <p:cNvPr id="24" name="Corpo livello uno…"/>
          <p:cNvSpPr txBox="1"/>
          <p:nvPr>
            <p:ph type="body" sz="quarter" idx="14" hasCustomPrompt="1"/>
          </p:nvPr>
        </p:nvSpPr>
        <p:spPr>
          <a:xfrm>
            <a:off x="1206500" y="11609909"/>
            <a:ext cx="21971000" cy="1116955"/>
          </a:xfrm>
          <a:prstGeom prst="rect">
            <a:avLst/>
          </a:prstGeom>
        </p:spPr>
        <p:txBody>
          <a:bodyPr numCol="1" spcCol="38100"/>
          <a:lstStyle>
            <a:lvl1pPr marL="0" indent="0" defTabSz="825500">
              <a:lnSpc>
                <a:spcPct val="100000"/>
              </a:lnSpc>
              <a:spcBef>
                <a:spcPts val="0"/>
              </a:spcBef>
              <a:buSzTx/>
              <a:buNone/>
              <a:defRPr b="1" sz="5500"/>
            </a:lvl1pPr>
          </a:lstStyle>
          <a:p>
            <a:pPr/>
            <a:r>
              <a:t>Sottotitolo presentazione</a:t>
            </a:r>
          </a:p>
        </p:txBody>
      </p:sp>
      <p:sp>
        <p:nvSpPr>
          <p:cNvPr id="2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foto 2">
    <p:spTree>
      <p:nvGrpSpPr>
        <p:cNvPr id="1" name=""/>
        <p:cNvGrpSpPr/>
        <p:nvPr/>
      </p:nvGrpSpPr>
      <p:grpSpPr>
        <a:xfrm>
          <a:off x="0" y="0"/>
          <a:ext cx="0" cy="0"/>
          <a:chOff x="0" y="0"/>
          <a:chExt cx="0" cy="0"/>
        </a:xfrm>
      </p:grpSpPr>
      <p:sp>
        <p:nvSpPr>
          <p:cNvPr id="32" name="910457886_1434x1669.jpg"/>
          <p:cNvSpPr/>
          <p:nvPr>
            <p:ph type="pic" idx="13"/>
          </p:nvPr>
        </p:nvSpPr>
        <p:spPr>
          <a:xfrm>
            <a:off x="10972800" y="-203200"/>
            <a:ext cx="12144837" cy="14135100"/>
          </a:xfrm>
          <a:prstGeom prst="rect">
            <a:avLst/>
          </a:prstGeom>
        </p:spPr>
        <p:txBody>
          <a:bodyPr lIns="91439" tIns="45719" rIns="91439" bIns="45719" numCol="1" spcCol="38100">
            <a:noAutofit/>
          </a:bodyPr>
          <a:lstStyle/>
          <a:p>
            <a:pPr/>
          </a:p>
        </p:txBody>
      </p:sp>
      <p:sp>
        <p:nvSpPr>
          <p:cNvPr id="33" name="Titolo diapositiva"/>
          <p:cNvSpPr txBox="1"/>
          <p:nvPr>
            <p:ph type="title" hasCustomPrompt="1"/>
          </p:nvPr>
        </p:nvSpPr>
        <p:spPr>
          <a:xfrm>
            <a:off x="1206500" y="1270000"/>
            <a:ext cx="9779000" cy="5882274"/>
          </a:xfrm>
          <a:prstGeom prst="rect">
            <a:avLst/>
          </a:prstGeom>
        </p:spPr>
        <p:txBody>
          <a:bodyPr anchor="b"/>
          <a:lstStyle/>
          <a:p>
            <a:pPr/>
            <a:r>
              <a:t>Titolo diapositiva</a:t>
            </a:r>
          </a:p>
        </p:txBody>
      </p:sp>
      <p:sp>
        <p:nvSpPr>
          <p:cNvPr id="34" name="Corpo livello uno…"/>
          <p:cNvSpPr txBox="1"/>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Sottotitolo diapositiva</a:t>
            </a:r>
          </a:p>
          <a:p>
            <a:pPr lvl="1"/>
            <a:r>
              <a:t/>
            </a:r>
          </a:p>
          <a:p>
            <a:pPr lvl="2"/>
            <a:r>
              <a:t/>
            </a:r>
          </a:p>
          <a:p>
            <a:pPr lvl="3"/>
            <a:r>
              <a:t/>
            </a:r>
          </a:p>
          <a:p>
            <a:pPr lvl="4"/>
            <a:r>
              <a:t/>
            </a:r>
          </a:p>
        </p:txBody>
      </p:sp>
      <p:sp>
        <p:nvSpPr>
          <p:cNvPr id="35" name="Numero diapositiva"/>
          <p:cNvSpPr txBox="1"/>
          <p:nvPr>
            <p:ph type="sldNum" sz="quarter" idx="2"/>
          </p:nvPr>
        </p:nvSpPr>
        <p:spPr>
          <a:xfrm>
            <a:off x="120015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42" name="Titolo diapositiva"/>
          <p:cNvSpPr txBox="1"/>
          <p:nvPr>
            <p:ph type="title" hasCustomPrompt="1"/>
          </p:nvPr>
        </p:nvSpPr>
        <p:spPr>
          <a:xfrm>
            <a:off x="1206500" y="1079500"/>
            <a:ext cx="21971000" cy="1433164"/>
          </a:xfrm>
          <a:prstGeom prst="rect">
            <a:avLst/>
          </a:prstGeom>
        </p:spPr>
        <p:txBody>
          <a:bodyPr/>
          <a:lstStyle/>
          <a:p>
            <a:pPr/>
            <a:r>
              <a:t>Titolo diapositiva</a:t>
            </a:r>
          </a:p>
        </p:txBody>
      </p:sp>
      <p:sp>
        <p:nvSpPr>
          <p:cNvPr id="43" name="Corpo livello uno…"/>
          <p:cNvSpPr txBox="1"/>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Sottotitolo diapositiva</a:t>
            </a:r>
          </a:p>
          <a:p>
            <a:pPr lvl="1"/>
            <a:r>
              <a:t/>
            </a:r>
          </a:p>
          <a:p>
            <a:pPr lvl="2"/>
            <a:r>
              <a:t/>
            </a:r>
          </a:p>
          <a:p>
            <a:pPr lvl="3"/>
            <a:r>
              <a:t/>
            </a:r>
          </a:p>
          <a:p>
            <a:pPr lvl="4"/>
            <a:r>
              <a:t/>
            </a:r>
          </a:p>
        </p:txBody>
      </p:sp>
      <p:sp>
        <p:nvSpPr>
          <p:cNvPr id="44" name="Corpo livello uno…"/>
          <p:cNvSpPr txBox="1"/>
          <p:nvPr>
            <p:ph type="body" idx="13" hasCustomPrompt="1"/>
          </p:nvPr>
        </p:nvSpPr>
        <p:spPr>
          <a:xfrm>
            <a:off x="1206500" y="4248503"/>
            <a:ext cx="21971000" cy="8256015"/>
          </a:xfrm>
          <a:prstGeom prst="rect">
            <a:avLst/>
          </a:prstGeom>
        </p:spPr>
        <p:txBody>
          <a:bodyPr numCol="1" spcCol="38100"/>
          <a:lstStyle/>
          <a:p>
            <a:pPr/>
            <a:r>
              <a:t>Testo elenco puntato diapositiva</a:t>
            </a:r>
          </a:p>
        </p:txBody>
      </p:sp>
      <p:sp>
        <p:nvSpPr>
          <p:cNvPr id="4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52" name="Corpo livello uno…"/>
          <p:cNvSpPr txBox="1"/>
          <p:nvPr>
            <p:ph type="body" idx="1" hasCustomPrompt="1"/>
          </p:nvPr>
        </p:nvSpPr>
        <p:spPr>
          <a:prstGeom prst="rect">
            <a:avLst/>
          </a:prstGeom>
        </p:spPr>
        <p:txBody>
          <a:bodyPr/>
          <a:lstStyle/>
          <a:p>
            <a:pPr/>
            <a:r>
              <a:t>Testo elenco puntato diapositiva</a:t>
            </a:r>
          </a:p>
          <a:p>
            <a:pPr lvl="1"/>
            <a:r>
              <a:t/>
            </a:r>
          </a:p>
          <a:p>
            <a:pPr lvl="2"/>
            <a:r>
              <a:t/>
            </a:r>
          </a:p>
          <a:p>
            <a:pPr lvl="3"/>
            <a:r>
              <a:t/>
            </a:r>
          </a:p>
          <a:p>
            <a:pPr lvl="4"/>
            <a:r>
              <a:t/>
            </a:r>
          </a:p>
        </p:txBody>
      </p:sp>
      <p:sp>
        <p:nvSpPr>
          <p:cNvPr id="5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spTree>
      <p:nvGrpSpPr>
        <p:cNvPr id="1" name=""/>
        <p:cNvGrpSpPr/>
        <p:nvPr/>
      </p:nvGrpSpPr>
      <p:grpSpPr>
        <a:xfrm>
          <a:off x="0" y="0"/>
          <a:ext cx="0" cy="0"/>
          <a:chOff x="0" y="0"/>
          <a:chExt cx="0" cy="0"/>
        </a:xfrm>
      </p:grpSpPr>
      <p:sp>
        <p:nvSpPr>
          <p:cNvPr id="60" name="Corpo livello uno…"/>
          <p:cNvSpPr txBox="1"/>
          <p:nvPr>
            <p:ph type="body" sz="quarter" idx="1" hasCustomPrompt="1"/>
          </p:nvPr>
        </p:nvSpPr>
        <p:spPr>
          <a:xfrm>
            <a:off x="1206500" y="2372960"/>
            <a:ext cx="9779000" cy="934782"/>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Sottotitolo diapositiva</a:t>
            </a:r>
          </a:p>
          <a:p>
            <a:pPr lvl="1"/>
            <a:r>
              <a:t/>
            </a:r>
          </a:p>
          <a:p>
            <a:pPr lvl="2"/>
            <a:r>
              <a:t/>
            </a:r>
          </a:p>
          <a:p>
            <a:pPr lvl="3"/>
            <a:r>
              <a:t/>
            </a:r>
          </a:p>
          <a:p>
            <a:pPr lvl="4"/>
            <a:r>
              <a:t/>
            </a:r>
          </a:p>
        </p:txBody>
      </p:sp>
      <p:sp>
        <p:nvSpPr>
          <p:cNvPr id="61" name="Corpo livello uno…"/>
          <p:cNvSpPr txBox="1"/>
          <p:nvPr>
            <p:ph type="body" sz="half" idx="13" hasCustomPrompt="1"/>
          </p:nvPr>
        </p:nvSpPr>
        <p:spPr>
          <a:xfrm>
            <a:off x="1206500" y="4248503"/>
            <a:ext cx="9779000" cy="8256632"/>
          </a:xfrm>
          <a:prstGeom prst="rect">
            <a:avLst/>
          </a:prstGeom>
        </p:spPr>
        <p:txBody>
          <a:bodyPr numCol="1" spcCol="38100"/>
          <a:lstStyle/>
          <a:p>
            <a:pPr/>
            <a:r>
              <a:t>Testo elenco puntato diapositiva</a:t>
            </a:r>
          </a:p>
        </p:txBody>
      </p:sp>
      <p:sp>
        <p:nvSpPr>
          <p:cNvPr id="62" name="660384004_1290x1720.jpg"/>
          <p:cNvSpPr/>
          <p:nvPr>
            <p:ph type="pic" idx="14"/>
          </p:nvPr>
        </p:nvSpPr>
        <p:spPr>
          <a:xfrm>
            <a:off x="12192000" y="-407266"/>
            <a:ext cx="10916874" cy="14555833"/>
          </a:xfrm>
          <a:prstGeom prst="rect">
            <a:avLst/>
          </a:prstGeom>
        </p:spPr>
        <p:txBody>
          <a:bodyPr lIns="91439" tIns="45719" rIns="91439" bIns="45719" numCol="1" spcCol="38100">
            <a:noAutofit/>
          </a:bodyPr>
          <a:lstStyle/>
          <a:p>
            <a:pPr/>
          </a:p>
        </p:txBody>
      </p:sp>
      <p:sp>
        <p:nvSpPr>
          <p:cNvPr id="63" name="Titolo diapositiva"/>
          <p:cNvSpPr txBox="1"/>
          <p:nvPr>
            <p:ph type="title" hasCustomPrompt="1"/>
          </p:nvPr>
        </p:nvSpPr>
        <p:spPr>
          <a:xfrm>
            <a:off x="1206500" y="1079500"/>
            <a:ext cx="9779000" cy="1435100"/>
          </a:xfrm>
          <a:prstGeom prst="rect">
            <a:avLst/>
          </a:prstGeom>
        </p:spPr>
        <p:txBody>
          <a:bodyPr/>
          <a:lstStyle/>
          <a:p>
            <a:pPr/>
            <a:r>
              <a:t>Titolo diapositiva</a:t>
            </a:r>
          </a:p>
        </p:txBody>
      </p:sp>
      <p:sp>
        <p:nvSpPr>
          <p:cNvPr id="64"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zione">
    <p:spTree>
      <p:nvGrpSpPr>
        <p:cNvPr id="1" name=""/>
        <p:cNvGrpSpPr/>
        <p:nvPr/>
      </p:nvGrpSpPr>
      <p:grpSpPr>
        <a:xfrm>
          <a:off x="0" y="0"/>
          <a:ext cx="0" cy="0"/>
          <a:chOff x="0" y="0"/>
          <a:chExt cx="0" cy="0"/>
        </a:xfrm>
      </p:grpSpPr>
      <p:sp>
        <p:nvSpPr>
          <p:cNvPr id="71" name="Titolo sezione"/>
          <p:cNvSpPr txBox="1"/>
          <p:nvPr>
            <p:ph type="title" hasCustomPrompt="1"/>
          </p:nvPr>
        </p:nvSpPr>
        <p:spPr>
          <a:xfrm>
            <a:off x="1206496" y="4533900"/>
            <a:ext cx="21971005"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Titolo sezione</a:t>
            </a:r>
          </a:p>
        </p:txBody>
      </p:sp>
      <p:sp>
        <p:nvSpPr>
          <p:cNvPr id="72" name="Numero diapositiva"/>
          <p:cNvSpPr txBox="1"/>
          <p:nvPr>
            <p:ph type="sldNum" sz="quarter" idx="2"/>
          </p:nvPr>
        </p:nvSpPr>
        <p:spPr>
          <a:xfrm>
            <a:off x="120015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79" name="Titolo diapositiva"/>
          <p:cNvSpPr txBox="1"/>
          <p:nvPr>
            <p:ph type="title" hasCustomPrompt="1"/>
          </p:nvPr>
        </p:nvSpPr>
        <p:spPr>
          <a:xfrm>
            <a:off x="1206500" y="1079500"/>
            <a:ext cx="21971000" cy="1434951"/>
          </a:xfrm>
          <a:prstGeom prst="rect">
            <a:avLst/>
          </a:prstGeom>
        </p:spPr>
        <p:txBody>
          <a:bodyPr/>
          <a:lstStyle/>
          <a:p>
            <a:pPr/>
            <a:r>
              <a:t>Titolo diapositiva</a:t>
            </a:r>
          </a:p>
        </p:txBody>
      </p:sp>
      <p:sp>
        <p:nvSpPr>
          <p:cNvPr id="80" name="Corpo livello uno…"/>
          <p:cNvSpPr txBox="1"/>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Sottotitolo diapositiva</a:t>
            </a:r>
          </a:p>
          <a:p>
            <a:pPr lvl="1"/>
            <a:r>
              <a:t/>
            </a:r>
          </a:p>
          <a:p>
            <a:pPr lvl="2"/>
            <a:r>
              <a:t/>
            </a:r>
          </a:p>
          <a:p>
            <a:pPr lvl="3"/>
            <a:r>
              <a:t/>
            </a:r>
          </a:p>
          <a:p>
            <a:pPr lvl="4"/>
            <a:r>
              <a:t/>
            </a:r>
          </a:p>
        </p:txBody>
      </p:sp>
      <p:sp>
        <p:nvSpPr>
          <p:cNvPr id="8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gramma">
    <p:spTree>
      <p:nvGrpSpPr>
        <p:cNvPr id="1" name=""/>
        <p:cNvGrpSpPr/>
        <p:nvPr/>
      </p:nvGrpSpPr>
      <p:grpSpPr>
        <a:xfrm>
          <a:off x="0" y="0"/>
          <a:ext cx="0" cy="0"/>
          <a:chOff x="0" y="0"/>
          <a:chExt cx="0" cy="0"/>
        </a:xfrm>
      </p:grpSpPr>
      <p:sp>
        <p:nvSpPr>
          <p:cNvPr id="88" name="Titolo programma"/>
          <p:cNvSpPr txBox="1"/>
          <p:nvPr>
            <p:ph type="title" hasCustomPrompt="1"/>
          </p:nvPr>
        </p:nvSpPr>
        <p:spPr>
          <a:xfrm>
            <a:off x="1206500" y="1079500"/>
            <a:ext cx="21971000" cy="1435100"/>
          </a:xfrm>
          <a:prstGeom prst="rect">
            <a:avLst/>
          </a:prstGeom>
        </p:spPr>
        <p:txBody>
          <a:bodyPr/>
          <a:lstStyle/>
          <a:p>
            <a:pPr/>
            <a:r>
              <a:t>Titolo programma</a:t>
            </a:r>
          </a:p>
        </p:txBody>
      </p:sp>
      <p:sp>
        <p:nvSpPr>
          <p:cNvPr id="89" name="Corpo livello uno…"/>
          <p:cNvSpPr txBox="1"/>
          <p:nvPr>
            <p:ph type="body" sz="quarter" idx="1" hasCustomPrompt="1"/>
          </p:nvPr>
        </p:nvSpPr>
        <p:spPr>
          <a:xfrm>
            <a:off x="1206500" y="2372960"/>
            <a:ext cx="21971000" cy="934782"/>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Sottotitolo programma</a:t>
            </a:r>
          </a:p>
          <a:p>
            <a:pPr lvl="1"/>
            <a:r>
              <a:t/>
            </a:r>
          </a:p>
          <a:p>
            <a:pPr lvl="2"/>
            <a:r>
              <a:t/>
            </a:r>
          </a:p>
          <a:p>
            <a:pPr lvl="3"/>
            <a:r>
              <a:t/>
            </a:r>
          </a:p>
          <a:p>
            <a:pPr lvl="4"/>
            <a:r>
              <a:t/>
            </a:r>
          </a:p>
        </p:txBody>
      </p:sp>
      <p:sp>
        <p:nvSpPr>
          <p:cNvPr id="90" name="Corpo livello uno…"/>
          <p:cNvSpPr txBox="1"/>
          <p:nvPr>
            <p:ph type="body" idx="13" hasCustomPrompt="1"/>
          </p:nvPr>
        </p:nvSpPr>
        <p:spPr>
          <a:xfrm>
            <a:off x="1206500" y="4248503"/>
            <a:ext cx="21971000" cy="8256015"/>
          </a:xfrm>
          <a:prstGeom prst="rect">
            <a:avLst/>
          </a:prstGeom>
        </p:spPr>
        <p:txBody>
          <a:bodyPr numCol="1" spcCol="38100"/>
          <a:lstStyle>
            <a:lvl1pPr marL="0" indent="0" defTabSz="825500">
              <a:lnSpc>
                <a:spcPct val="100000"/>
              </a:lnSpc>
              <a:spcBef>
                <a:spcPts val="1800"/>
              </a:spcBef>
              <a:buSzTx/>
              <a:buNone/>
              <a:defRPr spc="-99" sz="5500"/>
            </a:lvl1pPr>
          </a:lstStyle>
          <a:p>
            <a:pPr/>
            <a:r>
              <a:t>Argomenti del programma</a:t>
            </a:r>
          </a:p>
        </p:txBody>
      </p:sp>
      <p:sp>
        <p:nvSpPr>
          <p:cNvPr id="9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Corpo livello uno…"/>
          <p:cNvSpPr txBox="1"/>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098550">
            <a:normAutofit fontScale="100000" lnSpcReduction="0"/>
          </a:bodyPr>
          <a:lstStyle/>
          <a:p>
            <a:pPr/>
            <a:r>
              <a:t>Testo elenco puntato diapositiva</a:t>
            </a:r>
          </a:p>
          <a:p>
            <a:pPr lvl="1"/>
            <a:r>
              <a:t/>
            </a:r>
          </a:p>
          <a:p>
            <a:pPr lvl="2"/>
            <a:r>
              <a:t/>
            </a:r>
          </a:p>
          <a:p>
            <a:pPr lvl="3"/>
            <a:r>
              <a:t/>
            </a:r>
          </a:p>
          <a:p>
            <a:pPr lvl="4"/>
            <a:r>
              <a:t/>
            </a:r>
          </a:p>
        </p:txBody>
      </p:sp>
      <p:sp>
        <p:nvSpPr>
          <p:cNvPr id="3" name="Titolo Testo"/>
          <p:cNvSpPr txBox="1"/>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Titolo Testo</a:t>
            </a:r>
          </a:p>
        </p:txBody>
      </p:sp>
      <p:sp>
        <p:nvSpPr>
          <p:cNvPr id="4" name="Numero diapositiva"/>
          <p:cNvSpPr txBox="1"/>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Capocasale Matteo…"/>
          <p:cNvSpPr txBox="1"/>
          <p:nvPr>
            <p:ph type="body" sz="quarter" idx="1"/>
          </p:nvPr>
        </p:nvSpPr>
        <p:spPr>
          <a:xfrm>
            <a:off x="1201341" y="10714852"/>
            <a:ext cx="21971002" cy="1781993"/>
          </a:xfrm>
          <a:prstGeom prst="rect">
            <a:avLst/>
          </a:prstGeom>
        </p:spPr>
        <p:txBody>
          <a:bodyPr/>
          <a:lstStyle/>
          <a:p>
            <a:pPr/>
            <a:r>
              <a:t>Capocasale Matteo</a:t>
            </a:r>
          </a:p>
          <a:p>
            <a:pPr/>
            <a:r>
              <a:t>5^BLSA</a:t>
            </a:r>
          </a:p>
          <a:p>
            <a:pPr/>
            <a:r>
              <a:t>Lingua e Cultura Inglese</a:t>
            </a:r>
          </a:p>
        </p:txBody>
      </p:sp>
      <p:sp>
        <p:nvSpPr>
          <p:cNvPr id="152" name="HUMAN RIGHTS"/>
          <p:cNvSpPr txBox="1"/>
          <p:nvPr>
            <p:ph type="title"/>
          </p:nvPr>
        </p:nvSpPr>
        <p:spPr>
          <a:xfrm>
            <a:off x="1206494" y="2574989"/>
            <a:ext cx="21971008" cy="4648204"/>
          </a:xfrm>
          <a:prstGeom prst="rect">
            <a:avLst/>
          </a:prstGeom>
        </p:spPr>
        <p:txBody>
          <a:bodyPr/>
          <a:lstStyle>
            <a:lvl1pPr>
              <a:defRPr spc="-300"/>
            </a:lvl1pPr>
          </a:lstStyle>
          <a:p>
            <a:pPr/>
            <a:r>
              <a:t>HUMAN RIGHTS</a:t>
            </a:r>
          </a:p>
        </p:txBody>
      </p:sp>
      <p:pic>
        <p:nvPicPr>
          <p:cNvPr id="153" name="human-rights-1.jpg" descr="human-rights-1.jpg"/>
          <p:cNvPicPr>
            <a:picLocks noChangeAspect="1"/>
          </p:cNvPicPr>
          <p:nvPr/>
        </p:nvPicPr>
        <p:blipFill>
          <a:blip r:embed="rId2">
            <a:extLst/>
          </a:blip>
          <a:stretch>
            <a:fillRect/>
          </a:stretch>
        </p:blipFill>
        <p:spPr>
          <a:xfrm>
            <a:off x="9331021" y="6996331"/>
            <a:ext cx="14877213" cy="660976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Human Rights"/>
          <p:cNvSpPr txBox="1"/>
          <p:nvPr>
            <p:ph type="title"/>
          </p:nvPr>
        </p:nvSpPr>
        <p:spPr>
          <a:xfrm>
            <a:off x="1206500" y="1079499"/>
            <a:ext cx="21971000" cy="1433167"/>
          </a:xfrm>
          <a:prstGeom prst="rect">
            <a:avLst/>
          </a:prstGeom>
        </p:spPr>
        <p:txBody>
          <a:bodyPr/>
          <a:lstStyle>
            <a:lvl1pPr algn="ctr">
              <a:defRPr spc="-200"/>
            </a:lvl1pPr>
          </a:lstStyle>
          <a:p>
            <a:pPr/>
            <a:r>
              <a:t>Human Rights</a:t>
            </a:r>
          </a:p>
        </p:txBody>
      </p:sp>
      <p:sp>
        <p:nvSpPr>
          <p:cNvPr id="156" name="Human rights are moral principles or norms that describe certain standards of human behaviour and are regularly protected as natural and legal rights in municipal and international law.…"/>
          <p:cNvSpPr txBox="1"/>
          <p:nvPr>
            <p:ph type="body" idx="1"/>
          </p:nvPr>
        </p:nvSpPr>
        <p:spPr>
          <a:xfrm>
            <a:off x="1206500" y="4248503"/>
            <a:ext cx="21971000" cy="8256015"/>
          </a:xfrm>
          <a:prstGeom prst="rect">
            <a:avLst/>
          </a:prstGeom>
        </p:spPr>
        <p:txBody>
          <a:bodyPr lIns="50800" tIns="50800" rIns="50800" bIns="50800"/>
          <a:lstStyle/>
          <a:p>
            <a:pPr marL="558800" indent="-558800" algn="just" defTabSz="457200">
              <a:lnSpc>
                <a:spcPct val="150000"/>
              </a:lnSpc>
              <a:buSzPct val="123000"/>
              <a:buChar char="•"/>
              <a:defRPr sz="5000">
                <a:latin typeface="+mj-lt"/>
                <a:ea typeface="+mj-ea"/>
                <a:cs typeface="+mj-cs"/>
                <a:sym typeface="Helvetica"/>
              </a:defRPr>
            </a:pPr>
            <a:r>
              <a:t>Human rights</a:t>
            </a:r>
            <a:r>
              <a:rPr b="0"/>
              <a:t> are moral principles or norms that describe certain standards of human behaviour and are regularly protected as natural and legal rights in municipal and international law.</a:t>
            </a:r>
            <a:endParaRPr b="0"/>
          </a:p>
          <a:p>
            <a:pPr marL="558800" indent="-558800" algn="just" defTabSz="457200">
              <a:lnSpc>
                <a:spcPct val="150000"/>
              </a:lnSpc>
              <a:buSzPct val="123000"/>
              <a:buChar char="•"/>
              <a:defRPr b="0" sz="5000">
                <a:latin typeface="+mj-lt"/>
                <a:ea typeface="+mj-ea"/>
                <a:cs typeface="+mj-cs"/>
                <a:sym typeface="Helvetica"/>
              </a:defRPr>
            </a:pPr>
            <a:r>
              <a:t>They are commonly understood as inalienable,</a:t>
            </a:r>
            <a:r>
              <a:rPr baseline="31999"/>
              <a:t> </a:t>
            </a:r>
            <a:r>
              <a:t>fundamental rights.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Italian Constitution"/>
          <p:cNvSpPr txBox="1"/>
          <p:nvPr>
            <p:ph type="title"/>
          </p:nvPr>
        </p:nvSpPr>
        <p:spPr>
          <a:xfrm>
            <a:off x="1206500" y="1079499"/>
            <a:ext cx="21971000" cy="1433167"/>
          </a:xfrm>
          <a:prstGeom prst="rect">
            <a:avLst/>
          </a:prstGeom>
        </p:spPr>
        <p:txBody>
          <a:bodyPr/>
          <a:lstStyle>
            <a:lvl1pPr algn="ctr">
              <a:defRPr spc="-200"/>
            </a:lvl1pPr>
          </a:lstStyle>
          <a:p>
            <a:pPr/>
            <a:r>
              <a:t>The Constitution of the Italian Republic</a:t>
            </a:r>
          </a:p>
        </p:txBody>
      </p:sp>
      <p:sp>
        <p:nvSpPr>
          <p:cNvPr id="159" name="Human rights in the Italian Constitution are mostly expressed in the 3rd article.…"/>
          <p:cNvSpPr txBox="1"/>
          <p:nvPr>
            <p:ph type="body" idx="1"/>
          </p:nvPr>
        </p:nvSpPr>
        <p:spPr>
          <a:xfrm>
            <a:off x="1206500" y="4248503"/>
            <a:ext cx="21971000" cy="8256015"/>
          </a:xfrm>
          <a:prstGeom prst="rect">
            <a:avLst/>
          </a:prstGeom>
        </p:spPr>
        <p:txBody>
          <a:bodyPr lIns="50800" tIns="50800" rIns="50800" bIns="50800"/>
          <a:lstStyle/>
          <a:p>
            <a:pPr marL="635000" indent="-635000" algn="just" defTabSz="2438337">
              <a:lnSpc>
                <a:spcPct val="150000"/>
              </a:lnSpc>
              <a:spcBef>
                <a:spcPts val="4500"/>
              </a:spcBef>
              <a:buSzPct val="123000"/>
              <a:buChar char="•"/>
              <a:defRPr b="0" sz="5000"/>
            </a:pPr>
            <a:r>
              <a:t>Human rights in the Constitution of the Italian Republic are mostly expressed in the 3rd article.</a:t>
            </a:r>
          </a:p>
          <a:p>
            <a:pPr marL="635000" indent="-635000" algn="just" defTabSz="457200">
              <a:lnSpc>
                <a:spcPct val="150000"/>
              </a:lnSpc>
              <a:buSzPct val="123000"/>
              <a:buChar char="•"/>
              <a:defRPr b="0" sz="5000"/>
            </a:pPr>
            <a:r>
              <a:t>All citizens have equal social dignity and are equal before the law, without distinction of sex, race, language, religion, political opinions, personal and social conditions.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Italian Constitution"/>
          <p:cNvSpPr txBox="1"/>
          <p:nvPr>
            <p:ph type="title"/>
          </p:nvPr>
        </p:nvSpPr>
        <p:spPr>
          <a:xfrm>
            <a:off x="1206500" y="1079499"/>
            <a:ext cx="21971000" cy="1433167"/>
          </a:xfrm>
          <a:prstGeom prst="rect">
            <a:avLst/>
          </a:prstGeom>
        </p:spPr>
        <p:txBody>
          <a:bodyPr/>
          <a:lstStyle>
            <a:lvl1pPr algn="ctr">
              <a:defRPr spc="-200"/>
            </a:lvl1pPr>
          </a:lstStyle>
          <a:p>
            <a:pPr/>
            <a:r>
              <a:t>The Constitution of the Italian Republic</a:t>
            </a:r>
          </a:p>
        </p:txBody>
      </p:sp>
      <p:sp>
        <p:nvSpPr>
          <p:cNvPr id="162" name="Third article"/>
          <p:cNvSpPr txBox="1"/>
          <p:nvPr>
            <p:ph type="body" sz="quarter" idx="1"/>
          </p:nvPr>
        </p:nvSpPr>
        <p:spPr>
          <a:xfrm>
            <a:off x="1206500" y="2372960"/>
            <a:ext cx="21971000" cy="934779"/>
          </a:xfrm>
          <a:prstGeom prst="rect">
            <a:avLst/>
          </a:prstGeom>
        </p:spPr>
        <p:txBody>
          <a:bodyPr/>
          <a:lstStyle>
            <a:lvl1pPr algn="ctr"/>
          </a:lstStyle>
          <a:p>
            <a:pPr/>
            <a:r>
              <a:t>Third article</a:t>
            </a:r>
          </a:p>
        </p:txBody>
      </p:sp>
      <p:sp>
        <p:nvSpPr>
          <p:cNvPr id="163" name="What does it mean?…"/>
          <p:cNvSpPr txBox="1"/>
          <p:nvPr>
            <p:ph type="body" idx="13"/>
          </p:nvPr>
        </p:nvSpPr>
        <p:spPr>
          <a:prstGeom prst="rect">
            <a:avLst/>
          </a:prstGeom>
          <a:extLst>
            <a:ext uri="{C572A759-6A51-4108-AA02-DFA0A04FC94B}">
              <ma14:wrappingTextBoxFlag xmlns:ma14="http://schemas.microsoft.com/office/mac/drawingml/2011/main" val="1"/>
            </a:ext>
          </a:extLst>
        </p:spPr>
        <p:txBody>
          <a:bodyPr/>
          <a:lstStyle/>
          <a:p>
            <a:pPr marL="0" indent="0">
              <a:lnSpc>
                <a:spcPct val="120000"/>
              </a:lnSpc>
              <a:buSzTx/>
              <a:buNone/>
              <a:defRPr sz="5000"/>
            </a:pPr>
            <a:r>
              <a:t>What does it mean?</a:t>
            </a:r>
          </a:p>
          <a:p>
            <a:pPr marL="0" indent="0" algn="just" defTabSz="457200">
              <a:lnSpc>
                <a:spcPct val="120000"/>
              </a:lnSpc>
              <a:spcBef>
                <a:spcPts val="0"/>
              </a:spcBef>
              <a:buSzTx/>
              <a:buNone/>
              <a:defRPr sz="5000"/>
            </a:pPr>
            <a:r>
              <a:t>The article assumes the principle of equality between all citizens as a fundamental right.</a:t>
            </a:r>
          </a:p>
          <a:p>
            <a:pPr marL="0" indent="0" algn="just" defTabSz="457200">
              <a:lnSpc>
                <a:spcPct val="120000"/>
              </a:lnSpc>
              <a:spcBef>
                <a:spcPts val="0"/>
              </a:spcBef>
              <a:buSzTx/>
              <a:buNone/>
              <a:defRPr sz="5000">
                <a:latin typeface="Arial"/>
                <a:ea typeface="Arial"/>
                <a:cs typeface="Arial"/>
                <a:sym typeface="Arial"/>
              </a:defRPr>
            </a:pPr>
            <a:r>
              <a:t>According to this principle men are equal in nature, not in the sense that they are identical as if they were photocopies, but in the sense that they have the same rights. Race, gender, political views etc. they determine important differences between citizens, but not such as to make some superior and others inferior from the point of view of rights.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Literary texts"/>
          <p:cNvSpPr txBox="1"/>
          <p:nvPr>
            <p:ph type="title"/>
          </p:nvPr>
        </p:nvSpPr>
        <p:spPr>
          <a:xfrm>
            <a:off x="1206500" y="1079499"/>
            <a:ext cx="21971000" cy="1433167"/>
          </a:xfrm>
          <a:prstGeom prst="rect">
            <a:avLst/>
          </a:prstGeom>
        </p:spPr>
        <p:txBody>
          <a:bodyPr/>
          <a:lstStyle>
            <a:lvl1pPr algn="ctr">
              <a:defRPr spc="-200"/>
            </a:lvl1pPr>
          </a:lstStyle>
          <a:p>
            <a:pPr/>
            <a:r>
              <a:t>Literary texts</a:t>
            </a:r>
          </a:p>
        </p:txBody>
      </p:sp>
      <p:sp>
        <p:nvSpPr>
          <p:cNvPr id="166" name="Oliver Twist"/>
          <p:cNvSpPr txBox="1"/>
          <p:nvPr>
            <p:ph type="body" sz="quarter" idx="1"/>
          </p:nvPr>
        </p:nvSpPr>
        <p:spPr>
          <a:xfrm>
            <a:off x="1206500" y="2372960"/>
            <a:ext cx="21971000" cy="934779"/>
          </a:xfrm>
          <a:prstGeom prst="rect">
            <a:avLst/>
          </a:prstGeom>
        </p:spPr>
        <p:txBody>
          <a:bodyPr/>
          <a:lstStyle>
            <a:lvl1pPr algn="ctr"/>
          </a:lstStyle>
          <a:p>
            <a:pPr/>
            <a:r>
              <a:t>Oliver Twist</a:t>
            </a:r>
          </a:p>
        </p:txBody>
      </p:sp>
      <p:sp>
        <p:nvSpPr>
          <p:cNvPr id="167" name="Art. 13 of the Italian Constitution: no restriction on personal freedom is allowed.…"/>
          <p:cNvSpPr txBox="1"/>
          <p:nvPr>
            <p:ph type="body" idx="13"/>
          </p:nvPr>
        </p:nvSpPr>
        <p:spPr>
          <a:xfrm>
            <a:off x="1206500" y="4248503"/>
            <a:ext cx="14002727" cy="8256015"/>
          </a:xfrm>
          <a:prstGeom prst="rect">
            <a:avLst/>
          </a:prstGeom>
          <a:extLst>
            <a:ext uri="{C572A759-6A51-4108-AA02-DFA0A04FC94B}">
              <ma14:wrappingTextBoxFlag xmlns:ma14="http://schemas.microsoft.com/office/mac/drawingml/2011/main" val="1"/>
            </a:ext>
          </a:extLst>
        </p:spPr>
        <p:txBody>
          <a:bodyPr/>
          <a:lstStyle/>
          <a:p>
            <a:pPr marL="585215" indent="-585215" algn="just" defTabSz="2340803">
              <a:lnSpc>
                <a:spcPct val="150000"/>
              </a:lnSpc>
              <a:spcBef>
                <a:spcPts val="4300"/>
              </a:spcBef>
            </a:pPr>
            <a:r>
              <a:t>Art. 13 of the Constitution of the Italian Republic: no restriction on personal freedom is allowed.</a:t>
            </a:r>
          </a:p>
          <a:p>
            <a:pPr marL="585215" indent="-585215" algn="just" defTabSz="2340803">
              <a:lnSpc>
                <a:spcPct val="150000"/>
              </a:lnSpc>
              <a:spcBef>
                <a:spcPts val="4300"/>
              </a:spcBef>
            </a:pPr>
            <a:r>
              <a:t>Art. 27 of the Constitution of the Italian Republic: the penalties cannot consist of treatments contrary to the sense of humanity and must aim at the reeducation of the condemned</a:t>
            </a:r>
          </a:p>
        </p:txBody>
      </p:sp>
      <p:pic>
        <p:nvPicPr>
          <p:cNvPr id="168" name="C.Dickens-Oliver-Twist-2-copie-Copia.jpg" descr="C.Dickens-Oliver-Twist-2-copie-Copia.jpg"/>
          <p:cNvPicPr>
            <a:picLocks noChangeAspect="1"/>
          </p:cNvPicPr>
          <p:nvPr/>
        </p:nvPicPr>
        <p:blipFill>
          <a:blip r:embed="rId2">
            <a:extLst/>
          </a:blip>
          <a:stretch>
            <a:fillRect/>
          </a:stretch>
        </p:blipFill>
        <p:spPr>
          <a:xfrm>
            <a:off x="17022018" y="4248503"/>
            <a:ext cx="5518351" cy="825601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Literary texts"/>
          <p:cNvSpPr txBox="1"/>
          <p:nvPr>
            <p:ph type="title"/>
          </p:nvPr>
        </p:nvSpPr>
        <p:spPr>
          <a:xfrm>
            <a:off x="1206500" y="1079499"/>
            <a:ext cx="21971000" cy="1433167"/>
          </a:xfrm>
          <a:prstGeom prst="rect">
            <a:avLst/>
          </a:prstGeom>
        </p:spPr>
        <p:txBody>
          <a:bodyPr/>
          <a:lstStyle>
            <a:lvl1pPr algn="ctr">
              <a:defRPr spc="-200"/>
            </a:lvl1pPr>
          </a:lstStyle>
          <a:p>
            <a:pPr/>
            <a:r>
              <a:t>Literary texts</a:t>
            </a:r>
          </a:p>
        </p:txBody>
      </p:sp>
      <p:sp>
        <p:nvSpPr>
          <p:cNvPr id="171" name="My Last Duchess"/>
          <p:cNvSpPr txBox="1"/>
          <p:nvPr>
            <p:ph type="body" sz="quarter" idx="1"/>
          </p:nvPr>
        </p:nvSpPr>
        <p:spPr>
          <a:xfrm>
            <a:off x="1206500" y="2372960"/>
            <a:ext cx="21971000" cy="934779"/>
          </a:xfrm>
          <a:prstGeom prst="rect">
            <a:avLst/>
          </a:prstGeom>
        </p:spPr>
        <p:txBody>
          <a:bodyPr/>
          <a:lstStyle>
            <a:lvl1pPr algn="ctr"/>
          </a:lstStyle>
          <a:p>
            <a:pPr/>
            <a:r>
              <a:t>My Last Duchess</a:t>
            </a:r>
          </a:p>
        </p:txBody>
      </p:sp>
      <p:sp>
        <p:nvSpPr>
          <p:cNvPr id="172" name="Art. 575 of the Italian Constitution: anyone who causes the death of a man/woman is punished with imprisonment"/>
          <p:cNvSpPr txBox="1"/>
          <p:nvPr>
            <p:ph type="body" idx="13"/>
          </p:nvPr>
        </p:nvSpPr>
        <p:spPr>
          <a:xfrm>
            <a:off x="1908531" y="6311963"/>
            <a:ext cx="12263458" cy="4129093"/>
          </a:xfrm>
          <a:prstGeom prst="rect">
            <a:avLst/>
          </a:prstGeom>
          <a:extLst>
            <a:ext uri="{C572A759-6A51-4108-AA02-DFA0A04FC94B}">
              <ma14:wrappingTextBoxFlag xmlns:ma14="http://schemas.microsoft.com/office/mac/drawingml/2011/main" val="1"/>
            </a:ext>
          </a:extLst>
        </p:spPr>
        <p:txBody>
          <a:bodyPr/>
          <a:lstStyle>
            <a:lvl1pPr algn="just">
              <a:lnSpc>
                <a:spcPct val="150000"/>
              </a:lnSpc>
            </a:lvl1pPr>
          </a:lstStyle>
          <a:p>
            <a:pPr/>
            <a:r>
              <a:t>Art. 3 of The Constitution of the Italian Republic: all citizens have equal social dignity and are equal before the law, without distinction of sex.</a:t>
            </a:r>
          </a:p>
        </p:txBody>
      </p:sp>
      <p:pic>
        <p:nvPicPr>
          <p:cNvPr id="173" name="220px-Agnolo_Bronzino,_ritratto_di_Lucrezia_de'_Medici.JPG" descr="220px-Agnolo_Bronzino,_ritratto_di_Lucrezia_de'_Medici.JPG"/>
          <p:cNvPicPr>
            <a:picLocks noChangeAspect="1"/>
          </p:cNvPicPr>
          <p:nvPr/>
        </p:nvPicPr>
        <p:blipFill>
          <a:blip r:embed="rId2">
            <a:extLst/>
          </a:blip>
          <a:stretch>
            <a:fillRect/>
          </a:stretch>
        </p:blipFill>
        <p:spPr>
          <a:xfrm>
            <a:off x="16541644" y="4597329"/>
            <a:ext cx="5542800" cy="755836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Frankissstein"/>
          <p:cNvSpPr txBox="1"/>
          <p:nvPr>
            <p:ph type="title"/>
          </p:nvPr>
        </p:nvSpPr>
        <p:spPr>
          <a:xfrm>
            <a:off x="1206500" y="1079499"/>
            <a:ext cx="21971000" cy="1433167"/>
          </a:xfrm>
          <a:prstGeom prst="rect">
            <a:avLst/>
          </a:prstGeom>
        </p:spPr>
        <p:txBody>
          <a:bodyPr/>
          <a:lstStyle>
            <a:lvl1pPr algn="ctr">
              <a:defRPr spc="-200"/>
            </a:lvl1pPr>
          </a:lstStyle>
          <a:p>
            <a:pPr/>
            <a:r>
              <a:t>Frankissstein</a:t>
            </a:r>
          </a:p>
        </p:txBody>
      </p:sp>
      <p:sp>
        <p:nvSpPr>
          <p:cNvPr id="176" name="In Jeanette Winterson’s book the fundamental right to gender self-determination is respected as the protagonist is a transgender doctor."/>
          <p:cNvSpPr txBox="1"/>
          <p:nvPr>
            <p:ph type="body" sz="quarter" idx="1"/>
          </p:nvPr>
        </p:nvSpPr>
        <p:spPr>
          <a:xfrm>
            <a:off x="2799232" y="4855712"/>
            <a:ext cx="9916916" cy="4004576"/>
          </a:xfrm>
          <a:prstGeom prst="rect">
            <a:avLst/>
          </a:prstGeom>
        </p:spPr>
        <p:txBody>
          <a:bodyPr lIns="50800" tIns="50800" rIns="50800" bIns="50800"/>
          <a:lstStyle>
            <a:lvl1pPr algn="just" defTabSz="2413954">
              <a:lnSpc>
                <a:spcPct val="150000"/>
              </a:lnSpc>
              <a:spcBef>
                <a:spcPts val="4400"/>
              </a:spcBef>
              <a:defRPr b="0" sz="4700"/>
            </a:lvl1pPr>
          </a:lstStyle>
          <a:p>
            <a:pPr/>
            <a:r>
              <a:t>In Jeanette Winterson’s book the fundamental right to gender self-determination is respected as the protagonist is a transgender doctor.</a:t>
            </a:r>
          </a:p>
        </p:txBody>
      </p:sp>
      <p:pic>
        <p:nvPicPr>
          <p:cNvPr id="177" name="45895661.jpg" descr="45895661.jpg"/>
          <p:cNvPicPr>
            <a:picLocks noChangeAspect="1"/>
          </p:cNvPicPr>
          <p:nvPr/>
        </p:nvPicPr>
        <p:blipFill>
          <a:blip r:embed="rId2">
            <a:extLst/>
          </a:blip>
          <a:stretch>
            <a:fillRect/>
          </a:stretch>
        </p:blipFill>
        <p:spPr>
          <a:xfrm>
            <a:off x="15598361" y="3877814"/>
            <a:ext cx="5756939" cy="8997392"/>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