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JAMES JOYCE – The Dead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Matteo </a:t>
            </a:r>
            <a:r>
              <a:rPr lang="it-IT" dirty="0" err="1" smtClean="0"/>
              <a:t>Sverzut</a:t>
            </a:r>
            <a:endParaRPr lang="it-IT" dirty="0" smtClean="0"/>
          </a:p>
          <a:p>
            <a:r>
              <a:rPr lang="it-IT" dirty="0" smtClean="0"/>
              <a:t>5 LSAB</a:t>
            </a:r>
          </a:p>
          <a:p>
            <a:r>
              <a:rPr lang="it-IT" dirty="0" smtClean="0"/>
              <a:t>A.S 2019-20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72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WHY SHOULD ONE READ IT?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reflects</a:t>
            </a:r>
            <a:r>
              <a:rPr lang="it-IT" dirty="0" smtClean="0"/>
              <a:t> </a:t>
            </a:r>
            <a:r>
              <a:rPr lang="it-IT" dirty="0" err="1" smtClean="0"/>
              <a:t>today’s</a:t>
            </a:r>
            <a:r>
              <a:rPr lang="it-IT" dirty="0" smtClean="0"/>
              <a:t> society 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remember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must be </a:t>
            </a:r>
            <a:r>
              <a:rPr lang="it-IT" dirty="0" err="1" smtClean="0"/>
              <a:t>judged</a:t>
            </a:r>
            <a:r>
              <a:rPr lang="it-IT" dirty="0" smtClean="0"/>
              <a:t> for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and </a:t>
            </a:r>
            <a:r>
              <a:rPr lang="it-IT" dirty="0" err="1" smtClean="0"/>
              <a:t>not</a:t>
            </a:r>
            <a:r>
              <a:rPr lang="it-IT" dirty="0" smtClean="0"/>
              <a:t> for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8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PERSONAL </a:t>
            </a:r>
            <a:r>
              <a:rPr lang="it-IT" dirty="0" smtClean="0"/>
              <a:t>CONSIDERATIONS ABOUT THE USE OF LANGUAGE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register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accordingon</a:t>
            </a:r>
            <a:r>
              <a:rPr lang="it-IT" dirty="0" smtClean="0"/>
              <a:t> </a:t>
            </a:r>
            <a:r>
              <a:rPr lang="it-IT" dirty="0" err="1" smtClean="0"/>
              <a:t>who’s</a:t>
            </a:r>
            <a:r>
              <a:rPr lang="it-IT" dirty="0" smtClean="0"/>
              <a:t> </a:t>
            </a:r>
            <a:r>
              <a:rPr lang="it-IT" dirty="0" err="1" smtClean="0"/>
              <a:t>speaking</a:t>
            </a:r>
            <a:endParaRPr lang="it-IT" dirty="0" smtClean="0"/>
          </a:p>
          <a:p>
            <a:r>
              <a:rPr lang="it-IT" dirty="0" err="1" smtClean="0"/>
              <a:t>Formal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lang="it-IT" dirty="0" smtClean="0"/>
          </a:p>
          <a:p>
            <a:r>
              <a:rPr lang="it-IT" dirty="0" err="1" smtClean="0"/>
              <a:t>Frequent</a:t>
            </a:r>
            <a:r>
              <a:rPr lang="it-IT" dirty="0" smtClean="0"/>
              <a:t> use of </a:t>
            </a:r>
            <a:r>
              <a:rPr lang="it-IT" dirty="0" err="1" smtClean="0"/>
              <a:t>adjectives</a:t>
            </a:r>
            <a:r>
              <a:rPr lang="it-IT" smtClean="0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51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TITLE &amp; STRUCTURE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Title : «The Dead» </a:t>
            </a:r>
            <a:r>
              <a:rPr lang="it-IT" dirty="0" smtClean="0">
                <a:sym typeface="Wingdings" panose="05000000000000000000" pitchFamily="2" charset="2"/>
              </a:rPr>
              <a:t> the </a:t>
            </a:r>
            <a:r>
              <a:rPr lang="it-IT" dirty="0" err="1" smtClean="0">
                <a:sym typeface="Wingdings" panose="05000000000000000000" pitchFamily="2" charset="2"/>
              </a:rPr>
              <a:t>expectation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that</a:t>
            </a:r>
            <a:r>
              <a:rPr lang="it-IT" dirty="0" smtClean="0">
                <a:sym typeface="Wingdings" panose="05000000000000000000" pitchFamily="2" charset="2"/>
              </a:rPr>
              <a:t> the short story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about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past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memories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The short story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defined</a:t>
            </a:r>
            <a:r>
              <a:rPr lang="it-IT" dirty="0" smtClean="0">
                <a:sym typeface="Wingdings" panose="05000000000000000000" pitchFamily="2" charset="2"/>
              </a:rPr>
              <a:t> by </a:t>
            </a:r>
            <a:r>
              <a:rPr lang="it-IT" dirty="0" err="1" smtClean="0">
                <a:sym typeface="Wingdings" panose="05000000000000000000" pitchFamily="2" charset="2"/>
              </a:rPr>
              <a:t>paragraphs</a:t>
            </a: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err="1" smtClean="0">
                <a:sym typeface="Wingdings" panose="05000000000000000000" pitchFamily="2" charset="2"/>
              </a:rPr>
              <a:t>There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a </a:t>
            </a:r>
            <a:r>
              <a:rPr lang="it-IT" dirty="0" err="1" smtClean="0">
                <a:sym typeface="Wingdings" panose="05000000000000000000" pitchFamily="2" charset="2"/>
              </a:rPr>
              <a:t>third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person</a:t>
            </a:r>
            <a:r>
              <a:rPr lang="it-IT" dirty="0" smtClean="0">
                <a:sym typeface="Wingdings" panose="05000000000000000000" pitchFamily="2" charset="2"/>
              </a:rPr>
              <a:t> narrator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17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CHARACTERS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Gabriel </a:t>
            </a:r>
            <a:r>
              <a:rPr lang="it-IT" dirty="0" err="1" smtClean="0"/>
              <a:t>Conroy</a:t>
            </a:r>
            <a:r>
              <a:rPr lang="it-IT" dirty="0" smtClean="0"/>
              <a:t>: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character</a:t>
            </a:r>
            <a:r>
              <a:rPr lang="it-IT" dirty="0" smtClean="0"/>
              <a:t>. He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courteous</a:t>
            </a:r>
            <a:r>
              <a:rPr lang="it-IT" dirty="0" smtClean="0"/>
              <a:t> in </a:t>
            </a:r>
            <a:r>
              <a:rPr lang="it-IT" dirty="0" err="1" smtClean="0"/>
              <a:t>his</a:t>
            </a:r>
            <a:r>
              <a:rPr lang="it-IT" dirty="0" smtClean="0"/>
              <a:t> ways and he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afraid</a:t>
            </a:r>
            <a:r>
              <a:rPr lang="it-IT" dirty="0" smtClean="0"/>
              <a:t> of </a:t>
            </a:r>
            <a:r>
              <a:rPr lang="it-IT" dirty="0" err="1" smtClean="0"/>
              <a:t>failing</a:t>
            </a:r>
            <a:r>
              <a:rPr lang="it-IT" dirty="0" smtClean="0"/>
              <a:t> </a:t>
            </a:r>
          </a:p>
          <a:p>
            <a:r>
              <a:rPr lang="it-IT" dirty="0" smtClean="0"/>
              <a:t>Gretta: </a:t>
            </a:r>
            <a:r>
              <a:rPr lang="it-IT" dirty="0" err="1" smtClean="0"/>
              <a:t>Gabriel’s</a:t>
            </a:r>
            <a:r>
              <a:rPr lang="it-IT" dirty="0" smtClean="0"/>
              <a:t> </a:t>
            </a:r>
            <a:r>
              <a:rPr lang="it-IT" dirty="0" err="1" smtClean="0"/>
              <a:t>wife</a:t>
            </a:r>
            <a:endParaRPr lang="it-IT" dirty="0" smtClean="0"/>
          </a:p>
          <a:p>
            <a:r>
              <a:rPr lang="it-IT" dirty="0" smtClean="0"/>
              <a:t>Kate </a:t>
            </a:r>
            <a:r>
              <a:rPr lang="it-IT" dirty="0" err="1" smtClean="0"/>
              <a:t>Morkan</a:t>
            </a:r>
            <a:r>
              <a:rPr lang="it-IT" dirty="0" smtClean="0"/>
              <a:t> and Julia </a:t>
            </a:r>
            <a:r>
              <a:rPr lang="it-IT" dirty="0" err="1" smtClean="0"/>
              <a:t>Morkan</a:t>
            </a:r>
            <a:r>
              <a:rPr lang="it-IT" dirty="0" smtClean="0"/>
              <a:t>: Gabriel and Mary </a:t>
            </a:r>
            <a:r>
              <a:rPr lang="it-IT" dirty="0" err="1" smtClean="0"/>
              <a:t>Jane’s</a:t>
            </a:r>
            <a:r>
              <a:rPr lang="it-IT" dirty="0" smtClean="0"/>
              <a:t> </a:t>
            </a:r>
            <a:r>
              <a:rPr lang="it-IT" dirty="0" err="1" smtClean="0"/>
              <a:t>aunts</a:t>
            </a:r>
            <a:endParaRPr lang="it-IT" dirty="0" smtClean="0"/>
          </a:p>
          <a:p>
            <a:r>
              <a:rPr lang="it-IT" dirty="0" smtClean="0"/>
              <a:t>Mary Jane </a:t>
            </a:r>
            <a:r>
              <a:rPr lang="it-IT" dirty="0" err="1" smtClean="0"/>
              <a:t>Morkan</a:t>
            </a:r>
            <a:endParaRPr lang="it-IT" dirty="0" smtClean="0"/>
          </a:p>
          <a:p>
            <a:r>
              <a:rPr lang="it-IT" dirty="0" smtClean="0"/>
              <a:t>Lily : the </a:t>
            </a:r>
            <a:r>
              <a:rPr lang="it-IT" dirty="0" err="1" smtClean="0"/>
              <a:t>caretaker’s</a:t>
            </a:r>
            <a:r>
              <a:rPr lang="it-IT" dirty="0" smtClean="0"/>
              <a:t> </a:t>
            </a:r>
            <a:r>
              <a:rPr lang="it-IT" dirty="0" err="1" smtClean="0"/>
              <a:t>daughter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50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SECONDARY CHARCTERS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Molly </a:t>
            </a:r>
            <a:r>
              <a:rPr lang="it-IT" dirty="0" err="1"/>
              <a:t>Ivors</a:t>
            </a:r>
            <a:r>
              <a:rPr lang="it-IT" dirty="0"/>
              <a:t>: a long-time friend of Gabriel</a:t>
            </a:r>
          </a:p>
          <a:p>
            <a:r>
              <a:rPr lang="it-IT" dirty="0" err="1"/>
              <a:t>Mr</a:t>
            </a:r>
            <a:r>
              <a:rPr lang="it-IT" dirty="0"/>
              <a:t> Browne</a:t>
            </a:r>
          </a:p>
          <a:p>
            <a:r>
              <a:rPr lang="it-IT" dirty="0" err="1"/>
              <a:t>Freddy</a:t>
            </a:r>
            <a:r>
              <a:rPr lang="it-IT" dirty="0"/>
              <a:t> </a:t>
            </a:r>
            <a:r>
              <a:rPr lang="it-IT" dirty="0" err="1"/>
              <a:t>Malins</a:t>
            </a:r>
            <a:endParaRPr lang="it-IT" dirty="0"/>
          </a:p>
          <a:p>
            <a:r>
              <a:rPr lang="it-IT" dirty="0" err="1"/>
              <a:t>Mrs</a:t>
            </a:r>
            <a:r>
              <a:rPr lang="it-IT" dirty="0"/>
              <a:t> </a:t>
            </a:r>
            <a:r>
              <a:rPr lang="it-IT" dirty="0" err="1"/>
              <a:t>Malins</a:t>
            </a:r>
            <a:r>
              <a:rPr lang="it-IT" dirty="0"/>
              <a:t>: </a:t>
            </a:r>
            <a:r>
              <a:rPr lang="it-IT" dirty="0" err="1"/>
              <a:t>Freddy’s</a:t>
            </a:r>
            <a:r>
              <a:rPr lang="it-IT" dirty="0"/>
              <a:t> </a:t>
            </a:r>
            <a:r>
              <a:rPr lang="it-IT" dirty="0" err="1"/>
              <a:t>mother</a:t>
            </a:r>
            <a:endParaRPr lang="it-IT" dirty="0"/>
          </a:p>
          <a:p>
            <a:r>
              <a:rPr lang="it-IT" dirty="0" err="1"/>
              <a:t>Bartell</a:t>
            </a:r>
            <a:r>
              <a:rPr lang="it-IT" dirty="0"/>
              <a:t> D’</a:t>
            </a:r>
            <a:r>
              <a:rPr lang="it-IT" dirty="0" err="1"/>
              <a:t>Arcy</a:t>
            </a:r>
            <a:endParaRPr lang="it-IT" dirty="0"/>
          </a:p>
          <a:p>
            <a:r>
              <a:rPr lang="it-IT" dirty="0"/>
              <a:t>Michael </a:t>
            </a:r>
            <a:r>
              <a:rPr lang="it-IT" dirty="0" err="1"/>
              <a:t>Furey</a:t>
            </a:r>
            <a:r>
              <a:rPr lang="it-IT" dirty="0"/>
              <a:t>: </a:t>
            </a:r>
            <a:r>
              <a:rPr lang="it-IT" dirty="0" err="1"/>
              <a:t>Gretta’s</a:t>
            </a:r>
            <a:r>
              <a:rPr lang="it-IT" dirty="0"/>
              <a:t> </a:t>
            </a:r>
            <a:r>
              <a:rPr lang="it-IT" dirty="0" err="1"/>
              <a:t>young</a:t>
            </a:r>
            <a:r>
              <a:rPr lang="it-IT" dirty="0"/>
              <a:t> love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0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Morkan’s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endParaRPr lang="it-IT" dirty="0" smtClean="0"/>
          </a:p>
          <a:p>
            <a:r>
              <a:rPr lang="it-IT" dirty="0" err="1" smtClean="0"/>
              <a:t>Dublin</a:t>
            </a:r>
            <a:r>
              <a:rPr lang="it-IT" dirty="0" smtClean="0"/>
              <a:t> </a:t>
            </a:r>
            <a:r>
              <a:rPr lang="it-IT" dirty="0" err="1" smtClean="0"/>
              <a:t>streets</a:t>
            </a:r>
            <a:r>
              <a:rPr lang="it-IT" dirty="0" smtClean="0"/>
              <a:t>, </a:t>
            </a:r>
            <a:r>
              <a:rPr lang="it-IT" dirty="0" err="1" smtClean="0"/>
              <a:t>Ireland</a:t>
            </a:r>
            <a:r>
              <a:rPr lang="it-IT" dirty="0" smtClean="0"/>
              <a:t> </a:t>
            </a:r>
          </a:p>
          <a:p>
            <a:r>
              <a:rPr lang="it-IT" dirty="0" smtClean="0"/>
              <a:t>A hotel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574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NARRATIVE TECHNIQUE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Third </a:t>
            </a:r>
            <a:r>
              <a:rPr lang="it-IT" dirty="0" err="1" smtClean="0"/>
              <a:t>person</a:t>
            </a:r>
            <a:r>
              <a:rPr lang="it-IT" dirty="0" smtClean="0"/>
              <a:t> narrator</a:t>
            </a:r>
          </a:p>
          <a:p>
            <a:r>
              <a:rPr lang="it-IT" dirty="0" err="1" smtClean="0"/>
              <a:t>Narration</a:t>
            </a:r>
            <a:endParaRPr lang="it-IT" dirty="0" smtClean="0"/>
          </a:p>
          <a:p>
            <a:r>
              <a:rPr lang="it-IT" dirty="0" smtClean="0"/>
              <a:t>Use of the </a:t>
            </a:r>
            <a:r>
              <a:rPr lang="it-IT" dirty="0" err="1" smtClean="0"/>
              <a:t>dialogue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Characters’thoughts</a:t>
            </a:r>
            <a:endParaRPr lang="it-IT" dirty="0" smtClean="0"/>
          </a:p>
          <a:p>
            <a:r>
              <a:rPr lang="it-IT" dirty="0" err="1" smtClean="0"/>
              <a:t>Desctiption</a:t>
            </a:r>
            <a:r>
              <a:rPr lang="it-IT" dirty="0" smtClean="0"/>
              <a:t> of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aspect</a:t>
            </a:r>
            <a:r>
              <a:rPr lang="it-IT" dirty="0" smtClean="0"/>
              <a:t> of the </a:t>
            </a:r>
            <a:r>
              <a:rPr lang="it-IT" dirty="0" err="1" smtClean="0"/>
              <a:t>characters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26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SYMBOLS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Snow</a:t>
            </a:r>
            <a:r>
              <a:rPr lang="it-IT" dirty="0" smtClean="0"/>
              <a:t>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paralysis</a:t>
            </a:r>
            <a:r>
              <a:rPr lang="it-IT" dirty="0" smtClean="0"/>
              <a:t> of the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</a:p>
          <a:p>
            <a:r>
              <a:rPr lang="it-IT" dirty="0" smtClean="0"/>
              <a:t>«The </a:t>
            </a:r>
            <a:r>
              <a:rPr lang="it-IT" dirty="0" err="1" smtClean="0"/>
              <a:t>lass</a:t>
            </a:r>
            <a:r>
              <a:rPr lang="it-IT" dirty="0" smtClean="0"/>
              <a:t> of </a:t>
            </a:r>
            <a:r>
              <a:rPr lang="it-IT" dirty="0" err="1" smtClean="0"/>
              <a:t>Aughrim</a:t>
            </a:r>
            <a:r>
              <a:rPr lang="it-IT" dirty="0" smtClean="0"/>
              <a:t>»</a:t>
            </a:r>
          </a:p>
          <a:p>
            <a:r>
              <a:rPr lang="it-IT" dirty="0" err="1" smtClean="0"/>
              <a:t>Gabriel’s</a:t>
            </a:r>
            <a:r>
              <a:rPr lang="it-IT" dirty="0" smtClean="0"/>
              <a:t> </a:t>
            </a:r>
            <a:r>
              <a:rPr lang="it-IT" dirty="0" err="1" smtClean="0"/>
              <a:t>discourses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dinner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5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a </a:t>
            </a:r>
            <a:r>
              <a:rPr lang="it-IT" dirty="0" err="1" smtClean="0"/>
              <a:t>person’s</a:t>
            </a:r>
            <a:r>
              <a:rPr lang="it-IT" dirty="0" smtClean="0"/>
              <a:t> </a:t>
            </a:r>
            <a:r>
              <a:rPr lang="it-IT" dirty="0" err="1" smtClean="0"/>
              <a:t>happiness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apparent</a:t>
            </a:r>
            <a:r>
              <a:rPr lang="it-IT" dirty="0" smtClean="0"/>
              <a:t> and in reality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person’s</a:t>
            </a:r>
            <a:r>
              <a:rPr lang="it-IT" dirty="0" smtClean="0"/>
              <a:t> life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motionless</a:t>
            </a:r>
            <a:r>
              <a:rPr lang="it-IT" dirty="0" smtClean="0"/>
              <a:t> and </a:t>
            </a:r>
            <a:r>
              <a:rPr lang="it-IT" dirty="0" err="1" smtClean="0"/>
              <a:t>empty</a:t>
            </a:r>
            <a:r>
              <a:rPr lang="it-IT" dirty="0" smtClean="0"/>
              <a:t> ( the </a:t>
            </a:r>
            <a:r>
              <a:rPr lang="it-IT" dirty="0" err="1" smtClean="0"/>
              <a:t>paralysis</a:t>
            </a:r>
            <a:r>
              <a:rPr lang="it-IT" dirty="0" smtClean="0"/>
              <a:t> 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91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RELATIONSHIP BETWEEN «THE DEAD» AND CONTEMPORANEITY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Just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today’s</a:t>
            </a:r>
            <a:r>
              <a:rPr lang="it-IT" dirty="0" smtClean="0"/>
              <a:t> society, </a:t>
            </a:r>
            <a:r>
              <a:rPr lang="it-IT" dirty="0" err="1" smtClean="0"/>
              <a:t>characters</a:t>
            </a:r>
            <a:r>
              <a:rPr lang="it-IT" dirty="0" smtClean="0"/>
              <a:t> care more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appearing</a:t>
            </a:r>
            <a:r>
              <a:rPr lang="it-IT" dirty="0" smtClean="0"/>
              <a:t> happy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happy. </a:t>
            </a:r>
            <a:r>
              <a:rPr lang="it-IT" dirty="0" err="1" smtClean="0"/>
              <a:t>Everyone</a:t>
            </a:r>
            <a:r>
              <a:rPr lang="it-IT" dirty="0" smtClean="0"/>
              <a:t> </a:t>
            </a:r>
            <a:r>
              <a:rPr lang="it-IT" dirty="0" err="1" smtClean="0"/>
              <a:t>wants</a:t>
            </a:r>
            <a:r>
              <a:rPr lang="it-IT" dirty="0" smtClean="0"/>
              <a:t> to show </a:t>
            </a:r>
            <a:r>
              <a:rPr lang="it-IT" dirty="0" err="1" smtClean="0"/>
              <a:t>that</a:t>
            </a:r>
            <a:r>
              <a:rPr lang="it-IT" dirty="0" smtClean="0"/>
              <a:t> he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superior</a:t>
            </a:r>
            <a:r>
              <a:rPr lang="it-IT" dirty="0" smtClean="0"/>
              <a:t> to the </a:t>
            </a:r>
            <a:r>
              <a:rPr lang="it-IT" dirty="0" err="1" smtClean="0"/>
              <a:t>others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16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270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Organico</vt:lpstr>
      <vt:lpstr>JAMES JOYCE – The Dead</vt:lpstr>
      <vt:lpstr>TITLE &amp; STRUCTURE</vt:lpstr>
      <vt:lpstr>CHARACTERS</vt:lpstr>
      <vt:lpstr>SECONDARY CHARCTERS</vt:lpstr>
      <vt:lpstr>SETTING</vt:lpstr>
      <vt:lpstr>NARRATIVE TECHNIQUE</vt:lpstr>
      <vt:lpstr>SYMBOLS</vt:lpstr>
      <vt:lpstr>MESSAGE</vt:lpstr>
      <vt:lpstr>RELATIONSHIP BETWEEN «THE DEAD» AND CONTEMPORANEITY</vt:lpstr>
      <vt:lpstr>WHY SHOULD ONE READ IT?</vt:lpstr>
      <vt:lpstr>PERSONAL CONSIDERATIONS ABOUT THE USE OF LANGUAGE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FRANKISSSTEIN: a love story</dc:title>
  <dc:creator>Utente</dc:creator>
  <cp:lastModifiedBy>Utente</cp:lastModifiedBy>
  <cp:revision>19</cp:revision>
  <dcterms:created xsi:type="dcterms:W3CDTF">2020-01-07T15:31:01Z</dcterms:created>
  <dcterms:modified xsi:type="dcterms:W3CDTF">2020-01-09T20:08:06Z</dcterms:modified>
</cp:coreProperties>
</file>