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2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9.png" ContentType="image/png"/>
  <Override PartName="/ppt/media/image7.jpeg" ContentType="image/jpeg"/>
  <Override PartName="/ppt/media/image8.png" ContentType="image/png"/>
  <Override PartName="/ppt/media/image10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648000" y="6125760"/>
            <a:ext cx="302004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Tosoratti Matteo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A.S. 2019/20, 5^LSAB</a:t>
            </a: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48640" y="241920"/>
            <a:ext cx="906768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36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Broken Detroit"/>
                <a:ea typeface="DejaVu Sans"/>
              </a:rPr>
              <a:t>MY LAST DUCHESS, R.BROWNING 1842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489240" y="1618560"/>
            <a:ext cx="9212400" cy="36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00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Male view (Duke of Ferrara) of woman’s role/identity until Victorian Period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Woman’s personal identity </a:t>
            </a:r>
            <a:r>
              <a:rPr b="1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Woman = object (piece of art, use of possessive)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Limitation of her emotions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0160"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(unconventional behaviour justifies the Duchess’ murder)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5096520" y="2486160"/>
            <a:ext cx="4892400" cy="74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ability to decorate husband’s life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(portrait of the duchess decoretes the wall)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Immagine 97" descr=""/>
          <p:cNvPicPr/>
          <p:nvPr/>
        </p:nvPicPr>
        <p:blipFill>
          <a:blip r:embed="rId1"/>
          <a:stretch/>
        </p:blipFill>
        <p:spPr>
          <a:xfrm>
            <a:off x="3737520" y="5854320"/>
            <a:ext cx="2392200" cy="1427040"/>
          </a:xfrm>
          <a:prstGeom prst="rect">
            <a:avLst/>
          </a:prstGeom>
          <a:ln>
            <a:noFill/>
          </a:ln>
        </p:spPr>
      </p:pic>
      <p:sp>
        <p:nvSpPr>
          <p:cNvPr id="77" name="CustomShape 4"/>
          <p:cNvSpPr/>
          <p:nvPr/>
        </p:nvSpPr>
        <p:spPr>
          <a:xfrm>
            <a:off x="-1280880" y="5854320"/>
            <a:ext cx="17748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301320"/>
            <a:ext cx="906768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Broken Detroit"/>
                <a:ea typeface="DejaVu Sans"/>
              </a:rPr>
              <a:t>Eveline, J.JOYCE 1904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04000" y="1944000"/>
            <a:ext cx="9067680" cy="438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Eveline = first female protagonist in Dubliners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Way of thinking + desires influenced by woman’s role (20th century, Dublin)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Indecisiveness, inaction → she feels powerles as society                                                thinks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Family and sexual violence ( father threats her)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Frank (future husband) =.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4708800" y="5411880"/>
            <a:ext cx="4970160" cy="118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ideal society where woman has                                             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 respect and + freedom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152280"/>
            <a:ext cx="9067680" cy="106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0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Broken Detroit"/>
                <a:ea typeface="DejaVu Sans"/>
              </a:rPr>
              <a:t>HARD Times, C.DICKENS 1854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44000" y="1728000"/>
            <a:ext cx="9428040" cy="521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differences between two women (two generations)...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...reflect the change of women’s mentality: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660600" y="2477880"/>
            <a:ext cx="3956040" cy="178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Mr. Gradgrind’s wife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passive life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unable to take decision without   her husband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housework and motherhood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5112000" y="2509920"/>
            <a:ext cx="4892040" cy="235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Sissy Jupe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active life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strong personality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not fear to show her emotions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refuse of utilitarian society’s standards (she doesn’t know the horse’s definition)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769320" y="5798880"/>
            <a:ext cx="323604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Women accept their condition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fear to react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6"/>
          <p:cNvSpPr/>
          <p:nvPr/>
        </p:nvSpPr>
        <p:spPr>
          <a:xfrm>
            <a:off x="5929560" y="5865840"/>
            <a:ext cx="338004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Women want to struggle to improve their condition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7"/>
          <p:cNvSpPr/>
          <p:nvPr/>
        </p:nvSpPr>
        <p:spPr>
          <a:xfrm>
            <a:off x="4277880" y="6321600"/>
            <a:ext cx="1220040" cy="212040"/>
          </a:xfrm>
          <a:custGeom>
            <a:avLst/>
            <a:gdLst/>
            <a:ahLst/>
            <a:rect l="l" t="t" r="r" b="b"/>
            <a:pathLst>
              <a:path w="3402" h="602">
                <a:moveTo>
                  <a:pt x="0" y="150"/>
                </a:moveTo>
                <a:lnTo>
                  <a:pt x="2550" y="150"/>
                </a:lnTo>
                <a:lnTo>
                  <a:pt x="2550" y="0"/>
                </a:lnTo>
                <a:lnTo>
                  <a:pt x="3401" y="300"/>
                </a:lnTo>
                <a:lnTo>
                  <a:pt x="2550" y="601"/>
                </a:lnTo>
                <a:lnTo>
                  <a:pt x="25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8"/>
          <p:cNvSpPr/>
          <p:nvPr/>
        </p:nvSpPr>
        <p:spPr>
          <a:xfrm>
            <a:off x="4002480" y="5626800"/>
            <a:ext cx="2054520" cy="59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(Victorian Period)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9"/>
          <p:cNvSpPr/>
          <p:nvPr/>
        </p:nvSpPr>
        <p:spPr>
          <a:xfrm>
            <a:off x="4620600" y="3164040"/>
            <a:ext cx="621000" cy="6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≠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Line 10"/>
          <p:cNvSpPr/>
          <p:nvPr/>
        </p:nvSpPr>
        <p:spPr>
          <a:xfrm>
            <a:off x="4824000" y="2376000"/>
            <a:ext cx="360" cy="2088000"/>
          </a:xfrm>
          <a:prstGeom prst="line">
            <a:avLst/>
          </a:prstGeom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11"/>
          <p:cNvSpPr/>
          <p:nvPr/>
        </p:nvSpPr>
        <p:spPr>
          <a:xfrm>
            <a:off x="1944360" y="5655960"/>
            <a:ext cx="129204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PAST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12"/>
          <p:cNvSpPr/>
          <p:nvPr/>
        </p:nvSpPr>
        <p:spPr>
          <a:xfrm>
            <a:off x="4181400" y="5661000"/>
            <a:ext cx="133200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PRESENT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13"/>
          <p:cNvSpPr/>
          <p:nvPr/>
        </p:nvSpPr>
        <p:spPr>
          <a:xfrm>
            <a:off x="6727320" y="5658840"/>
            <a:ext cx="114804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FUTURE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4000" y="301320"/>
            <a:ext cx="906768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Broken Detroit"/>
                <a:ea typeface="DejaVu Sans"/>
              </a:rPr>
              <a:t>Frankissstein: a love story, J.WINTERSON 2019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04000" y="2057400"/>
            <a:ext cx="6476400" cy="456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10160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SimSun"/>
                <a:ea typeface="NSimSun"/>
              </a:rPr>
              <a:t> ①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SimSun"/>
                <a:ea typeface="NSimSun"/>
              </a:rPr>
              <a:t>First story line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SimSun"/>
              </a:rPr>
              <a:t>Lord Byron and Percy Shelley treat woman and their thoughts as inferior (misogynous)                                          → reflects male view of woman’s identity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SimSun"/>
              </a:rPr>
              <a:t>Jeanette Wintersoon chooses Mary Shelley as protagonist                            → relevant female writer                        → daughter of a feminist                 (strong influence in her life)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Immagine 116" descr=""/>
          <p:cNvPicPr/>
          <p:nvPr/>
        </p:nvPicPr>
        <p:blipFill>
          <a:blip r:embed="rId1"/>
          <a:stretch/>
        </p:blipFill>
        <p:spPr>
          <a:xfrm>
            <a:off x="7097040" y="3067560"/>
            <a:ext cx="2554200" cy="327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464000" y="6408360"/>
            <a:ext cx="4604040" cy="71604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2"/>
          <p:cNvSpPr/>
          <p:nvPr/>
        </p:nvSpPr>
        <p:spPr>
          <a:xfrm>
            <a:off x="504000" y="316440"/>
            <a:ext cx="906768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Broken Detroit"/>
                <a:ea typeface="DejaVu Sans"/>
              </a:rPr>
              <a:t>Frankissstein: a love story, J.WINTERSON 2019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504000" y="1769040"/>
            <a:ext cx="6116040" cy="463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10160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SimSun"/>
                <a:ea typeface="NSimSun"/>
              </a:rPr>
              <a:t> ②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SimSun"/>
                <a:ea typeface="NSimSun"/>
              </a:rPr>
              <a:t>Second story line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SimSun"/>
              </a:rPr>
              <a:t>Ry Shelley is a transgender doctor      “I live with doubleness” (gender’s fluidity)                                                 → extension of the binary distinction         women-men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SimSun"/>
              </a:rPr>
              <a:t>Ron Lord = antiquate point of view    → unable to understand who Ry is    → creates sex-bots to satisfy men’s     innate desire to dominate women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4464000" y="6377760"/>
            <a:ext cx="5756040" cy="93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Postmodern world doesn’t allow this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(No differences, fluidity of things)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Immagine 121" descr=""/>
          <p:cNvPicPr/>
          <p:nvPr/>
        </p:nvPicPr>
        <p:blipFill>
          <a:blip r:embed="rId1"/>
          <a:srcRect l="11083" t="8768" r="3851" b="0"/>
          <a:stretch/>
        </p:blipFill>
        <p:spPr>
          <a:xfrm>
            <a:off x="6768000" y="2884320"/>
            <a:ext cx="3092040" cy="2502360"/>
          </a:xfrm>
          <a:prstGeom prst="rect">
            <a:avLst/>
          </a:prstGeom>
          <a:ln>
            <a:noFill/>
          </a:ln>
        </p:spPr>
      </p:pic>
      <p:sp>
        <p:nvSpPr>
          <p:cNvPr id="102" name="Line 5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Line 6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Line 7"/>
          <p:cNvSpPr/>
          <p:nvPr/>
        </p:nvSpPr>
        <p:spPr>
          <a:xfrm>
            <a:off x="3024000" y="6192000"/>
            <a:ext cx="1440000" cy="576000"/>
          </a:xfrm>
          <a:prstGeom prst="line">
            <a:avLst/>
          </a:prstGeom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Application>LibreOffice/5.2.4.2$Windows_X86_64 LibreOffice_project/3d5603e1122f0f102b62521720ab13a38a4e0eb0</Application>
  <Words>542</Words>
  <Paragraphs>109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2020-05-08T21:00:24Z</dcterms:created>
  <dc:creator/>
  <dc:description/>
  <dc:language>it-IT</dc:language>
  <cp:lastModifiedBy/>
  <dcterms:modified xsi:type="dcterms:W3CDTF">2020-06-02T22:34:55Z</dcterms:modified>
  <cp:revision>96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