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26.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23.xml" ContentType="application/vnd.openxmlformats-officedocument.presentationml.slide+xml"/>
  <Override PartName="/ppt/slides/slide6.xml" ContentType="application/vnd.openxmlformats-officedocument.presentationml.slide+xml"/>
  <Override PartName="/ppt/slides/slide24.xml" ContentType="application/vnd.openxmlformats-officedocument.presentationml.slide+xml"/>
  <Override PartName="/ppt/slides/slide7.xml" ContentType="application/vnd.openxmlformats-officedocument.presentationml.slide+xml"/>
  <Override PartName="/ppt/slides/slide25.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Override PartName="/ppt/slides/_rels/slide25.xml.rels" ContentType="application/vnd.openxmlformats-package.relationships+xml"/>
  <Override PartName="/ppt/slides/_rels/slide26.xml.rels" ContentType="application/vnd.openxmlformats-package.relationships+xml"/>
  <Override PartName="/ppt/slides/_rels/slide27.xml.rels" ContentType="application/vnd.openxmlformats-package.relationships+xml"/>
</Types>
</file>

<file path=_rels/.rels><?xml version="1.0" encoding="UTF-8"?>
<Relationships xmlns="http://schemas.openxmlformats.org/package/2006/relationships"><Relationship Id="rId1" Type="http://schemas.openxmlformats.org/officedocument/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10080625" cy="567055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1640" cy="946440"/>
          </a:xfrm>
          <a:prstGeom prst="rect">
            <a:avLst/>
          </a:prstGeom>
        </p:spPr>
        <p:txBody>
          <a:bodyPr lIns="0" rIns="0" tIns="0" bIns="0" anchor="ctr"/>
          <a:p>
            <a:pPr algn="ctr"/>
            <a:endParaRPr b="0" lang="it-IT" sz="4400" spc="-1" strike="noStrike">
              <a:latin typeface="Arial"/>
            </a:endParaRPr>
          </a:p>
        </p:txBody>
      </p:sp>
      <p:sp>
        <p:nvSpPr>
          <p:cNvPr id="27" name="PlaceHolder 2"/>
          <p:cNvSpPr>
            <a:spLocks noGrp="1"/>
          </p:cNvSpPr>
          <p:nvPr>
            <p:ph type="body"/>
          </p:nvPr>
        </p:nvSpPr>
        <p:spPr>
          <a:xfrm>
            <a:off x="504000" y="1326600"/>
            <a:ext cx="9071640" cy="1568160"/>
          </a:xfrm>
          <a:prstGeom prst="rect">
            <a:avLst/>
          </a:prstGeom>
        </p:spPr>
        <p:txBody>
          <a:bodyPr lIns="0" rIns="0" tIns="0" bIns="0">
            <a:normAutofit/>
          </a:bodyPr>
          <a:p>
            <a:endParaRPr b="0" lang="it-IT" sz="3200" spc="-1" strike="noStrike">
              <a:latin typeface="Arial"/>
            </a:endParaRPr>
          </a:p>
        </p:txBody>
      </p:sp>
      <p:sp>
        <p:nvSpPr>
          <p:cNvPr id="28" name="PlaceHolder 3"/>
          <p:cNvSpPr>
            <a:spLocks noGrp="1"/>
          </p:cNvSpPr>
          <p:nvPr>
            <p:ph type="body"/>
          </p:nvPr>
        </p:nvSpPr>
        <p:spPr>
          <a:xfrm>
            <a:off x="504000" y="3044160"/>
            <a:ext cx="9071640" cy="1568160"/>
          </a:xfrm>
          <a:prstGeom prst="rect">
            <a:avLst/>
          </a:prstGeom>
        </p:spPr>
        <p:txBody>
          <a:bodyPr lIns="0" rIns="0" tIns="0" bIns="0">
            <a:normAutofit/>
          </a:bodyPr>
          <a:p>
            <a:endParaRPr b="0" lang="it-IT"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226080"/>
            <a:ext cx="9071640" cy="946440"/>
          </a:xfrm>
          <a:prstGeom prst="rect">
            <a:avLst/>
          </a:prstGeom>
        </p:spPr>
        <p:txBody>
          <a:bodyPr lIns="0" rIns="0" tIns="0" bIns="0" anchor="ctr"/>
          <a:p>
            <a:pPr algn="ctr"/>
            <a:endParaRPr b="0" lang="it-IT" sz="4400" spc="-1" strike="noStrike">
              <a:latin typeface="Arial"/>
            </a:endParaRPr>
          </a:p>
        </p:txBody>
      </p:sp>
      <p:sp>
        <p:nvSpPr>
          <p:cNvPr id="30" name="PlaceHolder 2"/>
          <p:cNvSpPr>
            <a:spLocks noGrp="1"/>
          </p:cNvSpPr>
          <p:nvPr>
            <p:ph type="body"/>
          </p:nvPr>
        </p:nvSpPr>
        <p:spPr>
          <a:xfrm>
            <a:off x="504000" y="1326600"/>
            <a:ext cx="4426920" cy="1568160"/>
          </a:xfrm>
          <a:prstGeom prst="rect">
            <a:avLst/>
          </a:prstGeom>
        </p:spPr>
        <p:txBody>
          <a:bodyPr lIns="0" rIns="0" tIns="0" bIns="0">
            <a:normAutofit/>
          </a:bodyPr>
          <a:p>
            <a:endParaRPr b="0" lang="it-IT" sz="3200" spc="-1" strike="noStrike">
              <a:latin typeface="Arial"/>
            </a:endParaRPr>
          </a:p>
        </p:txBody>
      </p:sp>
      <p:sp>
        <p:nvSpPr>
          <p:cNvPr id="31" name="PlaceHolder 3"/>
          <p:cNvSpPr>
            <a:spLocks noGrp="1"/>
          </p:cNvSpPr>
          <p:nvPr>
            <p:ph type="body"/>
          </p:nvPr>
        </p:nvSpPr>
        <p:spPr>
          <a:xfrm>
            <a:off x="5152680" y="1326600"/>
            <a:ext cx="4426920" cy="1568160"/>
          </a:xfrm>
          <a:prstGeom prst="rect">
            <a:avLst/>
          </a:prstGeom>
        </p:spPr>
        <p:txBody>
          <a:bodyPr lIns="0" rIns="0" tIns="0" bIns="0">
            <a:normAutofit/>
          </a:bodyPr>
          <a:p>
            <a:endParaRPr b="0" lang="it-IT" sz="3200" spc="-1" strike="noStrike">
              <a:latin typeface="Arial"/>
            </a:endParaRPr>
          </a:p>
        </p:txBody>
      </p:sp>
      <p:sp>
        <p:nvSpPr>
          <p:cNvPr id="32" name="PlaceHolder 4"/>
          <p:cNvSpPr>
            <a:spLocks noGrp="1"/>
          </p:cNvSpPr>
          <p:nvPr>
            <p:ph type="body"/>
          </p:nvPr>
        </p:nvSpPr>
        <p:spPr>
          <a:xfrm>
            <a:off x="504000" y="3044160"/>
            <a:ext cx="4426920" cy="1568160"/>
          </a:xfrm>
          <a:prstGeom prst="rect">
            <a:avLst/>
          </a:prstGeom>
        </p:spPr>
        <p:txBody>
          <a:bodyPr lIns="0" rIns="0" tIns="0" bIns="0">
            <a:normAutofit/>
          </a:bodyPr>
          <a:p>
            <a:endParaRPr b="0" lang="it-IT" sz="3200" spc="-1" strike="noStrike">
              <a:latin typeface="Arial"/>
            </a:endParaRPr>
          </a:p>
        </p:txBody>
      </p:sp>
      <p:sp>
        <p:nvSpPr>
          <p:cNvPr id="33" name="PlaceHolder 5"/>
          <p:cNvSpPr>
            <a:spLocks noGrp="1"/>
          </p:cNvSpPr>
          <p:nvPr>
            <p:ph type="body"/>
          </p:nvPr>
        </p:nvSpPr>
        <p:spPr>
          <a:xfrm>
            <a:off x="5152680" y="3044160"/>
            <a:ext cx="4426920" cy="1568160"/>
          </a:xfrm>
          <a:prstGeom prst="rect">
            <a:avLst/>
          </a:prstGeom>
        </p:spPr>
        <p:txBody>
          <a:bodyPr lIns="0" rIns="0" tIns="0" bIns="0">
            <a:normAutofit/>
          </a:bodyPr>
          <a:p>
            <a:endParaRPr b="0" lang="it-IT"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226080"/>
            <a:ext cx="9071640" cy="946440"/>
          </a:xfrm>
          <a:prstGeom prst="rect">
            <a:avLst/>
          </a:prstGeom>
        </p:spPr>
        <p:txBody>
          <a:bodyPr lIns="0" rIns="0" tIns="0" bIns="0" anchor="ctr"/>
          <a:p>
            <a:pPr algn="ctr"/>
            <a:endParaRPr b="0" lang="it-IT" sz="4400" spc="-1" strike="noStrike">
              <a:latin typeface="Arial"/>
            </a:endParaRPr>
          </a:p>
        </p:txBody>
      </p:sp>
      <p:sp>
        <p:nvSpPr>
          <p:cNvPr id="35" name="PlaceHolder 2"/>
          <p:cNvSpPr>
            <a:spLocks noGrp="1"/>
          </p:cNvSpPr>
          <p:nvPr>
            <p:ph type="body"/>
          </p:nvPr>
        </p:nvSpPr>
        <p:spPr>
          <a:xfrm>
            <a:off x="504000" y="1326600"/>
            <a:ext cx="2920680" cy="1568160"/>
          </a:xfrm>
          <a:prstGeom prst="rect">
            <a:avLst/>
          </a:prstGeom>
        </p:spPr>
        <p:txBody>
          <a:bodyPr lIns="0" rIns="0" tIns="0" bIns="0">
            <a:normAutofit/>
          </a:bodyPr>
          <a:p>
            <a:endParaRPr b="0" lang="it-IT" sz="3200" spc="-1" strike="noStrike">
              <a:latin typeface="Arial"/>
            </a:endParaRPr>
          </a:p>
        </p:txBody>
      </p:sp>
      <p:sp>
        <p:nvSpPr>
          <p:cNvPr id="36" name="PlaceHolder 3"/>
          <p:cNvSpPr>
            <a:spLocks noGrp="1"/>
          </p:cNvSpPr>
          <p:nvPr>
            <p:ph type="body"/>
          </p:nvPr>
        </p:nvSpPr>
        <p:spPr>
          <a:xfrm>
            <a:off x="3571200" y="1326600"/>
            <a:ext cx="2920680" cy="1568160"/>
          </a:xfrm>
          <a:prstGeom prst="rect">
            <a:avLst/>
          </a:prstGeom>
        </p:spPr>
        <p:txBody>
          <a:bodyPr lIns="0" rIns="0" tIns="0" bIns="0">
            <a:normAutofit/>
          </a:bodyPr>
          <a:p>
            <a:endParaRPr b="0" lang="it-IT" sz="3200" spc="-1" strike="noStrike">
              <a:latin typeface="Arial"/>
            </a:endParaRPr>
          </a:p>
        </p:txBody>
      </p:sp>
      <p:sp>
        <p:nvSpPr>
          <p:cNvPr id="37" name="PlaceHolder 4"/>
          <p:cNvSpPr>
            <a:spLocks noGrp="1"/>
          </p:cNvSpPr>
          <p:nvPr>
            <p:ph type="body"/>
          </p:nvPr>
        </p:nvSpPr>
        <p:spPr>
          <a:xfrm>
            <a:off x="6638040" y="1326600"/>
            <a:ext cx="2920680" cy="1568160"/>
          </a:xfrm>
          <a:prstGeom prst="rect">
            <a:avLst/>
          </a:prstGeom>
        </p:spPr>
        <p:txBody>
          <a:bodyPr lIns="0" rIns="0" tIns="0" bIns="0">
            <a:normAutofit/>
          </a:bodyPr>
          <a:p>
            <a:endParaRPr b="0" lang="it-IT" sz="3200" spc="-1" strike="noStrike">
              <a:latin typeface="Arial"/>
            </a:endParaRPr>
          </a:p>
        </p:txBody>
      </p:sp>
      <p:sp>
        <p:nvSpPr>
          <p:cNvPr id="38" name="PlaceHolder 5"/>
          <p:cNvSpPr>
            <a:spLocks noGrp="1"/>
          </p:cNvSpPr>
          <p:nvPr>
            <p:ph type="body"/>
          </p:nvPr>
        </p:nvSpPr>
        <p:spPr>
          <a:xfrm>
            <a:off x="504000" y="3044160"/>
            <a:ext cx="2920680" cy="1568160"/>
          </a:xfrm>
          <a:prstGeom prst="rect">
            <a:avLst/>
          </a:prstGeom>
        </p:spPr>
        <p:txBody>
          <a:bodyPr lIns="0" rIns="0" tIns="0" bIns="0">
            <a:normAutofit/>
          </a:bodyPr>
          <a:p>
            <a:endParaRPr b="0" lang="it-IT" sz="3200" spc="-1" strike="noStrike">
              <a:latin typeface="Arial"/>
            </a:endParaRPr>
          </a:p>
        </p:txBody>
      </p:sp>
      <p:sp>
        <p:nvSpPr>
          <p:cNvPr id="39" name="PlaceHolder 6"/>
          <p:cNvSpPr>
            <a:spLocks noGrp="1"/>
          </p:cNvSpPr>
          <p:nvPr>
            <p:ph type="body"/>
          </p:nvPr>
        </p:nvSpPr>
        <p:spPr>
          <a:xfrm>
            <a:off x="3571200" y="3044160"/>
            <a:ext cx="2920680" cy="1568160"/>
          </a:xfrm>
          <a:prstGeom prst="rect">
            <a:avLst/>
          </a:prstGeom>
        </p:spPr>
        <p:txBody>
          <a:bodyPr lIns="0" rIns="0" tIns="0" bIns="0">
            <a:normAutofit/>
          </a:bodyPr>
          <a:p>
            <a:endParaRPr b="0" lang="it-IT" sz="3200" spc="-1" strike="noStrike">
              <a:latin typeface="Arial"/>
            </a:endParaRPr>
          </a:p>
        </p:txBody>
      </p:sp>
      <p:sp>
        <p:nvSpPr>
          <p:cNvPr id="40" name="PlaceHolder 7"/>
          <p:cNvSpPr>
            <a:spLocks noGrp="1"/>
          </p:cNvSpPr>
          <p:nvPr>
            <p:ph type="body"/>
          </p:nvPr>
        </p:nvSpPr>
        <p:spPr>
          <a:xfrm>
            <a:off x="6638040" y="3044160"/>
            <a:ext cx="2920680" cy="1568160"/>
          </a:xfrm>
          <a:prstGeom prst="rect">
            <a:avLst/>
          </a:prstGeom>
        </p:spPr>
        <p:txBody>
          <a:bodyPr lIns="0" rIns="0" tIns="0" bIns="0">
            <a:normAutofit/>
          </a:bodyPr>
          <a:p>
            <a:endParaRPr b="0" lang="it-IT"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6080"/>
            <a:ext cx="9071640" cy="946440"/>
          </a:xfrm>
          <a:prstGeom prst="rect">
            <a:avLst/>
          </a:prstGeom>
        </p:spPr>
        <p:txBody>
          <a:bodyPr lIns="0" rIns="0" tIns="0" bIns="0" anchor="ctr"/>
          <a:p>
            <a:pPr algn="ctr"/>
            <a:endParaRPr b="0" lang="it-IT" sz="4400" spc="-1" strike="noStrike">
              <a:latin typeface="Arial"/>
            </a:endParaRPr>
          </a:p>
        </p:txBody>
      </p:sp>
      <p:sp>
        <p:nvSpPr>
          <p:cNvPr id="6" name="PlaceHolder 2"/>
          <p:cNvSpPr>
            <a:spLocks noGrp="1"/>
          </p:cNvSpPr>
          <p:nvPr>
            <p:ph type="subTitle"/>
          </p:nvPr>
        </p:nvSpPr>
        <p:spPr>
          <a:xfrm>
            <a:off x="504000" y="1326600"/>
            <a:ext cx="9071640" cy="3288240"/>
          </a:xfrm>
          <a:prstGeom prst="rect">
            <a:avLst/>
          </a:prstGeom>
        </p:spPr>
        <p:txBody>
          <a:bodyPr lIns="0" rIns="0" tIns="0" bIns="0" anchor="ctr"/>
          <a:p>
            <a:pPr algn="ctr"/>
            <a:endParaRPr b="0" lang="it-IT"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1640" cy="946440"/>
          </a:xfrm>
          <a:prstGeom prst="rect">
            <a:avLst/>
          </a:prstGeom>
        </p:spPr>
        <p:txBody>
          <a:bodyPr lIns="0" rIns="0" tIns="0" bIns="0" anchor="ctr"/>
          <a:p>
            <a:pPr algn="ctr"/>
            <a:endParaRPr b="0" lang="it-IT" sz="4400" spc="-1" strike="noStrike">
              <a:latin typeface="Arial"/>
            </a:endParaRPr>
          </a:p>
        </p:txBody>
      </p:sp>
      <p:sp>
        <p:nvSpPr>
          <p:cNvPr id="8" name="PlaceHolder 2"/>
          <p:cNvSpPr>
            <a:spLocks noGrp="1"/>
          </p:cNvSpPr>
          <p:nvPr>
            <p:ph type="body"/>
          </p:nvPr>
        </p:nvSpPr>
        <p:spPr>
          <a:xfrm>
            <a:off x="504000" y="1326600"/>
            <a:ext cx="9071640" cy="3288240"/>
          </a:xfrm>
          <a:prstGeom prst="rect">
            <a:avLst/>
          </a:prstGeom>
        </p:spPr>
        <p:txBody>
          <a:bodyPr lIns="0" rIns="0" tIns="0" bIns="0">
            <a:normAutofit/>
          </a:bodyPr>
          <a:p>
            <a:endParaRPr b="0" lang="it-IT"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1640" cy="946440"/>
          </a:xfrm>
          <a:prstGeom prst="rect">
            <a:avLst/>
          </a:prstGeom>
        </p:spPr>
        <p:txBody>
          <a:bodyPr lIns="0" rIns="0" tIns="0" bIns="0" anchor="ctr"/>
          <a:p>
            <a:pPr algn="ctr"/>
            <a:endParaRPr b="0" lang="it-IT" sz="4400" spc="-1" strike="noStrike">
              <a:latin typeface="Arial"/>
            </a:endParaRPr>
          </a:p>
        </p:txBody>
      </p:sp>
      <p:sp>
        <p:nvSpPr>
          <p:cNvPr id="10" name="PlaceHolder 2"/>
          <p:cNvSpPr>
            <a:spLocks noGrp="1"/>
          </p:cNvSpPr>
          <p:nvPr>
            <p:ph type="body"/>
          </p:nvPr>
        </p:nvSpPr>
        <p:spPr>
          <a:xfrm>
            <a:off x="504000" y="1326600"/>
            <a:ext cx="4426920" cy="3288240"/>
          </a:xfrm>
          <a:prstGeom prst="rect">
            <a:avLst/>
          </a:prstGeom>
        </p:spPr>
        <p:txBody>
          <a:bodyPr lIns="0" rIns="0" tIns="0" bIns="0">
            <a:normAutofit/>
          </a:bodyPr>
          <a:p>
            <a:endParaRPr b="0" lang="it-IT" sz="3200" spc="-1" strike="noStrike">
              <a:latin typeface="Arial"/>
            </a:endParaRPr>
          </a:p>
        </p:txBody>
      </p:sp>
      <p:sp>
        <p:nvSpPr>
          <p:cNvPr id="11" name="PlaceHolder 3"/>
          <p:cNvSpPr>
            <a:spLocks noGrp="1"/>
          </p:cNvSpPr>
          <p:nvPr>
            <p:ph type="body"/>
          </p:nvPr>
        </p:nvSpPr>
        <p:spPr>
          <a:xfrm>
            <a:off x="5152680" y="1326600"/>
            <a:ext cx="4426920" cy="3288240"/>
          </a:xfrm>
          <a:prstGeom prst="rect">
            <a:avLst/>
          </a:prstGeom>
        </p:spPr>
        <p:txBody>
          <a:bodyPr lIns="0" rIns="0" tIns="0" bIns="0">
            <a:normAutofit/>
          </a:bodyPr>
          <a:p>
            <a:endParaRPr b="0" lang="it-IT"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6080"/>
            <a:ext cx="9071640" cy="946440"/>
          </a:xfrm>
          <a:prstGeom prst="rect">
            <a:avLst/>
          </a:prstGeom>
        </p:spPr>
        <p:txBody>
          <a:bodyPr lIns="0" rIns="0" tIns="0" bIns="0" anchor="ctr"/>
          <a:p>
            <a:pPr algn="ctr"/>
            <a:endParaRPr b="0" lang="it-IT"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226080"/>
            <a:ext cx="9071640" cy="4388400"/>
          </a:xfrm>
          <a:prstGeom prst="rect">
            <a:avLst/>
          </a:prstGeom>
        </p:spPr>
        <p:txBody>
          <a:bodyPr lIns="0" rIns="0" tIns="0" bIns="0" anchor="ct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6080"/>
            <a:ext cx="9071640" cy="946440"/>
          </a:xfrm>
          <a:prstGeom prst="rect">
            <a:avLst/>
          </a:prstGeom>
        </p:spPr>
        <p:txBody>
          <a:bodyPr lIns="0" rIns="0" tIns="0" bIns="0" anchor="ctr"/>
          <a:p>
            <a:pPr algn="ctr"/>
            <a:endParaRPr b="0" lang="it-IT" sz="4400" spc="-1" strike="noStrike">
              <a:latin typeface="Arial"/>
            </a:endParaRPr>
          </a:p>
        </p:txBody>
      </p:sp>
      <p:sp>
        <p:nvSpPr>
          <p:cNvPr id="15" name="PlaceHolder 2"/>
          <p:cNvSpPr>
            <a:spLocks noGrp="1"/>
          </p:cNvSpPr>
          <p:nvPr>
            <p:ph type="body"/>
          </p:nvPr>
        </p:nvSpPr>
        <p:spPr>
          <a:xfrm>
            <a:off x="504000" y="1326600"/>
            <a:ext cx="4426920" cy="1568160"/>
          </a:xfrm>
          <a:prstGeom prst="rect">
            <a:avLst/>
          </a:prstGeom>
        </p:spPr>
        <p:txBody>
          <a:bodyPr lIns="0" rIns="0" tIns="0" bIns="0">
            <a:normAutofit/>
          </a:bodyPr>
          <a:p>
            <a:endParaRPr b="0" lang="it-IT" sz="3200" spc="-1" strike="noStrike">
              <a:latin typeface="Arial"/>
            </a:endParaRPr>
          </a:p>
        </p:txBody>
      </p:sp>
      <p:sp>
        <p:nvSpPr>
          <p:cNvPr id="16" name="PlaceHolder 3"/>
          <p:cNvSpPr>
            <a:spLocks noGrp="1"/>
          </p:cNvSpPr>
          <p:nvPr>
            <p:ph type="body"/>
          </p:nvPr>
        </p:nvSpPr>
        <p:spPr>
          <a:xfrm>
            <a:off x="5152680" y="1326600"/>
            <a:ext cx="4426920" cy="3288240"/>
          </a:xfrm>
          <a:prstGeom prst="rect">
            <a:avLst/>
          </a:prstGeom>
        </p:spPr>
        <p:txBody>
          <a:bodyPr lIns="0" rIns="0" tIns="0" bIns="0">
            <a:normAutofit/>
          </a:bodyPr>
          <a:p>
            <a:endParaRPr b="0" lang="it-IT" sz="3200" spc="-1" strike="noStrike">
              <a:latin typeface="Arial"/>
            </a:endParaRPr>
          </a:p>
        </p:txBody>
      </p:sp>
      <p:sp>
        <p:nvSpPr>
          <p:cNvPr id="17" name="PlaceHolder 4"/>
          <p:cNvSpPr>
            <a:spLocks noGrp="1"/>
          </p:cNvSpPr>
          <p:nvPr>
            <p:ph type="body"/>
          </p:nvPr>
        </p:nvSpPr>
        <p:spPr>
          <a:xfrm>
            <a:off x="504000" y="3044160"/>
            <a:ext cx="4426920" cy="1568160"/>
          </a:xfrm>
          <a:prstGeom prst="rect">
            <a:avLst/>
          </a:prstGeom>
        </p:spPr>
        <p:txBody>
          <a:bodyPr lIns="0" rIns="0" tIns="0" bIns="0">
            <a:normAutofit/>
          </a:bodyPr>
          <a:p>
            <a:endParaRPr b="0" lang="it-IT"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226080"/>
            <a:ext cx="9071640" cy="946440"/>
          </a:xfrm>
          <a:prstGeom prst="rect">
            <a:avLst/>
          </a:prstGeom>
        </p:spPr>
        <p:txBody>
          <a:bodyPr lIns="0" rIns="0" tIns="0" bIns="0" anchor="ctr"/>
          <a:p>
            <a:pPr algn="ctr"/>
            <a:endParaRPr b="0" lang="it-IT" sz="4400" spc="-1" strike="noStrike">
              <a:latin typeface="Arial"/>
            </a:endParaRPr>
          </a:p>
        </p:txBody>
      </p:sp>
      <p:sp>
        <p:nvSpPr>
          <p:cNvPr id="19" name="PlaceHolder 2"/>
          <p:cNvSpPr>
            <a:spLocks noGrp="1"/>
          </p:cNvSpPr>
          <p:nvPr>
            <p:ph type="body"/>
          </p:nvPr>
        </p:nvSpPr>
        <p:spPr>
          <a:xfrm>
            <a:off x="504000" y="1326600"/>
            <a:ext cx="4426920" cy="3288240"/>
          </a:xfrm>
          <a:prstGeom prst="rect">
            <a:avLst/>
          </a:prstGeom>
        </p:spPr>
        <p:txBody>
          <a:bodyPr lIns="0" rIns="0" tIns="0" bIns="0">
            <a:normAutofit/>
          </a:bodyPr>
          <a:p>
            <a:endParaRPr b="0" lang="it-IT" sz="3200" spc="-1" strike="noStrike">
              <a:latin typeface="Arial"/>
            </a:endParaRPr>
          </a:p>
        </p:txBody>
      </p:sp>
      <p:sp>
        <p:nvSpPr>
          <p:cNvPr id="20" name="PlaceHolder 3"/>
          <p:cNvSpPr>
            <a:spLocks noGrp="1"/>
          </p:cNvSpPr>
          <p:nvPr>
            <p:ph type="body"/>
          </p:nvPr>
        </p:nvSpPr>
        <p:spPr>
          <a:xfrm>
            <a:off x="5152680" y="1326600"/>
            <a:ext cx="4426920" cy="1568160"/>
          </a:xfrm>
          <a:prstGeom prst="rect">
            <a:avLst/>
          </a:prstGeom>
        </p:spPr>
        <p:txBody>
          <a:bodyPr lIns="0" rIns="0" tIns="0" bIns="0">
            <a:normAutofit/>
          </a:bodyPr>
          <a:p>
            <a:endParaRPr b="0" lang="it-IT" sz="3200" spc="-1" strike="noStrike">
              <a:latin typeface="Arial"/>
            </a:endParaRPr>
          </a:p>
        </p:txBody>
      </p:sp>
      <p:sp>
        <p:nvSpPr>
          <p:cNvPr id="21" name="PlaceHolder 4"/>
          <p:cNvSpPr>
            <a:spLocks noGrp="1"/>
          </p:cNvSpPr>
          <p:nvPr>
            <p:ph type="body"/>
          </p:nvPr>
        </p:nvSpPr>
        <p:spPr>
          <a:xfrm>
            <a:off x="5152680" y="3044160"/>
            <a:ext cx="4426920" cy="1568160"/>
          </a:xfrm>
          <a:prstGeom prst="rect">
            <a:avLst/>
          </a:prstGeom>
        </p:spPr>
        <p:txBody>
          <a:bodyPr lIns="0" rIns="0" tIns="0" bIns="0">
            <a:normAutofit/>
          </a:bodyPr>
          <a:p>
            <a:endParaRPr b="0" lang="it-IT"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226080"/>
            <a:ext cx="9071640" cy="946440"/>
          </a:xfrm>
          <a:prstGeom prst="rect">
            <a:avLst/>
          </a:prstGeom>
        </p:spPr>
        <p:txBody>
          <a:bodyPr lIns="0" rIns="0" tIns="0" bIns="0" anchor="ctr"/>
          <a:p>
            <a:pPr algn="ctr"/>
            <a:endParaRPr b="0" lang="it-IT" sz="4400" spc="-1" strike="noStrike">
              <a:latin typeface="Arial"/>
            </a:endParaRPr>
          </a:p>
        </p:txBody>
      </p:sp>
      <p:sp>
        <p:nvSpPr>
          <p:cNvPr id="23" name="PlaceHolder 2"/>
          <p:cNvSpPr>
            <a:spLocks noGrp="1"/>
          </p:cNvSpPr>
          <p:nvPr>
            <p:ph type="body"/>
          </p:nvPr>
        </p:nvSpPr>
        <p:spPr>
          <a:xfrm>
            <a:off x="504000" y="1326600"/>
            <a:ext cx="4426920" cy="1568160"/>
          </a:xfrm>
          <a:prstGeom prst="rect">
            <a:avLst/>
          </a:prstGeom>
        </p:spPr>
        <p:txBody>
          <a:bodyPr lIns="0" rIns="0" tIns="0" bIns="0">
            <a:normAutofit/>
          </a:bodyPr>
          <a:p>
            <a:endParaRPr b="0" lang="it-IT" sz="3200" spc="-1" strike="noStrike">
              <a:latin typeface="Arial"/>
            </a:endParaRPr>
          </a:p>
        </p:txBody>
      </p:sp>
      <p:sp>
        <p:nvSpPr>
          <p:cNvPr id="24" name="PlaceHolder 3"/>
          <p:cNvSpPr>
            <a:spLocks noGrp="1"/>
          </p:cNvSpPr>
          <p:nvPr>
            <p:ph type="body"/>
          </p:nvPr>
        </p:nvSpPr>
        <p:spPr>
          <a:xfrm>
            <a:off x="5152680" y="1326600"/>
            <a:ext cx="4426920" cy="1568160"/>
          </a:xfrm>
          <a:prstGeom prst="rect">
            <a:avLst/>
          </a:prstGeom>
        </p:spPr>
        <p:txBody>
          <a:bodyPr lIns="0" rIns="0" tIns="0" bIns="0">
            <a:normAutofit/>
          </a:bodyPr>
          <a:p>
            <a:endParaRPr b="0" lang="it-IT" sz="3200" spc="-1" strike="noStrike">
              <a:latin typeface="Arial"/>
            </a:endParaRPr>
          </a:p>
        </p:txBody>
      </p:sp>
      <p:sp>
        <p:nvSpPr>
          <p:cNvPr id="25" name="PlaceHolder 4"/>
          <p:cNvSpPr>
            <a:spLocks noGrp="1"/>
          </p:cNvSpPr>
          <p:nvPr>
            <p:ph type="body"/>
          </p:nvPr>
        </p:nvSpPr>
        <p:spPr>
          <a:xfrm>
            <a:off x="504000" y="3044160"/>
            <a:ext cx="9071640" cy="1568160"/>
          </a:xfrm>
          <a:prstGeom prst="rect">
            <a:avLst/>
          </a:prstGeom>
        </p:spPr>
        <p:txBody>
          <a:bodyPr lIns="0" rIns="0" tIns="0" bIns="0">
            <a:normAutofit/>
          </a:bodyPr>
          <a:p>
            <a:endParaRPr b="0" lang="it-IT"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6080"/>
            <a:ext cx="9071640" cy="946440"/>
          </a:xfrm>
          <a:prstGeom prst="rect">
            <a:avLst/>
          </a:prstGeom>
        </p:spPr>
        <p:txBody>
          <a:bodyPr lIns="0" rIns="0" tIns="0" bIns="0" anchor="ctr"/>
          <a:p>
            <a:pPr algn="ctr"/>
            <a:r>
              <a:rPr b="0" lang="it-IT" sz="4400" spc="-1" strike="noStrike">
                <a:latin typeface="Arial"/>
              </a:rPr>
              <a:t>Fai clic per modificare il formato del testo del titolo</a:t>
            </a:r>
            <a:endParaRPr b="0" lang="it-IT" sz="4400" spc="-1" strike="noStrike">
              <a:latin typeface="Arial"/>
            </a:endParaRPr>
          </a:p>
        </p:txBody>
      </p:sp>
      <p:sp>
        <p:nvSpPr>
          <p:cNvPr id="1" name="PlaceHolder 2"/>
          <p:cNvSpPr>
            <a:spLocks noGrp="1"/>
          </p:cNvSpPr>
          <p:nvPr>
            <p:ph type="body"/>
          </p:nvPr>
        </p:nvSpPr>
        <p:spPr>
          <a:xfrm>
            <a:off x="504000" y="1326600"/>
            <a:ext cx="9071640" cy="328824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
        <p:nvSpPr>
          <p:cNvPr id="2" name="PlaceHolder 3"/>
          <p:cNvSpPr>
            <a:spLocks noGrp="1"/>
          </p:cNvSpPr>
          <p:nvPr>
            <p:ph type="dt"/>
          </p:nvPr>
        </p:nvSpPr>
        <p:spPr>
          <a:xfrm>
            <a:off x="504000" y="5165280"/>
            <a:ext cx="2348280" cy="390600"/>
          </a:xfrm>
          <a:prstGeom prst="rect">
            <a:avLst/>
          </a:prstGeom>
        </p:spPr>
        <p:txBody>
          <a:bodyPr lIns="0" rIns="0" tIns="0" bIns="0"/>
          <a:p>
            <a:r>
              <a:rPr b="0" lang="it-IT" sz="1400" spc="-1" strike="noStrike">
                <a:latin typeface="Times New Roman"/>
              </a:rPr>
              <a:t>&lt;data/ora&gt;</a:t>
            </a:r>
            <a:endParaRPr b="0" lang="it-IT" sz="1400" spc="-1" strike="noStrike">
              <a:latin typeface="Times New Roman"/>
            </a:endParaRPr>
          </a:p>
        </p:txBody>
      </p:sp>
      <p:sp>
        <p:nvSpPr>
          <p:cNvPr id="3" name="PlaceHolder 4"/>
          <p:cNvSpPr>
            <a:spLocks noGrp="1"/>
          </p:cNvSpPr>
          <p:nvPr>
            <p:ph type="ftr"/>
          </p:nvPr>
        </p:nvSpPr>
        <p:spPr>
          <a:xfrm>
            <a:off x="3447360" y="5165280"/>
            <a:ext cx="3195000" cy="390600"/>
          </a:xfrm>
          <a:prstGeom prst="rect">
            <a:avLst/>
          </a:prstGeom>
        </p:spPr>
        <p:txBody>
          <a:bodyPr lIns="0" rIns="0" tIns="0" bIns="0"/>
          <a:p>
            <a:pPr algn="ctr"/>
            <a:r>
              <a:rPr b="0" lang="it-IT" sz="1400" spc="-1" strike="noStrike">
                <a:latin typeface="Times New Roman"/>
              </a:rPr>
              <a:t>&lt;piè di pagina&gt;</a:t>
            </a:r>
            <a:endParaRPr b="0" lang="it-IT" sz="1400" spc="-1" strike="noStrike">
              <a:latin typeface="Times New Roman"/>
            </a:endParaRPr>
          </a:p>
        </p:txBody>
      </p:sp>
      <p:sp>
        <p:nvSpPr>
          <p:cNvPr id="4" name="PlaceHolder 5"/>
          <p:cNvSpPr>
            <a:spLocks noGrp="1"/>
          </p:cNvSpPr>
          <p:nvPr>
            <p:ph type="sldNum"/>
          </p:nvPr>
        </p:nvSpPr>
        <p:spPr>
          <a:xfrm>
            <a:off x="7227360" y="5165280"/>
            <a:ext cx="2348280" cy="390600"/>
          </a:xfrm>
          <a:prstGeom prst="rect">
            <a:avLst/>
          </a:prstGeom>
        </p:spPr>
        <p:txBody>
          <a:bodyPr lIns="0" rIns="0" tIns="0" bIns="0"/>
          <a:p>
            <a:pPr algn="r"/>
            <a:fld id="{2E0F3D68-81E3-4E6F-8085-5598F5D426EC}" type="slidenum">
              <a:rPr b="0" lang="it-IT" sz="1400" spc="-1" strike="noStrike">
                <a:latin typeface="Times New Roman"/>
              </a:rPr>
              <a:t>&lt;numero&gt;</a:t>
            </a:fld>
            <a:endParaRPr b="0" lang="it-IT"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TextShape 1"/>
          <p:cNvSpPr txBox="1"/>
          <p:nvPr/>
        </p:nvSpPr>
        <p:spPr>
          <a:xfrm>
            <a:off x="144000" y="1676520"/>
            <a:ext cx="9936000" cy="2139480"/>
          </a:xfrm>
          <a:prstGeom prst="rect">
            <a:avLst/>
          </a:prstGeom>
          <a:noFill/>
          <a:ln>
            <a:noFill/>
          </a:ln>
        </p:spPr>
        <p:txBody>
          <a:bodyPr lIns="0" rIns="0" tIns="0" bIns="0" anchor="ctr"/>
          <a:p>
            <a:pPr algn="ctr"/>
            <a:r>
              <a:rPr b="1" lang="it-IT" sz="6000" spc="-1" strike="noStrike">
                <a:latin typeface="Georgia Pro Black"/>
              </a:rPr>
              <a:t>FRANKISSSTEIN</a:t>
            </a:r>
            <a:endParaRPr b="0" lang="it-IT" sz="6000" spc="-1" strike="noStrike">
              <a:latin typeface="Arial"/>
            </a:endParaRPr>
          </a:p>
        </p:txBody>
      </p:sp>
      <p:sp>
        <p:nvSpPr>
          <p:cNvPr id="42" name="TextShape 2"/>
          <p:cNvSpPr txBox="1"/>
          <p:nvPr/>
        </p:nvSpPr>
        <p:spPr>
          <a:xfrm>
            <a:off x="360360" y="3168000"/>
            <a:ext cx="9071640" cy="1080000"/>
          </a:xfrm>
          <a:prstGeom prst="rect">
            <a:avLst/>
          </a:prstGeom>
          <a:noFill/>
          <a:ln>
            <a:noFill/>
          </a:ln>
        </p:spPr>
        <p:txBody>
          <a:bodyPr lIns="0" rIns="0" tIns="0" bIns="0" anchor="ctr"/>
          <a:p>
            <a:pPr algn="ctr"/>
            <a:r>
              <a:rPr b="0" lang="it-IT" sz="3200" spc="-1" strike="noStrike">
                <a:latin typeface="Arial"/>
              </a:rPr>
              <a:t>JEANETTE WINTERSON</a:t>
            </a:r>
            <a:endParaRPr b="0" lang="it-IT" sz="3200" spc="-1" strike="noStrike">
              <a:latin typeface="Arial"/>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SEVENTH SECTION (pag. 148-173)</a:t>
            </a:r>
            <a:endParaRPr b="0" lang="it-IT" sz="3600" spc="-1" strike="noStrike">
              <a:latin typeface="Arial"/>
            </a:endParaRPr>
          </a:p>
        </p:txBody>
      </p:sp>
      <p:sp>
        <p:nvSpPr>
          <p:cNvPr id="61"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As the Mary Shelley's novel is about two who live in each other so Ry is an hybrid .Ry and Victor are talking about AI and if it is for human beings' benefits.</a:t>
            </a:r>
            <a:endParaRPr b="0" lang="it-IT" sz="3200" spc="-1" strike="noStrike">
              <a:latin typeface="Arial"/>
            </a:endParaRPr>
          </a:p>
          <a:p>
            <a:r>
              <a:rPr b="0" lang="it-IT" sz="3200" spc="-1" strike="noStrike">
                <a:latin typeface="Corbel Light"/>
              </a:rPr>
              <a:t>This section stars with a quotation "Reality is now"-</a:t>
            </a:r>
            <a:endParaRPr b="0" lang="it-IT" sz="3200" spc="-1" strike="noStrike">
              <a:latin typeface="Arial"/>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EIGHTH SECTIONS (pag.175-183)</a:t>
            </a:r>
            <a:endParaRPr b="0" lang="it-IT" sz="3600" spc="-1" strike="noStrike">
              <a:latin typeface="Arial"/>
            </a:endParaRPr>
          </a:p>
        </p:txBody>
      </p:sp>
      <p:sp>
        <p:nvSpPr>
          <p:cNvPr id="63"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This section starts with a setting reference "Bedlam. 1818.</a:t>
            </a:r>
            <a:endParaRPr b="0" lang="it-IT" sz="3200" spc="-1" strike="noStrike">
              <a:latin typeface="Arial"/>
            </a:endParaRPr>
          </a:p>
          <a:p>
            <a:r>
              <a:rPr b="0" lang="it-IT" sz="3200" spc="-1" strike="noStrike">
                <a:latin typeface="Corbel Light"/>
              </a:rPr>
              <a:t>There are lot of historical references about: "the Great Bedlam" and "Capitan Walton"</a:t>
            </a:r>
            <a:endParaRPr b="0" lang="it-IT" sz="3200" spc="-1" strike="noStrike">
              <a:latin typeface="Arial"/>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NINTH SECTION (pag. 184-189)</a:t>
            </a:r>
            <a:endParaRPr b="0" lang="it-IT" sz="3600" spc="-1" strike="noStrike">
              <a:latin typeface="Arial"/>
            </a:endParaRPr>
          </a:p>
        </p:txBody>
      </p:sp>
      <p:sp>
        <p:nvSpPr>
          <p:cNvPr id="65"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Ry and Victor are talking about human beings' existence, about their creaction: Cain, Abel, Adam and Eve and they are asking themselves what is death and as a consequence how to overcome human beings phisical limits with cryopreservation.</a:t>
            </a:r>
            <a:endParaRPr b="0" lang="it-IT" sz="3200" spc="-1" strike="noStrike">
              <a:latin typeface="Arial"/>
            </a:endParaRPr>
          </a:p>
          <a:p>
            <a:r>
              <a:rPr b="0" lang="it-IT" sz="3200" spc="-1" strike="noStrike">
                <a:latin typeface="Corbel Light"/>
              </a:rPr>
              <a:t>This section stars with a quotation which is also a question "what is the temperature if reality?"</a:t>
            </a:r>
            <a:endParaRPr b="0" lang="it-IT" sz="3200" spc="-1" strike="noStrike">
              <a:latin typeface="Arial"/>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10TH SECTION (pag. 190-194)</a:t>
            </a:r>
            <a:endParaRPr b="0" lang="it-IT" sz="3600" spc="-1" strike="noStrike">
              <a:latin typeface="Arial"/>
            </a:endParaRPr>
          </a:p>
        </p:txBody>
      </p:sp>
      <p:sp>
        <p:nvSpPr>
          <p:cNvPr id="67"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This section starts with a setting reference:  Bedlam which makes understand that the story is in the 19th century. Mary Shelley introduces the main c haracter of her novel "Victor Frankenstein" who is a doctor and he was born in Geneva</a:t>
            </a:r>
            <a:endParaRPr b="0" lang="it-IT" sz="3200" spc="-1" strike="noStrike">
              <a:latin typeface="Arial"/>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11TH SECTION (pag. 197-209)</a:t>
            </a:r>
            <a:endParaRPr b="0" lang="it-IT" sz="3600" spc="-1" strike="noStrike">
              <a:latin typeface="Arial"/>
            </a:endParaRPr>
          </a:p>
        </p:txBody>
      </p:sp>
      <p:sp>
        <p:nvSpPr>
          <p:cNvPr id="69"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Victor (parody of Victor Frankenstein of the previous section) is telling to Ry the contribute that Alan Turing gave to win the World War II and how human beings treated him because he was gay. </a:t>
            </a:r>
            <a:endParaRPr b="0" lang="it-IT" sz="3200" spc="-1" strike="noStrike">
              <a:latin typeface="Arial"/>
            </a:endParaRPr>
          </a:p>
          <a:p>
            <a:r>
              <a:rPr b="0" lang="it-IT" sz="3200" spc="-1" strike="noStrike">
                <a:latin typeface="Corbel Light"/>
              </a:rPr>
              <a:t>This section stars with a quotation "Reality is not now" which is in opposition with the quotation of the seventh section.</a:t>
            </a:r>
            <a:endParaRPr b="0" lang="it-IT" sz="3200" spc="-1" strike="noStrike">
              <a:latin typeface="Arial"/>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12TH SECTION (pag. 213-217)</a:t>
            </a:r>
            <a:endParaRPr b="0" lang="it-IT" sz="3600" spc="-1" strike="noStrike">
              <a:latin typeface="Arial"/>
            </a:endParaRPr>
          </a:p>
        </p:txBody>
      </p:sp>
      <p:sp>
        <p:nvSpPr>
          <p:cNvPr id="71"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This section starts in the same way of the 10th. Mary Shelley and Victor Frankenstein are having a speech.</a:t>
            </a:r>
            <a:endParaRPr b="0" lang="it-IT" sz="3200" spc="-1" strike="noStrike">
              <a:latin typeface="Arial"/>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13TH SECTION (pag. 221-244)</a:t>
            </a:r>
            <a:endParaRPr b="0" lang="it-IT" sz="3600" spc="-1" strike="noStrike">
              <a:latin typeface="Arial"/>
            </a:endParaRPr>
          </a:p>
        </p:txBody>
      </p:sp>
      <p:sp>
        <p:nvSpPr>
          <p:cNvPr id="73"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Victor took Ry to "Alcor" where in 1872 doctors were freezing guys, so since the first technological innovations people try to overcome human beings' phisical limits. </a:t>
            </a:r>
            <a:endParaRPr b="0" lang="it-IT" sz="3200" spc="-1" strike="noStrike">
              <a:latin typeface="Arial"/>
            </a:endParaRPr>
          </a:p>
          <a:p>
            <a:r>
              <a:rPr b="0" lang="it-IT" sz="3200" spc="-1" strike="noStrike">
                <a:latin typeface="Corbel Light"/>
              </a:rPr>
              <a:t>This section stars with a quotation "Reality is your hand on my heart</a:t>
            </a:r>
            <a:r>
              <a:rPr b="0" lang="it-IT" sz="3200" spc="-1" strike="noStrike">
                <a:latin typeface="Arial"/>
              </a:rPr>
              <a:t>"</a:t>
            </a:r>
            <a:endParaRPr b="0" lang="it-IT" sz="3200" spc="-1" strike="noStrike">
              <a:latin typeface="Arial"/>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14TH SECTON (pag. 247-257)</a:t>
            </a:r>
            <a:endParaRPr b="0" lang="it-IT" sz="3600" spc="-1" strike="noStrike">
              <a:latin typeface="Arial"/>
            </a:endParaRPr>
          </a:p>
        </p:txBody>
      </p:sp>
      <p:sp>
        <p:nvSpPr>
          <p:cNvPr id="75"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During English revolution Shelley and her husband were wandering some italian cities. In 1819 they were in Rome and their third son died.   </a:t>
            </a:r>
            <a:endParaRPr b="0" lang="it-IT" sz="3200" spc="-1" strike="noStrike">
              <a:latin typeface="Arial"/>
            </a:endParaRPr>
          </a:p>
          <a:p>
            <a:r>
              <a:rPr b="0" lang="it-IT" sz="3200" spc="-1" strike="noStrike">
                <a:latin typeface="Corbel Light"/>
              </a:rPr>
              <a:t>This section stars with a quotation "Hope is a duty. Hope is our reality</a:t>
            </a:r>
            <a:r>
              <a:rPr b="0" lang="it-IT" sz="3200" spc="-1" strike="noStrike">
                <a:latin typeface="Arial"/>
              </a:rPr>
              <a:t>"</a:t>
            </a:r>
            <a:endParaRPr b="0" lang="it-IT" sz="3200" spc="-1" strike="noStrike">
              <a:latin typeface="Arial"/>
            </a:endParaRPr>
          </a:p>
        </p:txBody>
      </p:sp>
    </p:spTree>
  </p:cSld>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15TH SECTION (pag. 261-268)</a:t>
            </a:r>
            <a:endParaRPr b="0" lang="it-IT" sz="3600" spc="-1" strike="noStrike">
              <a:latin typeface="Arial"/>
            </a:endParaRPr>
          </a:p>
        </p:txBody>
      </p:sp>
      <p:sp>
        <p:nvSpPr>
          <p:cNvPr id="77"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Ron, Claire and Victor try to create a new model of sex-bots, more developed.</a:t>
            </a:r>
            <a:endParaRPr b="0" lang="it-IT" sz="3200" spc="-1" strike="noStrike">
              <a:latin typeface="Arial"/>
            </a:endParaRPr>
          </a:p>
          <a:p>
            <a:r>
              <a:rPr b="0" lang="it-IT" sz="3200" spc="-1" strike="noStrike">
                <a:latin typeface="Corbel Light"/>
              </a:rPr>
              <a:t>The characters of Claire and Ron are ridiculized to make result on the character of Victor and on the concepts he says.</a:t>
            </a:r>
            <a:endParaRPr b="0" lang="it-IT" sz="3200" spc="-1" strike="noStrike">
              <a:latin typeface="Arial"/>
            </a:endParaRPr>
          </a:p>
          <a:p>
            <a:r>
              <a:rPr b="0" lang="it-IT" sz="3200" spc="-1" strike="noStrike">
                <a:latin typeface="Corbel Light"/>
              </a:rPr>
              <a:t>Indeed the way how Ron wants to use AI is parodised in spite of Victor's idea of the application of AI.</a:t>
            </a:r>
            <a:endParaRPr b="0" lang="it-IT" sz="3200" spc="-1" strike="noStrike">
              <a:latin typeface="Arial"/>
            </a:endParaRPr>
          </a:p>
        </p:txBody>
      </p:sp>
    </p:spTree>
  </p:cSld>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16TH SECTION (pag. 269-282)</a:t>
            </a:r>
            <a:endParaRPr b="0" lang="it-IT" sz="3600" spc="-1" strike="noStrike">
              <a:latin typeface="Arial"/>
            </a:endParaRPr>
          </a:p>
        </p:txBody>
      </p:sp>
      <p:sp>
        <p:nvSpPr>
          <p:cNvPr id="79"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Victor, Ron and Claire are talking about death, eternal life (with the use of AI) and about tome travelling (phrase used for the first time in 1959).</a:t>
            </a:r>
            <a:r>
              <a:rPr b="0" lang="it-IT" sz="3200" spc="-1" strike="noStrike">
                <a:latin typeface="Arial"/>
              </a:rPr>
              <a:t> </a:t>
            </a:r>
            <a:endParaRPr b="0" lang="it-IT" sz="3200" spc="-1" strike="noStrike">
              <a:latin typeface="Arial"/>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HOW THE NOVEL IS ARANGED IN</a:t>
            </a:r>
            <a:r>
              <a:rPr b="0" lang="it-IT" sz="3600" spc="-1" strike="noStrike">
                <a:latin typeface="Arial"/>
              </a:rPr>
              <a:t>:</a:t>
            </a:r>
            <a:endParaRPr b="0" lang="it-IT" sz="3600" spc="-1" strike="noStrike">
              <a:latin typeface="Arial"/>
            </a:endParaRPr>
          </a:p>
        </p:txBody>
      </p:sp>
      <p:sp>
        <p:nvSpPr>
          <p:cNvPr id="44" name="TextShape 2"/>
          <p:cNvSpPr txBox="1"/>
          <p:nvPr/>
        </p:nvSpPr>
        <p:spPr>
          <a:xfrm>
            <a:off x="360360" y="1901880"/>
            <a:ext cx="9071640" cy="3108240"/>
          </a:xfrm>
          <a:prstGeom prst="rect">
            <a:avLst/>
          </a:prstGeom>
          <a:noFill/>
          <a:ln>
            <a:noFill/>
          </a:ln>
        </p:spPr>
        <p:txBody>
          <a:bodyPr lIns="0" rIns="0" tIns="0" bIns="0" anchor="ctr"/>
          <a:p>
            <a:r>
              <a:rPr b="0" lang="it-IT" sz="2600" spc="-1" strike="noStrike">
                <a:latin typeface="Corbel Light"/>
              </a:rPr>
              <a:t>The novel is devided into two plots: </a:t>
            </a:r>
            <a:endParaRPr b="0" lang="it-IT" sz="2600" spc="-1" strike="noStrike">
              <a:latin typeface="Arial"/>
            </a:endParaRPr>
          </a:p>
          <a:p>
            <a:pPr marL="216000" indent="-216000">
              <a:buClr>
                <a:srgbClr val="000000"/>
              </a:buClr>
              <a:buSzPct val="45000"/>
              <a:buFont typeface="Wingdings" charset="2"/>
              <a:buChar char=""/>
            </a:pPr>
            <a:r>
              <a:rPr b="0" lang="it-IT" sz="2600" spc="-1" strike="noStrike">
                <a:latin typeface="Corbel Light"/>
              </a:rPr>
              <a:t>the first one is about Mary Shelley, who wrote “Frankenstein”, her husband and her friends, it is set in the 19</a:t>
            </a:r>
            <a:r>
              <a:rPr b="0" lang="it-IT" sz="2600" spc="-1" strike="noStrike" baseline="33000">
                <a:latin typeface="Corbel Light"/>
              </a:rPr>
              <a:t>th </a:t>
            </a:r>
            <a:r>
              <a:rPr b="0" lang="it-IT" sz="2600" spc="-1" strike="noStrike">
                <a:latin typeface="Corbel Light"/>
              </a:rPr>
              <a:t>centuty; </a:t>
            </a:r>
            <a:endParaRPr b="0" lang="it-IT" sz="2600" spc="-1" strike="noStrike">
              <a:latin typeface="Arial"/>
            </a:endParaRPr>
          </a:p>
          <a:p>
            <a:pPr marL="216000" indent="-216000">
              <a:buClr>
                <a:srgbClr val="000000"/>
              </a:buClr>
              <a:buSzPct val="45000"/>
              <a:buFont typeface="Wingdings" charset="2"/>
              <a:buChar char=""/>
            </a:pPr>
            <a:r>
              <a:rPr b="0" lang="it-IT" sz="2600" spc="-1" strike="noStrike">
                <a:latin typeface="Corbel Light"/>
              </a:rPr>
              <a:t>the second story is about Ry Shelley who is a doctor trangender and Victor Stein who is a scientist and it is set nowadays.</a:t>
            </a:r>
            <a:endParaRPr b="0" lang="it-IT" sz="2600" spc="-1" strike="noStrike">
              <a:latin typeface="Arial"/>
            </a:endParaRPr>
          </a:p>
          <a:p>
            <a:endParaRPr b="0" lang="it-IT" sz="2600" spc="-1" strike="noStrike">
              <a:latin typeface="Arial"/>
            </a:endParaRPr>
          </a:p>
          <a:p>
            <a:pPr marL="216000" indent="-216000">
              <a:buClr>
                <a:srgbClr val="000000"/>
              </a:buClr>
              <a:buSzPct val="45000"/>
              <a:buFont typeface="Wingdings" charset="2"/>
              <a:buChar char=""/>
            </a:pPr>
            <a:r>
              <a:rPr b="0" lang="it-IT" sz="2600" spc="-1" strike="noStrike">
                <a:latin typeface="Corbel Light"/>
              </a:rPr>
              <a:t>Each section of the novel starts with a quotation (which is wrtitten with a different styles of character) to link the different chapters.</a:t>
            </a:r>
            <a:endParaRPr b="0" lang="it-IT" sz="2600" spc="-1" strike="noStrike">
              <a:latin typeface="Arial"/>
            </a:endParaRPr>
          </a:p>
          <a:p>
            <a:endParaRPr b="0" lang="it-IT" sz="2600" spc="-1" strike="noStrike">
              <a:latin typeface="Arial"/>
            </a:endParaRPr>
          </a:p>
        </p:txBody>
      </p:sp>
    </p:spTree>
  </p:cSld>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17TH SECTION (PAG. 285-290)</a:t>
            </a:r>
            <a:endParaRPr b="0" lang="it-IT" sz="3600" spc="-1" strike="noStrike">
              <a:latin typeface="Arial"/>
            </a:endParaRPr>
          </a:p>
        </p:txBody>
      </p:sp>
      <p:sp>
        <p:nvSpPr>
          <p:cNvPr id="81"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Mary Shelley and her husband were in Pisa in 1822, when a day she saw a monster (Frankeinsteins's monster)</a:t>
            </a:r>
            <a:r>
              <a:rPr b="0" lang="it-IT" sz="3200" spc="-1" strike="noStrike">
                <a:latin typeface="Arial"/>
              </a:rPr>
              <a:t>.</a:t>
            </a:r>
            <a:endParaRPr b="0" lang="it-IT" sz="3200" spc="-1" strike="noStrike">
              <a:latin typeface="Arial"/>
            </a:endParaRPr>
          </a:p>
        </p:txBody>
      </p:sp>
    </p:spTree>
  </p:cSld>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18TH SECTION (pag. 293-299)</a:t>
            </a:r>
            <a:endParaRPr b="0" lang="it-IT" sz="3600" spc="-1" strike="noStrike">
              <a:latin typeface="Arial"/>
            </a:endParaRPr>
          </a:p>
        </p:txBody>
      </p:sp>
      <p:sp>
        <p:nvSpPr>
          <p:cNvPr id="83"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Victor and Ron are talking about bots (which is the only thing Ron is interested to). Another time Ron's character is belittled through Victor's questions</a:t>
            </a:r>
            <a:r>
              <a:rPr b="0" lang="it-IT" sz="3200" spc="-1" strike="noStrike">
                <a:latin typeface="Arial"/>
              </a:rPr>
              <a:t>. </a:t>
            </a:r>
            <a:endParaRPr b="0" lang="it-IT" sz="3200" spc="-1" strike="noStrike">
              <a:latin typeface="Arial"/>
            </a:endParaRPr>
          </a:p>
        </p:txBody>
      </p:sp>
    </p:spTree>
  </p:cSld>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19TH SECTION (pag. 303-305)</a:t>
            </a:r>
            <a:endParaRPr b="0" lang="it-IT" sz="3600" spc="-1" strike="noStrike">
              <a:latin typeface="Arial"/>
            </a:endParaRPr>
          </a:p>
        </p:txBody>
      </p:sp>
      <p:sp>
        <p:nvSpPr>
          <p:cNvPr id="85"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This section starts in the same way of the 10th. Mary Shelley after a conversation with her servant she discovers that Victor Frankenstein is vanished</a:t>
            </a:r>
            <a:r>
              <a:rPr b="0" lang="it-IT" sz="3200" spc="-1" strike="noStrike">
                <a:latin typeface="Arial"/>
              </a:rPr>
              <a:t>.</a:t>
            </a:r>
            <a:endParaRPr b="0" lang="it-IT" sz="3200" spc="-1" strike="noStrike">
              <a:latin typeface="Arial"/>
            </a:endParaRPr>
          </a:p>
        </p:txBody>
      </p:sp>
    </p:spTree>
  </p:cSld>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20TH SECTION (pag. 309-314)</a:t>
            </a:r>
            <a:endParaRPr b="0" lang="it-IT" sz="3600" spc="-1" strike="noStrike">
              <a:latin typeface="Arial"/>
            </a:endParaRPr>
          </a:p>
        </p:txBody>
      </p:sp>
      <p:sp>
        <p:nvSpPr>
          <p:cNvPr id="87"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Ry tells to Ron all the obstacles that he met to found his right body.</a:t>
            </a:r>
            <a:endParaRPr b="0" lang="it-IT" sz="3200" spc="-1" strike="noStrike">
              <a:latin typeface="Arial"/>
            </a:endParaRPr>
          </a:p>
          <a:p>
            <a:r>
              <a:rPr b="0" lang="it-IT" sz="3200" spc="-1" strike="noStrike">
                <a:latin typeface="Corbel Light"/>
              </a:rPr>
              <a:t>After that Ron starts talking about sex-bots</a:t>
            </a:r>
            <a:r>
              <a:rPr b="0" lang="it-IT" sz="3200" spc="-1" strike="noStrike">
                <a:latin typeface="Arial"/>
              </a:rPr>
              <a:t>.</a:t>
            </a:r>
            <a:endParaRPr b="0" lang="it-IT" sz="3200" spc="-1" strike="noStrike">
              <a:latin typeface="Arial"/>
            </a:endParaRPr>
          </a:p>
        </p:txBody>
      </p:sp>
    </p:spTree>
  </p:cSld>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21ST SECTION (pag. 317-326)</a:t>
            </a:r>
            <a:endParaRPr b="0" lang="it-IT" sz="3600" spc="-1" strike="noStrike">
              <a:latin typeface="Arial"/>
            </a:endParaRPr>
          </a:p>
        </p:txBody>
      </p:sp>
      <p:sp>
        <p:nvSpPr>
          <p:cNvPr id="89"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Marr Shelley's husband died in Genoa, and two years afterByron died too. This section starts with a quotation "reality is... what?" to link  with the different sections that starts in the same way.</a:t>
            </a:r>
            <a:r>
              <a:rPr b="0" lang="it-IT" sz="3200" spc="-1" strike="noStrike">
                <a:latin typeface="Arial"/>
              </a:rPr>
              <a:t> </a:t>
            </a:r>
            <a:endParaRPr b="0" lang="it-IT" sz="3200" spc="-1" strike="noStrike">
              <a:latin typeface="Arial"/>
            </a:endParaRPr>
          </a:p>
        </p:txBody>
      </p:sp>
    </p:spTree>
  </p:cSld>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22ND SECTION (pag. 329-334)</a:t>
            </a:r>
            <a:endParaRPr b="0" lang="it-IT" sz="3600" spc="-1" strike="noStrike">
              <a:latin typeface="Arial"/>
            </a:endParaRPr>
          </a:p>
        </p:txBody>
      </p:sp>
      <p:sp>
        <p:nvSpPr>
          <p:cNvPr id="91"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This sections starts with some confusion where Ry, Ron, Polly and Claire are calling aloud Victor. They are in the laboratory in Manchester which is getting flood. After they go out of the laboratory they go to their rooms without Victor</a:t>
            </a:r>
            <a:endParaRPr b="0" lang="it-IT" sz="3200" spc="-1" strike="noStrike">
              <a:latin typeface="Arial"/>
            </a:endParaRPr>
          </a:p>
        </p:txBody>
      </p:sp>
    </p:spTree>
  </p:cSld>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23RD SECTION (pag. 337-340)</a:t>
            </a:r>
            <a:endParaRPr b="0" lang="it-IT" sz="3600" spc="-1" strike="noStrike">
              <a:latin typeface="Arial"/>
            </a:endParaRPr>
          </a:p>
        </p:txBody>
      </p:sp>
      <p:sp>
        <p:nvSpPr>
          <p:cNvPr id="93"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This section is about eight days after the pervious one. Victor is vanished.</a:t>
            </a:r>
            <a:endParaRPr b="0" lang="it-IT" sz="3200" spc="-1" strike="noStrike">
              <a:latin typeface="Arial"/>
            </a:endParaRPr>
          </a:p>
        </p:txBody>
      </p:sp>
    </p:spTree>
  </p:cSld>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24TH SECTION (pag. 343-344)</a:t>
            </a:r>
            <a:endParaRPr b="0" lang="it-IT" sz="3600" spc="-1" strike="noStrike">
              <a:latin typeface="Arial"/>
            </a:endParaRPr>
          </a:p>
        </p:txBody>
      </p:sp>
      <p:sp>
        <p:nvSpPr>
          <p:cNvPr id="95"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In this section for the first time Mary and Victor meet each other. Therefore the two plots od the novel become only one.</a:t>
            </a:r>
            <a:r>
              <a:rPr b="0" lang="it-IT" sz="3200" spc="-1" strike="noStrike">
                <a:latin typeface="Arial"/>
              </a:rPr>
              <a:t> </a:t>
            </a:r>
            <a:endParaRPr b="0" lang="it-IT" sz="3200" spc="-1" strike="noStrike">
              <a:latin typeface="Arial"/>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THE MAIN CHARACTER OF THE TWO PLOTS</a:t>
            </a:r>
            <a:endParaRPr b="0" lang="it-IT" sz="3600" spc="-1" strike="noStrike">
              <a:latin typeface="Arial"/>
            </a:endParaRPr>
          </a:p>
        </p:txBody>
      </p:sp>
      <p:sp>
        <p:nvSpPr>
          <p:cNvPr id="46" name="TextShape 2"/>
          <p:cNvSpPr txBox="1"/>
          <p:nvPr/>
        </p:nvSpPr>
        <p:spPr>
          <a:xfrm>
            <a:off x="360360" y="1944000"/>
            <a:ext cx="4103640" cy="3024000"/>
          </a:xfrm>
          <a:prstGeom prst="rect">
            <a:avLst/>
          </a:prstGeom>
          <a:noFill/>
          <a:ln>
            <a:noFill/>
          </a:ln>
        </p:spPr>
        <p:txBody>
          <a:bodyPr lIns="0" rIns="0" tIns="0" bIns="0"/>
          <a:p>
            <a:r>
              <a:rPr b="0" lang="it-IT" sz="2600" spc="-1" strike="noStrike">
                <a:latin typeface="Corbel Light"/>
              </a:rPr>
              <a:t>THE PLOT SET IN 19</a:t>
            </a:r>
            <a:r>
              <a:rPr b="0" lang="it-IT" sz="2600" spc="-1" strike="noStrike" baseline="33000">
                <a:latin typeface="Corbel Light"/>
              </a:rPr>
              <a:t>TH </a:t>
            </a:r>
            <a:r>
              <a:rPr b="0" lang="it-IT" sz="2600" spc="-1" strike="noStrike">
                <a:latin typeface="Corbel Light"/>
              </a:rPr>
              <a:t>CENTURY:</a:t>
            </a:r>
            <a:endParaRPr b="0" lang="it-IT" sz="2600" spc="-1" strike="noStrike">
              <a:latin typeface="Arial"/>
            </a:endParaRPr>
          </a:p>
          <a:p>
            <a:r>
              <a:rPr b="0" lang="it-IT" sz="2600" spc="-1" strike="noStrike">
                <a:latin typeface="Corbel Light"/>
              </a:rPr>
              <a:t>The main characters are Mary Shelley, her husband Percy Bysshe Shelley, her step sister Claire Clairmont and Lord Byron who was an engish poet</a:t>
            </a:r>
            <a:endParaRPr b="0" lang="it-IT" sz="2600" spc="-1" strike="noStrike">
              <a:latin typeface="Arial"/>
            </a:endParaRPr>
          </a:p>
        </p:txBody>
      </p:sp>
      <p:sp>
        <p:nvSpPr>
          <p:cNvPr id="47" name="TextShape 3"/>
          <p:cNvSpPr txBox="1"/>
          <p:nvPr/>
        </p:nvSpPr>
        <p:spPr>
          <a:xfrm>
            <a:off x="5256000" y="1872000"/>
            <a:ext cx="4392000" cy="3024000"/>
          </a:xfrm>
          <a:prstGeom prst="rect">
            <a:avLst/>
          </a:prstGeom>
          <a:noFill/>
          <a:ln>
            <a:noFill/>
          </a:ln>
        </p:spPr>
        <p:txBody>
          <a:bodyPr lIns="0" rIns="0" tIns="0" bIns="0"/>
          <a:p>
            <a:r>
              <a:rPr b="0" lang="it-IT" sz="2600" spc="-1" strike="noStrike">
                <a:latin typeface="Corbel Light"/>
              </a:rPr>
              <a:t>THE PLOT SET  NOWADAYS:</a:t>
            </a:r>
            <a:endParaRPr b="0" lang="it-IT" sz="2600" spc="-1" strike="noStrike">
              <a:latin typeface="Arial"/>
            </a:endParaRPr>
          </a:p>
          <a:p>
            <a:endParaRPr b="0" lang="it-IT" sz="2600" spc="-1" strike="noStrike">
              <a:latin typeface="Arial"/>
            </a:endParaRPr>
          </a:p>
          <a:p>
            <a:r>
              <a:rPr b="0" lang="it-IT" sz="2600" spc="-1" strike="noStrike">
                <a:latin typeface="Corbel Light"/>
              </a:rPr>
              <a:t>Each character is a parody of the charactes of the traditional plot.</a:t>
            </a:r>
            <a:endParaRPr b="0" lang="it-IT" sz="2600" spc="-1" strike="noStrike">
              <a:latin typeface="Arial"/>
            </a:endParaRPr>
          </a:p>
          <a:p>
            <a:r>
              <a:rPr b="0" lang="it-IT" sz="2600" spc="-1" strike="noStrike">
                <a:latin typeface="Corbel Light"/>
              </a:rPr>
              <a:t>Ry Shelley is Mary Shelley, Victor Stein is Doctor Frankenstein, Ron Lord is Lord Byron and Polly D is Claire Clairmont</a:t>
            </a:r>
            <a:endParaRPr b="0" lang="it-IT" sz="2600" spc="-1" strike="noStrike">
              <a:latin typeface="Arial"/>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FIRST SECTION (pag. 1-22)</a:t>
            </a:r>
            <a:endParaRPr b="0" lang="it-IT" sz="3600" spc="-1" strike="noStrike">
              <a:latin typeface="Arial"/>
            </a:endParaRPr>
          </a:p>
        </p:txBody>
      </p:sp>
      <p:sp>
        <p:nvSpPr>
          <p:cNvPr id="49" name="TextShape 2"/>
          <p:cNvSpPr txBox="1"/>
          <p:nvPr/>
        </p:nvSpPr>
        <p:spPr>
          <a:xfrm>
            <a:off x="360360" y="1944000"/>
            <a:ext cx="9071640" cy="3024000"/>
          </a:xfrm>
          <a:prstGeom prst="rect">
            <a:avLst/>
          </a:prstGeom>
          <a:noFill/>
          <a:ln>
            <a:noFill/>
          </a:ln>
        </p:spPr>
        <p:txBody>
          <a:bodyPr lIns="0" rIns="0" tIns="0" bIns="0"/>
          <a:p>
            <a:r>
              <a:rPr b="0" lang="it-IT" sz="3200" spc="-1" strike="noStrike">
                <a:latin typeface="Corbel Light"/>
              </a:rPr>
              <a:t>The novel starts with the plot set in 1816 where Mary Shelley, her husband and their friends discussing about God and the undead  and Mary starts to talk about her past.</a:t>
            </a:r>
            <a:endParaRPr b="0" lang="it-IT" sz="3200" spc="-1" strike="noStrike">
              <a:latin typeface="Arial"/>
            </a:endParaRPr>
          </a:p>
          <a:p>
            <a:r>
              <a:rPr b="0" lang="it-IT" sz="3200" spc="-1" strike="noStrike">
                <a:latin typeface="Corbel Light"/>
              </a:rPr>
              <a:t>This section stars with a quotation "realityis water-soluble”</a:t>
            </a:r>
            <a:endParaRPr b="0" lang="it-IT" sz="3200" spc="-1" strike="noStrike">
              <a:latin typeface="Arial"/>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SECOND SECTION (pag. 25-51)</a:t>
            </a:r>
            <a:endParaRPr b="0" lang="it-IT" sz="3600" spc="-1" strike="noStrike">
              <a:latin typeface="Arial"/>
            </a:endParaRPr>
          </a:p>
        </p:txBody>
      </p:sp>
      <p:sp>
        <p:nvSpPr>
          <p:cNvPr id="51" name="TextShape 2"/>
          <p:cNvSpPr txBox="1"/>
          <p:nvPr/>
        </p:nvSpPr>
        <p:spPr>
          <a:xfrm>
            <a:off x="360360" y="1944000"/>
            <a:ext cx="9071640" cy="3024000"/>
          </a:xfrm>
          <a:prstGeom prst="rect">
            <a:avLst/>
          </a:prstGeom>
          <a:noFill/>
          <a:ln>
            <a:noFill/>
          </a:ln>
        </p:spPr>
        <p:txBody>
          <a:bodyPr lIns="0" rIns="0" tIns="0" bIns="0"/>
          <a:p>
            <a:r>
              <a:rPr b="0" lang="it-IT" sz="3200" spc="-1" strike="noStrike">
                <a:latin typeface="Corbel Light"/>
              </a:rPr>
              <a:t>This sections starts with Ry Shelley who is a doctor transgender and he give parts of the corpse to his colleague Victor Stein who is a futurist.</a:t>
            </a:r>
            <a:endParaRPr b="0" lang="it-IT" sz="3200" spc="-1" strike="noStrike">
              <a:latin typeface="Arial"/>
            </a:endParaRPr>
          </a:p>
          <a:p>
            <a:r>
              <a:rPr b="0" lang="it-IT" sz="3200" spc="-1" strike="noStrike">
                <a:latin typeface="Corbel Light"/>
              </a:rPr>
              <a:t>The section developped with another character: Ron Lord who explains features and fuctions of sec-bots.</a:t>
            </a:r>
            <a:endParaRPr b="0" lang="it-IT" sz="3200" spc="-1" strike="noStrike">
              <a:latin typeface="Arial"/>
            </a:endParaRPr>
          </a:p>
          <a:p>
            <a:r>
              <a:rPr b="0" lang="it-IT" sz="3200" spc="-1" strike="noStrike">
                <a:latin typeface="Corbel Light"/>
              </a:rPr>
              <a:t>This section stars with a quotation "Reality bends in the heat</a:t>
            </a:r>
            <a:r>
              <a:rPr b="0" lang="it-IT" sz="3200" spc="-1" strike="noStrike">
                <a:latin typeface="Corbel Light"/>
              </a:rPr>
              <a:t>"</a:t>
            </a:r>
            <a:endParaRPr b="0" lang="it-IT" sz="3200" spc="-1" strike="noStrike">
              <a:latin typeface="Arial"/>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THIRD SECTION (pag. 55-68)</a:t>
            </a:r>
            <a:endParaRPr b="0" lang="it-IT" sz="3600" spc="-1" strike="noStrike">
              <a:latin typeface="Arial"/>
            </a:endParaRPr>
          </a:p>
        </p:txBody>
      </p:sp>
      <p:sp>
        <p:nvSpPr>
          <p:cNvPr id="53"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Back to 1818 when Mary was inspired by the story of Conrad Duppel and starts to write a novel which will be called "Frankeinstein"</a:t>
            </a:r>
            <a:endParaRPr b="0" lang="it-IT" sz="3200" spc="-1" strike="noStrike">
              <a:latin typeface="Arial"/>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FOURTH SECTION (pag. 71-100)</a:t>
            </a:r>
            <a:endParaRPr b="0" lang="it-IT" sz="3600" spc="-1" strike="noStrike">
              <a:latin typeface="Arial"/>
            </a:endParaRPr>
          </a:p>
        </p:txBody>
      </p:sp>
      <p:sp>
        <p:nvSpPr>
          <p:cNvPr id="55" name="TextShape 2"/>
          <p:cNvSpPr txBox="1"/>
          <p:nvPr/>
        </p:nvSpPr>
        <p:spPr>
          <a:xfrm>
            <a:off x="360360" y="1944000"/>
            <a:ext cx="9071640" cy="3024000"/>
          </a:xfrm>
          <a:prstGeom prst="rect">
            <a:avLst/>
          </a:prstGeom>
          <a:noFill/>
          <a:ln>
            <a:noFill/>
          </a:ln>
        </p:spPr>
        <p:txBody>
          <a:bodyPr lIns="0" rIns="0" tIns="0" bIns="0"/>
          <a:p>
            <a:r>
              <a:rPr b="0" lang="it-IT" sz="3200" spc="-1" strike="noStrike">
                <a:latin typeface="Corbel Light"/>
              </a:rPr>
              <a:t>Ry Shelley shows her real identity to Victor Stein.</a:t>
            </a:r>
            <a:endParaRPr b="0" lang="it-IT" sz="3200" spc="-1" strike="noStrike">
              <a:latin typeface="Arial"/>
            </a:endParaRPr>
          </a:p>
          <a:p>
            <a:r>
              <a:rPr b="0" lang="it-IT" sz="3200" spc="-1" strike="noStrike">
                <a:latin typeface="Corbel Light"/>
              </a:rPr>
              <a:t>Ry, Victor and Ron start a conversation about sex dolls and robots, during that the figure of Ron is degrade to make stand out Victors character.</a:t>
            </a:r>
            <a:endParaRPr b="0" lang="it-IT" sz="3200" spc="-1" strike="noStrike">
              <a:latin typeface="Arial"/>
            </a:endParaRPr>
          </a:p>
          <a:p>
            <a:r>
              <a:rPr b="0" lang="it-IT" sz="3200" spc="-1" strike="noStrike">
                <a:latin typeface="Corbel Light"/>
              </a:rPr>
              <a:t>This section stars with a quotation "humankind cannot bear very much reality", to link this secontion with the next one</a:t>
            </a:r>
            <a:endParaRPr b="0" lang="it-IT" sz="3200" spc="-1" strike="noStrike">
              <a:latin typeface="Arial"/>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FIFTH SECTION (pag. 103-123) </a:t>
            </a:r>
            <a:endParaRPr b="0" lang="it-IT" sz="3600" spc="-1" strike="noStrike">
              <a:latin typeface="Arial"/>
            </a:endParaRPr>
          </a:p>
        </p:txBody>
      </p:sp>
      <p:sp>
        <p:nvSpPr>
          <p:cNvPr id="57"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Ry Shelley and Victor go out together and talk about Cryopreservation (a tecnique to preserve human beings' heads)and about the experiments that Victor makes in the laboratory in Manchester </a:t>
            </a:r>
            <a:endParaRPr b="0" lang="it-IT" sz="3200" spc="-1" strike="noStrike">
              <a:latin typeface="Arial"/>
            </a:endParaRPr>
          </a:p>
          <a:p>
            <a:r>
              <a:rPr b="0" lang="it-IT" sz="3200" spc="-1" strike="noStrike">
                <a:latin typeface="Corbel Light"/>
              </a:rPr>
              <a:t>This section stars with a quotation "reality cannot bear very much humankind"</a:t>
            </a:r>
            <a:endParaRPr b="0" lang="it-IT" sz="3200" spc="-1" strike="noStrike">
              <a:latin typeface="Arial"/>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TextShape 1"/>
          <p:cNvSpPr txBox="1"/>
          <p:nvPr/>
        </p:nvSpPr>
        <p:spPr>
          <a:xfrm>
            <a:off x="0" y="452520"/>
            <a:ext cx="9936000" cy="1275480"/>
          </a:xfrm>
          <a:prstGeom prst="rect">
            <a:avLst/>
          </a:prstGeom>
          <a:noFill/>
          <a:ln>
            <a:noFill/>
          </a:ln>
        </p:spPr>
        <p:txBody>
          <a:bodyPr lIns="0" rIns="0" tIns="0" bIns="0" anchor="ctr"/>
          <a:p>
            <a:pPr algn="ctr"/>
            <a:r>
              <a:rPr b="0" lang="it-IT" sz="3600" spc="-1" strike="noStrike">
                <a:latin typeface="Arial"/>
              </a:rPr>
              <a:t>SIXTH SECTION (pag. 126-141)</a:t>
            </a:r>
            <a:endParaRPr b="0" lang="it-IT" sz="3600" spc="-1" strike="noStrike">
              <a:latin typeface="Arial"/>
            </a:endParaRPr>
          </a:p>
        </p:txBody>
      </p:sp>
      <p:sp>
        <p:nvSpPr>
          <p:cNvPr id="59" name="TextShape 2"/>
          <p:cNvSpPr txBox="1"/>
          <p:nvPr/>
        </p:nvSpPr>
        <p:spPr>
          <a:xfrm>
            <a:off x="360360" y="1944000"/>
            <a:ext cx="9071640" cy="3024000"/>
          </a:xfrm>
          <a:prstGeom prst="rect">
            <a:avLst/>
          </a:prstGeom>
          <a:noFill/>
          <a:ln>
            <a:noFill/>
          </a:ln>
        </p:spPr>
        <p:txBody>
          <a:bodyPr lIns="0" rIns="0" tIns="0" bIns="0" anchor="ctr"/>
          <a:p>
            <a:r>
              <a:rPr b="0" lang="it-IT" sz="3200" spc="-1" strike="noStrike">
                <a:latin typeface="Corbel Light"/>
              </a:rPr>
              <a:t>In this section Mary decides to call her novel "Frankenstein" because she is thinking about all the most important novels of her period: "Clarissa" or "Pamela" by S. Richardson.</a:t>
            </a:r>
            <a:endParaRPr b="0" lang="it-IT" sz="3200" spc="-1" strike="noStrike">
              <a:latin typeface="Arial"/>
            </a:endParaRPr>
          </a:p>
          <a:p>
            <a:r>
              <a:rPr b="0" lang="it-IT" sz="3200" spc="-1" strike="noStrike">
                <a:latin typeface="Corbel Light"/>
              </a:rPr>
              <a:t>Mary's story is more than yhe story of one man, there are two who live in each other: Frankenstein in the monster nìand the monster in Frankenstein</a:t>
            </a:r>
            <a:endParaRPr b="0" lang="it-IT" sz="3200" spc="-1" strike="noStrike">
              <a:latin typeface="Arial"/>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TotalTime>
  <Application>LibreOffice/6.0.5.2$Windows_X86_64 LibreOffice_project/54c8cbb85f300ac59db32fe8a675ff7683cd5a16</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2020-01-14T17:00:22Z</dcterms:created>
  <dc:creator/>
  <dc:description/>
  <dc:language>it-IT</dc:language>
  <cp:lastModifiedBy/>
  <dcterms:modified xsi:type="dcterms:W3CDTF">2020-01-14T19:12:09Z</dcterms:modified>
  <cp:revision>2</cp:revision>
  <dc:subject/>
  <dc:title/>
</cp:coreProperties>
</file>