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Old Standard TT"/>
      <p:regular r:id="rId11"/>
      <p:bold r:id="rId12"/>
      <p: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ldStandardTT-regular.fntdata"/><Relationship Id="rId10" Type="http://schemas.openxmlformats.org/officeDocument/2006/relationships/slide" Target="slides/slide5.xml"/><Relationship Id="rId13" Type="http://schemas.openxmlformats.org/officeDocument/2006/relationships/font" Target="fonts/OldStandardTT-italic.fntdata"/><Relationship Id="rId12" Type="http://schemas.openxmlformats.org/officeDocument/2006/relationships/font" Target="fonts/OldStandardT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8680578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8680578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868057869_0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868057869_0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868057869_0_5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868057869_0_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868057869_0_6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868057869_0_6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868057869_0_6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868057869_0_6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n.wikipedia.org/wiki/Malala_Yousafzai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0" y="445025"/>
            <a:ext cx="91440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4500">
                <a:latin typeface="Arial"/>
                <a:ea typeface="Arial"/>
                <a:cs typeface="Arial"/>
                <a:sym typeface="Arial"/>
              </a:rPr>
              <a:t>What are human rights?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311700" y="127905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rights and freedoms inherent to all human beings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universal and inalienable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based on shared values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defined and protected by law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it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be restricted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2300" y="2632175"/>
            <a:ext cx="3600000" cy="24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4000">
                <a:latin typeface="Arial"/>
                <a:ea typeface="Arial"/>
                <a:cs typeface="Arial"/>
                <a:sym typeface="Arial"/>
              </a:rPr>
              <a:t>Human rights in literature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literature can be used to promote human rights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create awareness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realism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writing about human rights it’s not only contemporary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fiction is the best way to express them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poetry is a powerful way to change society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read between the lines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poetry can infuse emotions to the readers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4000">
                <a:latin typeface="Arial"/>
                <a:ea typeface="Arial"/>
                <a:cs typeface="Arial"/>
                <a:sym typeface="Arial"/>
              </a:rPr>
              <a:t>Fundamental rights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17875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Some of the Italian fundamental rights: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life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not to suffer any cruel treatments or punishments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not to be reduced into slavery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freedom and personal safety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of action in order to protect one’s rights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the respect of family and private life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freely manifest one’s thoughts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of freedom of pacific meetings and freedom of association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marry and form a family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Arial"/>
                <a:ea typeface="Arial"/>
                <a:cs typeface="Arial"/>
                <a:sym typeface="Arial"/>
              </a:rPr>
              <a:t>Human rights in literature   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Ian McEwan - The children act (2014)</a:t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violation: art. 32 of the Constitution of the Italian Republic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respect: art. 8 and art. 19 of the Constitution of the Italian Republic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Children’s act (1989) = act to guarantee children’s well being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life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respect of different religious faith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17 year old dying of leukemia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he is a Jehovah Witness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21850" y="0"/>
            <a:ext cx="1556099" cy="2283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31600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Human rights in literature</a:t>
            </a: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000">
                <a:highlight>
                  <a:schemeClr val="lt1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Malala Yousafzai</a:t>
            </a:r>
            <a:r>
              <a:rPr lang="it" sz="2000">
                <a:latin typeface="Arial"/>
                <a:ea typeface="Arial"/>
                <a:cs typeface="Arial"/>
                <a:sym typeface="Arial"/>
              </a:rPr>
              <a:t> - I am Malala (2013)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violation: art. 34 of the Constitution of the Italian Republic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autobiographical novel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right to education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female rights in Pakistan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brave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3556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●"/>
            </a:pPr>
            <a:r>
              <a:rPr lang="it" sz="2000">
                <a:latin typeface="Arial"/>
                <a:ea typeface="Arial"/>
                <a:cs typeface="Arial"/>
                <a:sym typeface="Arial"/>
              </a:rPr>
              <a:t>winner of the 2014 Nobel Peace Prize                       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85025" y="2148725"/>
            <a:ext cx="2522880" cy="2880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