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0"/>
  </p:notesMasterIdLst>
  <p:handoutMasterIdLst>
    <p:handoutMasterId r:id="rId11"/>
  </p:handoutMasterIdLst>
  <p:sldIdLst>
    <p:sldId id="270" r:id="rId5"/>
    <p:sldId id="266" r:id="rId6"/>
    <p:sldId id="271" r:id="rId7"/>
    <p:sldId id="272" r:id="rId8"/>
    <p:sldId id="273" r:id="rId9"/>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DDDDDD"/>
    <a:srgbClr val="EAEA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showGuides="1">
      <p:cViewPr>
        <p:scale>
          <a:sx n="70" d="100"/>
          <a:sy n="70" d="100"/>
        </p:scale>
        <p:origin x="-618" y="-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91" d="100"/>
          <a:sy n="91" d="100"/>
        </p:scale>
        <p:origin x="3750" y="9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3d1" qsCatId="3D" csTypeId="urn:microsoft.com/office/officeart/2005/8/colors/accent2_2" csCatId="accent2" phldr="1"/>
      <dgm:spPr/>
      <dgm:t>
        <a:bodyPr rtlCol="0"/>
        <a:lstStyle/>
        <a:p>
          <a:pPr rtl="0"/>
          <a:endParaRPr lang="en-US"/>
        </a:p>
      </dgm:t>
    </dgm:pt>
    <dgm:pt modelId="{B4F1B46E-22B2-4721-950C-8704487586DC}">
      <dgm:prSet phldrT="[Text]" custT="1"/>
      <dgm:spPr/>
      <dgm:t>
        <a:bodyPr rtlCol="0"/>
        <a:lstStyle/>
        <a:p>
          <a:pPr rtl="0"/>
          <a:r>
            <a:rPr lang="it" sz="2800" dirty="0" smtClean="0">
              <a:latin typeface="Verdana" pitchFamily="34" charset="0"/>
              <a:ea typeface="Verdana" pitchFamily="34" charset="0"/>
              <a:cs typeface="Times New Roman" pitchFamily="18" charset="0"/>
            </a:rPr>
            <a:t>Art. 30</a:t>
          </a:r>
        </a:p>
      </dgm:t>
    </dgm:pt>
    <dgm:pt modelId="{E8A66543-CC4D-4785-A93E-5B125E09F826}" type="parTrans" cxnId="{2C8317B2-2EBB-4589-86EA-C77B3B6E81AA}">
      <dgm:prSet/>
      <dgm:spPr/>
      <dgm:t>
        <a:bodyPr rtlCol="0"/>
        <a:lstStyle/>
        <a:p>
          <a:pPr rtl="0"/>
          <a:endParaRPr lang="en-US"/>
        </a:p>
      </dgm:t>
    </dgm:pt>
    <dgm:pt modelId="{A7E2530A-34E2-4E9F-BC78-8920BA140C41}" type="sibTrans" cxnId="{2C8317B2-2EBB-4589-86EA-C77B3B6E81AA}">
      <dgm:prSet/>
      <dgm:spPr/>
      <dgm:t>
        <a:bodyPr rtlCol="0"/>
        <a:lstStyle/>
        <a:p>
          <a:pPr rtl="0"/>
          <a:endParaRPr lang="en-US"/>
        </a:p>
      </dgm:t>
    </dgm:pt>
    <dgm:pt modelId="{9D72CDD3-5859-43DB-BD75-0C3C30E3DE62}">
      <dgm:prSet phldrT="[Text]" custT="1"/>
      <dgm:spPr/>
      <dgm:t>
        <a:bodyPr rtlCol="0" anchor="t"/>
        <a:lstStyle/>
        <a:p>
          <a:pPr rtl="0"/>
          <a:r>
            <a:rPr lang="en-US" sz="1500" b="0" i="0" u="none" dirty="0" smtClean="0">
              <a:latin typeface="Times New Roman" pitchFamily="18" charset="0"/>
              <a:cs typeface="Times New Roman" pitchFamily="18" charset="0"/>
            </a:rPr>
            <a:t> </a:t>
          </a:r>
          <a:r>
            <a:rPr lang="en-US" sz="1400" b="0" i="0" u="none" dirty="0" smtClean="0">
              <a:latin typeface="Verdana" pitchFamily="34" charset="0"/>
              <a:ea typeface="Verdana" pitchFamily="34" charset="0"/>
              <a:cs typeface="Times New Roman" pitchFamily="18" charset="0"/>
            </a:rPr>
            <a:t>It is the duty and right of parents to support, instruct and </a:t>
          </a:r>
          <a:r>
            <a:rPr lang="en-US" sz="1400" b="1" i="0" u="none" dirty="0" smtClean="0">
              <a:latin typeface="Verdana" pitchFamily="34" charset="0"/>
              <a:ea typeface="Verdana" pitchFamily="34" charset="0"/>
              <a:cs typeface="Times New Roman" pitchFamily="18" charset="0"/>
            </a:rPr>
            <a:t>educate their children</a:t>
          </a:r>
          <a:r>
            <a:rPr lang="en-US" sz="1400" b="0" i="0" u="none" dirty="0" smtClean="0">
              <a:latin typeface="Verdana" pitchFamily="34" charset="0"/>
              <a:ea typeface="Verdana" pitchFamily="34" charset="0"/>
              <a:cs typeface="Times New Roman" pitchFamily="18" charset="0"/>
            </a:rPr>
            <a:t>, even those born outside of matrimony. [...]</a:t>
          </a:r>
          <a:endParaRPr lang="en-US" sz="1500" b="0" i="0" u="none" dirty="0" smtClean="0">
            <a:latin typeface="Verdana" pitchFamily="34" charset="0"/>
            <a:ea typeface="Verdana" pitchFamily="34" charset="0"/>
            <a:cs typeface="Times New Roman" pitchFamily="18" charset="0"/>
          </a:endParaRPr>
        </a:p>
        <a:p>
          <a:pPr rtl="0"/>
          <a:endParaRPr lang="en-US" sz="1500" b="0" i="0" u="none" dirty="0" smtClean="0">
            <a:latin typeface="Times New Roman" pitchFamily="18" charset="0"/>
            <a:cs typeface="Times New Roman" pitchFamily="18" charset="0"/>
          </a:endParaRPr>
        </a:p>
        <a:p>
          <a:pPr rtl="0"/>
          <a:endParaRPr lang="en-US" sz="1500" b="0" i="0" u="none" dirty="0" smtClean="0">
            <a:latin typeface="Times New Roman" pitchFamily="18" charset="0"/>
            <a:cs typeface="Times New Roman" pitchFamily="18" charset="0"/>
          </a:endParaRPr>
        </a:p>
        <a:p>
          <a:pPr rtl="0"/>
          <a:endParaRPr lang="en-US" sz="1500" b="0" i="0" u="none" dirty="0" smtClean="0">
            <a:latin typeface="Times New Roman" pitchFamily="18" charset="0"/>
            <a:cs typeface="Times New Roman" pitchFamily="18" charset="0"/>
          </a:endParaRPr>
        </a:p>
        <a:p>
          <a:pPr rtl="0"/>
          <a:endParaRPr lang="en-US" sz="1100" b="0" i="0" u="none" dirty="0" smtClean="0"/>
        </a:p>
        <a:p>
          <a:pPr rtl="0"/>
          <a:endParaRPr lang="en-US" sz="1100" b="0" i="0" u="none" dirty="0" smtClean="0"/>
        </a:p>
        <a:p>
          <a:pPr rtl="0"/>
          <a:endParaRPr lang="en-US" sz="1100" b="0" i="0" u="none" dirty="0" smtClean="0"/>
        </a:p>
        <a:p>
          <a:pPr rtl="0"/>
          <a:endParaRPr lang="en-US" sz="1000" b="0" i="0" dirty="0"/>
        </a:p>
      </dgm:t>
    </dgm:pt>
    <dgm:pt modelId="{1D5B1F83-33A7-4298-BC11-2B1252AFAEA5}" type="parTrans" cxnId="{DDB5AD9A-40B0-48EF-AF2C-8CCDA330F7FE}">
      <dgm:prSet/>
      <dgm:spPr/>
      <dgm:t>
        <a:bodyPr rtlCol="0"/>
        <a:lstStyle/>
        <a:p>
          <a:pPr rtl="0"/>
          <a:endParaRPr lang="en-US"/>
        </a:p>
      </dgm:t>
    </dgm:pt>
    <dgm:pt modelId="{15E25BD4-1EBF-43C2-8885-DBF66B8429E1}" type="sibTrans" cxnId="{DDB5AD9A-40B0-48EF-AF2C-8CCDA330F7FE}">
      <dgm:prSet/>
      <dgm:spPr/>
      <dgm:t>
        <a:bodyPr rtlCol="0"/>
        <a:lstStyle/>
        <a:p>
          <a:pPr rtl="0"/>
          <a:endParaRPr lang="en-US"/>
        </a:p>
      </dgm:t>
    </dgm:pt>
    <dgm:pt modelId="{F2881FB1-6580-4F21-A283-BFAA6F91D5D2}">
      <dgm:prSet phldrT="[Text]" custT="1"/>
      <dgm:spPr/>
      <dgm:t>
        <a:bodyPr rtlCol="0"/>
        <a:lstStyle/>
        <a:p>
          <a:pPr rtl="0"/>
          <a:r>
            <a:rPr lang="en-US" sz="2800" dirty="0" smtClean="0">
              <a:latin typeface="Verdana" pitchFamily="34" charset="0"/>
              <a:ea typeface="Verdana" pitchFamily="34" charset="0"/>
              <a:cs typeface="Times New Roman" pitchFamily="18" charset="0"/>
            </a:rPr>
            <a:t>Art. 32</a:t>
          </a:r>
          <a:endParaRPr lang="en-US" sz="2800" dirty="0">
            <a:latin typeface="Verdana" pitchFamily="34" charset="0"/>
            <a:ea typeface="Verdana" pitchFamily="34" charset="0"/>
            <a:cs typeface="Times New Roman" pitchFamily="18" charset="0"/>
          </a:endParaRPr>
        </a:p>
      </dgm:t>
    </dgm:pt>
    <dgm:pt modelId="{2D960FDD-BADA-480D-9043-497C56588AD3}" type="parTrans" cxnId="{4A31D641-1B5D-46D3-B685-0C4DC6EFE71B}">
      <dgm:prSet/>
      <dgm:spPr/>
      <dgm:t>
        <a:bodyPr rtlCol="0"/>
        <a:lstStyle/>
        <a:p>
          <a:pPr rtl="0"/>
          <a:endParaRPr lang="en-US"/>
        </a:p>
      </dgm:t>
    </dgm:pt>
    <dgm:pt modelId="{A5ABDC17-7AB5-4F0E-992A-F9343F5D74EB}" type="sibTrans" cxnId="{4A31D641-1B5D-46D3-B685-0C4DC6EFE71B}">
      <dgm:prSet/>
      <dgm:spPr/>
      <dgm:t>
        <a:bodyPr rtlCol="0"/>
        <a:lstStyle/>
        <a:p>
          <a:pPr rtl="0"/>
          <a:endParaRPr lang="en-US"/>
        </a:p>
      </dgm:t>
    </dgm:pt>
    <dgm:pt modelId="{6352CA33-6755-44BE-808F-400DA4CF80A7}">
      <dgm:prSet phldrT="[Text]" custT="1"/>
      <dgm:spPr/>
      <dgm:t>
        <a:bodyPr rtlCol="0"/>
        <a:lstStyle/>
        <a:p>
          <a:pPr rtl="0"/>
          <a:r>
            <a:rPr lang="it" sz="2800" dirty="0" smtClean="0">
              <a:latin typeface="Verdana" pitchFamily="34" charset="0"/>
              <a:ea typeface="Verdana" pitchFamily="34" charset="0"/>
              <a:cs typeface="Times New Roman" pitchFamily="18" charset="0"/>
            </a:rPr>
            <a:t>Art. 33</a:t>
          </a:r>
          <a:endParaRPr lang="en-US" sz="2800" dirty="0">
            <a:latin typeface="Verdana" pitchFamily="34" charset="0"/>
            <a:ea typeface="Verdana" pitchFamily="34" charset="0"/>
            <a:cs typeface="Times New Roman" pitchFamily="18" charset="0"/>
          </a:endParaRPr>
        </a:p>
      </dgm:t>
    </dgm:pt>
    <dgm:pt modelId="{AEB59203-63BA-4A96-BADC-40BAEBD9AA40}" type="parTrans" cxnId="{82BAE5DD-3A79-4870-9019-1254385E0650}">
      <dgm:prSet/>
      <dgm:spPr/>
      <dgm:t>
        <a:bodyPr rtlCol="0"/>
        <a:lstStyle/>
        <a:p>
          <a:pPr rtl="0"/>
          <a:endParaRPr lang="en-US"/>
        </a:p>
      </dgm:t>
    </dgm:pt>
    <dgm:pt modelId="{AAB4CF73-4B9B-4AA0-9074-16C2D2AE00A1}" type="sibTrans" cxnId="{82BAE5DD-3A79-4870-9019-1254385E0650}">
      <dgm:prSet/>
      <dgm:spPr/>
      <dgm:t>
        <a:bodyPr rtlCol="0"/>
        <a:lstStyle/>
        <a:p>
          <a:pPr rtl="0"/>
          <a:endParaRPr lang="en-US"/>
        </a:p>
      </dgm:t>
    </dgm:pt>
    <dgm:pt modelId="{9614A323-64B1-4077-A841-022051EC749A}">
      <dgm:prSet phldrT="[Text]" custT="1"/>
      <dgm:spPr/>
      <dgm:t>
        <a:bodyPr rtlCol="0" anchor="t"/>
        <a:lstStyle/>
        <a:p>
          <a:pPr rtl="0"/>
          <a:r>
            <a:rPr lang="en-US" sz="1500" b="0" i="0" u="none" dirty="0" smtClean="0">
              <a:latin typeface="Times New Roman" pitchFamily="18" charset="0"/>
              <a:cs typeface="Times New Roman" pitchFamily="18" charset="0"/>
            </a:rPr>
            <a:t> </a:t>
          </a:r>
          <a:r>
            <a:rPr lang="en-US" sz="1400" b="0" i="0" u="none" dirty="0" smtClean="0">
              <a:latin typeface="Verdana" pitchFamily="34" charset="0"/>
              <a:ea typeface="Verdana" pitchFamily="34" charset="0"/>
              <a:cs typeface="Times New Roman" pitchFamily="18" charset="0"/>
            </a:rPr>
            <a:t>The arts and sciences are free, as is their teaching. The Republic lays down general rules for </a:t>
          </a:r>
          <a:r>
            <a:rPr lang="en-US" sz="1400" b="1" i="0" u="none" dirty="0" smtClean="0">
              <a:latin typeface="Verdana" pitchFamily="34" charset="0"/>
              <a:ea typeface="Verdana" pitchFamily="34" charset="0"/>
              <a:cs typeface="Times New Roman" pitchFamily="18" charset="0"/>
            </a:rPr>
            <a:t>education</a:t>
          </a:r>
          <a:r>
            <a:rPr lang="en-US" sz="1400" b="0" i="0" u="none" dirty="0" smtClean="0">
              <a:latin typeface="Verdana" pitchFamily="34" charset="0"/>
              <a:ea typeface="Verdana" pitchFamily="34" charset="0"/>
              <a:cs typeface="Times New Roman" pitchFamily="18" charset="0"/>
            </a:rPr>
            <a:t> and establishes all the kinds and levels of State schools. [...]</a:t>
          </a:r>
          <a:endParaRPr lang="en-US" sz="1400" b="0" i="0" u="none" dirty="0">
            <a:latin typeface="Verdana" pitchFamily="34" charset="0"/>
            <a:ea typeface="Verdana" pitchFamily="34" charset="0"/>
            <a:cs typeface="Times New Roman" pitchFamily="18" charset="0"/>
          </a:endParaRPr>
        </a:p>
      </dgm:t>
    </dgm:pt>
    <dgm:pt modelId="{E5F6BCBD-B84E-4018-BE9E-BF57FF3B4B36}" type="parTrans" cxnId="{FC7BD086-74EA-4D6C-9657-E916D355F209}">
      <dgm:prSet/>
      <dgm:spPr/>
      <dgm:t>
        <a:bodyPr rtlCol="0"/>
        <a:lstStyle/>
        <a:p>
          <a:pPr rtl="0"/>
          <a:endParaRPr lang="en-US"/>
        </a:p>
      </dgm:t>
    </dgm:pt>
    <dgm:pt modelId="{FEC2A79F-8857-403A-A738-E8CE75C965E2}" type="sibTrans" cxnId="{FC7BD086-74EA-4D6C-9657-E916D355F209}">
      <dgm:prSet/>
      <dgm:spPr/>
      <dgm:t>
        <a:bodyPr rtlCol="0"/>
        <a:lstStyle/>
        <a:p>
          <a:pPr rtl="0"/>
          <a:endParaRPr lang="en-US"/>
        </a:p>
      </dgm:t>
    </dgm:pt>
    <dgm:pt modelId="{7FCE83D9-631B-4420-BBFC-CA0AFA59F747}">
      <dgm:prSet phldrT="[Text]" custT="1"/>
      <dgm:spPr/>
      <dgm:t>
        <a:bodyPr rtlCol="0"/>
        <a:lstStyle/>
        <a:p>
          <a:pPr rtl="0"/>
          <a:r>
            <a:rPr lang="it" sz="2800" dirty="0" smtClean="0">
              <a:latin typeface="Verdana" pitchFamily="34" charset="0"/>
              <a:ea typeface="Verdana" pitchFamily="34" charset="0"/>
              <a:cs typeface="Times New Roman" pitchFamily="18" charset="0"/>
            </a:rPr>
            <a:t>Art. 34</a:t>
          </a:r>
          <a:endParaRPr lang="en-US" sz="2800" dirty="0">
            <a:latin typeface="Verdana" pitchFamily="34" charset="0"/>
            <a:ea typeface="Verdana" pitchFamily="34" charset="0"/>
            <a:cs typeface="Times New Roman" pitchFamily="18" charset="0"/>
          </a:endParaRPr>
        </a:p>
      </dgm:t>
    </dgm:pt>
    <dgm:pt modelId="{C61EC981-13FA-4710-B079-D35692EEB764}" type="parTrans" cxnId="{E572418E-4340-4448-940D-253A2FA3B9B3}">
      <dgm:prSet/>
      <dgm:spPr/>
      <dgm:t>
        <a:bodyPr rtlCol="0"/>
        <a:lstStyle/>
        <a:p>
          <a:pPr rtl="0"/>
          <a:endParaRPr lang="en-US"/>
        </a:p>
      </dgm:t>
    </dgm:pt>
    <dgm:pt modelId="{1B48A0DE-4031-4D45-86A1-94CDAF68824A}" type="sibTrans" cxnId="{E572418E-4340-4448-940D-253A2FA3B9B3}">
      <dgm:prSet/>
      <dgm:spPr/>
      <dgm:t>
        <a:bodyPr rtlCol="0"/>
        <a:lstStyle/>
        <a:p>
          <a:pPr rtl="0"/>
          <a:endParaRPr lang="en-US"/>
        </a:p>
      </dgm:t>
    </dgm:pt>
    <dgm:pt modelId="{DB9FB862-4759-4D6A-84F3-01524B92723B}">
      <dgm:prSet phldrT="[Text]" custT="1"/>
      <dgm:spPr/>
      <dgm:t>
        <a:bodyPr rtlCol="0" anchor="t"/>
        <a:lstStyle/>
        <a:p>
          <a:pPr rtl="0"/>
          <a:r>
            <a:rPr lang="en-US" sz="1500" b="0" i="0" u="none" dirty="0" smtClean="0">
              <a:latin typeface="Times New Roman" pitchFamily="18" charset="0"/>
              <a:cs typeface="Times New Roman" pitchFamily="18" charset="0"/>
            </a:rPr>
            <a:t> </a:t>
          </a:r>
          <a:r>
            <a:rPr lang="en-US" sz="1400" b="0" i="0" u="none" dirty="0" smtClean="0">
              <a:latin typeface="Verdana" pitchFamily="34" charset="0"/>
              <a:ea typeface="Verdana" pitchFamily="34" charset="0"/>
              <a:cs typeface="Times New Roman" pitchFamily="18" charset="0"/>
            </a:rPr>
            <a:t>Schools are open to everyone. Primary </a:t>
          </a:r>
          <a:r>
            <a:rPr lang="en-US" sz="1400" b="1" i="0" u="none" dirty="0" smtClean="0">
              <a:latin typeface="Verdana" pitchFamily="34" charset="0"/>
              <a:ea typeface="Verdana" pitchFamily="34" charset="0"/>
              <a:cs typeface="Times New Roman" pitchFamily="18" charset="0"/>
            </a:rPr>
            <a:t>education</a:t>
          </a:r>
          <a:r>
            <a:rPr lang="en-US" sz="1400" b="0" i="0" u="none" dirty="0" smtClean="0">
              <a:latin typeface="Verdana" pitchFamily="34" charset="0"/>
              <a:ea typeface="Verdana" pitchFamily="34" charset="0"/>
              <a:cs typeface="Times New Roman" pitchFamily="18" charset="0"/>
            </a:rPr>
            <a:t>, which is imparted for at least eight years, is compulsory and free.  [...]</a:t>
          </a:r>
          <a:endParaRPr lang="en-US" sz="1400" b="0" i="0" u="none" dirty="0">
            <a:latin typeface="Verdana" pitchFamily="34" charset="0"/>
            <a:ea typeface="Verdana" pitchFamily="34" charset="0"/>
            <a:cs typeface="Times New Roman" pitchFamily="18" charset="0"/>
          </a:endParaRPr>
        </a:p>
      </dgm:t>
    </dgm:pt>
    <dgm:pt modelId="{CD1EE44C-3116-420B-89E3-1D797CB25D34}" type="parTrans" cxnId="{70CAB4FC-3D17-49C2-8A7B-F387031FCDCA}">
      <dgm:prSet/>
      <dgm:spPr/>
      <dgm:t>
        <a:bodyPr rtlCol="0"/>
        <a:lstStyle/>
        <a:p>
          <a:pPr rtl="0"/>
          <a:endParaRPr lang="en-US"/>
        </a:p>
      </dgm:t>
    </dgm:pt>
    <dgm:pt modelId="{4BD4D4A5-043E-4ED5-A5CA-8D46DADC3150}" type="sibTrans" cxnId="{70CAB4FC-3D17-49C2-8A7B-F387031FCDCA}">
      <dgm:prSet/>
      <dgm:spPr/>
      <dgm:t>
        <a:bodyPr rtlCol="0"/>
        <a:lstStyle/>
        <a:p>
          <a:pPr rtl="0"/>
          <a:endParaRPr lang="en-US"/>
        </a:p>
      </dgm:t>
    </dgm:pt>
    <dgm:pt modelId="{D5197DDB-D5D2-499F-B255-CF7BB5AE2B43}">
      <dgm:prSet phldrT="[Text]" custT="1"/>
      <dgm:spPr/>
      <dgm:t>
        <a:bodyPr rtlCol="0" anchor="t"/>
        <a:lstStyle/>
        <a:p>
          <a:pPr rtl="0"/>
          <a:r>
            <a:rPr lang="en-US" sz="1500" b="0" i="0" u="none" dirty="0" smtClean="0">
              <a:latin typeface="Times New Roman" pitchFamily="18" charset="0"/>
              <a:cs typeface="Times New Roman" pitchFamily="18" charset="0"/>
            </a:rPr>
            <a:t> </a:t>
          </a:r>
          <a:r>
            <a:rPr lang="en-US" sz="1400" b="0" i="0" u="none" dirty="0" smtClean="0">
              <a:latin typeface="Verdana" pitchFamily="34" charset="0"/>
              <a:ea typeface="Verdana" pitchFamily="34" charset="0"/>
              <a:cs typeface="Times New Roman" pitchFamily="18" charset="0"/>
            </a:rPr>
            <a:t>The Republic safeguards </a:t>
          </a:r>
          <a:r>
            <a:rPr lang="en-US" sz="1400" b="1" i="0" u="none" dirty="0" smtClean="0">
              <a:effectLst/>
              <a:latin typeface="Verdana" pitchFamily="34" charset="0"/>
              <a:ea typeface="Verdana" pitchFamily="34" charset="0"/>
              <a:cs typeface="Times New Roman" pitchFamily="18" charset="0"/>
            </a:rPr>
            <a:t>health as a fundamental right </a:t>
          </a:r>
          <a:r>
            <a:rPr lang="en-US" sz="1400" b="0" i="0" u="none" dirty="0" smtClean="0">
              <a:latin typeface="Verdana" pitchFamily="34" charset="0"/>
              <a:ea typeface="Verdana" pitchFamily="34" charset="0"/>
              <a:cs typeface="Times New Roman" pitchFamily="18" charset="0"/>
            </a:rPr>
            <a:t>of the individual and as a collective interest, and guarantees free medical care to the indigent.[...]</a:t>
          </a:r>
          <a:endParaRPr lang="en-US" sz="1400" b="0" i="0" u="none" dirty="0">
            <a:latin typeface="Verdana" pitchFamily="34" charset="0"/>
            <a:ea typeface="Verdana" pitchFamily="34" charset="0"/>
            <a:cs typeface="Times New Roman" pitchFamily="18" charset="0"/>
          </a:endParaRPr>
        </a:p>
      </dgm:t>
    </dgm:pt>
    <dgm:pt modelId="{29F2454A-2FA8-4B3A-AC63-4A0B9FD04A75}" type="sibTrans" cxnId="{3204ED53-15A0-4643-A582-021A785F1BA2}">
      <dgm:prSet/>
      <dgm:spPr/>
      <dgm:t>
        <a:bodyPr rtlCol="0"/>
        <a:lstStyle/>
        <a:p>
          <a:pPr rtl="0"/>
          <a:endParaRPr lang="en-US"/>
        </a:p>
      </dgm:t>
    </dgm:pt>
    <dgm:pt modelId="{B14A4DC9-F40A-4867-ADB8-4BA8A1F83766}" type="parTrans" cxnId="{3204ED53-15A0-4643-A582-021A785F1BA2}">
      <dgm:prSet/>
      <dgm:spPr/>
      <dgm:t>
        <a:bodyPr rtlCol="0"/>
        <a:lstStyle/>
        <a:p>
          <a:pPr rtl="0"/>
          <a:endParaRPr lang="en-US"/>
        </a:p>
      </dgm:t>
    </dgm:pt>
    <dgm:pt modelId="{0DC7A063-583D-4B0F-88B2-BD54F95D95AF}" type="pres">
      <dgm:prSet presAssocID="{00C18FBF-3FF5-4C16-97CF-AF03740D7AB6}" presName="list" presStyleCnt="0">
        <dgm:presLayoutVars>
          <dgm:dir/>
          <dgm:animLvl val="lvl"/>
        </dgm:presLayoutVars>
      </dgm:prSet>
      <dgm:spPr/>
      <dgm:t>
        <a:bodyPr rtlCol="0"/>
        <a:lstStyle/>
        <a:p>
          <a:pPr rtl="0"/>
          <a:endParaRPr lang="en-US"/>
        </a:p>
      </dgm:t>
    </dgm:pt>
    <dgm:pt modelId="{3B23570A-ECC9-4DF8-BCB4-0465C69CBB88}" type="pres">
      <dgm:prSet presAssocID="{B4F1B46E-22B2-4721-950C-8704487586DC}" presName="posSpace" presStyleCnt="0"/>
      <dgm:spPr/>
      <dgm:t>
        <a:bodyPr/>
        <a:lstStyle/>
        <a:p>
          <a:endParaRPr lang="it-IT"/>
        </a:p>
      </dgm:t>
    </dgm:pt>
    <dgm:pt modelId="{FC66A233-6BBA-46AF-B2F6-28E379B158E2}" type="pres">
      <dgm:prSet presAssocID="{B4F1B46E-22B2-4721-950C-8704487586DC}" presName="vertFlow" presStyleCnt="0"/>
      <dgm:spPr/>
      <dgm:t>
        <a:bodyPr/>
        <a:lstStyle/>
        <a:p>
          <a:endParaRPr lang="it-IT"/>
        </a:p>
      </dgm:t>
    </dgm:pt>
    <dgm:pt modelId="{46739A04-1AA3-49C6-8EA7-EB1DE975B900}" type="pres">
      <dgm:prSet presAssocID="{B4F1B46E-22B2-4721-950C-8704487586DC}" presName="topSpace" presStyleCnt="0"/>
      <dgm:spPr/>
      <dgm:t>
        <a:bodyPr/>
        <a:lstStyle/>
        <a:p>
          <a:endParaRPr lang="it-IT"/>
        </a:p>
      </dgm:t>
    </dgm:pt>
    <dgm:pt modelId="{535C6EC9-8098-42C5-8527-E62FF045E4EB}" type="pres">
      <dgm:prSet presAssocID="{B4F1B46E-22B2-4721-950C-8704487586DC}" presName="firstComp" presStyleCnt="0"/>
      <dgm:spPr/>
      <dgm:t>
        <a:bodyPr/>
        <a:lstStyle/>
        <a:p>
          <a:endParaRPr lang="it-IT"/>
        </a:p>
      </dgm:t>
    </dgm:pt>
    <dgm:pt modelId="{6B08AC4B-4CEC-41E5-AE19-47A4E2720563}" type="pres">
      <dgm:prSet presAssocID="{B4F1B46E-22B2-4721-950C-8704487586DC}" presName="firstChild" presStyleLbl="bgAccFollowNode1" presStyleIdx="0" presStyleCnt="4" custScaleY="208938" custLinFactNeighborY="4022"/>
      <dgm:spPr/>
      <dgm:t>
        <a:bodyPr rtlCol="0"/>
        <a:lstStyle/>
        <a:p>
          <a:pPr rtl="0"/>
          <a:endParaRPr lang="en-US"/>
        </a:p>
      </dgm:t>
    </dgm:pt>
    <dgm:pt modelId="{187D4E8C-5C91-4D00-870C-2C45D4EA263C}" type="pres">
      <dgm:prSet presAssocID="{B4F1B46E-22B2-4721-950C-8704487586DC}" presName="firstChildTx" presStyleLbl="bgAccFollowNode1" presStyleIdx="0" presStyleCnt="4">
        <dgm:presLayoutVars>
          <dgm:bulletEnabled val="1"/>
        </dgm:presLayoutVars>
      </dgm:prSet>
      <dgm:spPr/>
      <dgm:t>
        <a:bodyPr rtlCol="0"/>
        <a:lstStyle/>
        <a:p>
          <a:pPr rtl="0"/>
          <a:endParaRPr lang="en-US"/>
        </a:p>
      </dgm:t>
    </dgm:pt>
    <dgm:pt modelId="{3845DB9A-BEF3-4D5D-B9C7-5FC0456401AC}" type="pres">
      <dgm:prSet presAssocID="{B4F1B46E-22B2-4721-950C-8704487586DC}" presName="negSpace" presStyleCnt="0"/>
      <dgm:spPr/>
      <dgm:t>
        <a:bodyPr/>
        <a:lstStyle/>
        <a:p>
          <a:endParaRPr lang="it-IT"/>
        </a:p>
      </dgm:t>
    </dgm:pt>
    <dgm:pt modelId="{FC7ED273-8CFD-43C2-9C05-44FADF3E0637}" type="pres">
      <dgm:prSet presAssocID="{B4F1B46E-22B2-4721-950C-8704487586DC}" presName="circle" presStyleLbl="node1" presStyleIdx="0" presStyleCnt="4"/>
      <dgm:spPr/>
      <dgm:t>
        <a:bodyPr rtlCol="0"/>
        <a:lstStyle/>
        <a:p>
          <a:pPr rtl="0"/>
          <a:endParaRPr lang="en-US"/>
        </a:p>
      </dgm:t>
    </dgm:pt>
    <dgm:pt modelId="{13C564B0-C27E-4ABA-AFDA-59E145B256BA}" type="pres">
      <dgm:prSet presAssocID="{A7E2530A-34E2-4E9F-BC78-8920BA140C41}" presName="transSpace" presStyleCnt="0"/>
      <dgm:spPr/>
      <dgm:t>
        <a:bodyPr/>
        <a:lstStyle/>
        <a:p>
          <a:endParaRPr lang="it-IT"/>
        </a:p>
      </dgm:t>
    </dgm:pt>
    <dgm:pt modelId="{6300E233-87DF-4270-9808-160BFEB8A5BE}" type="pres">
      <dgm:prSet presAssocID="{F2881FB1-6580-4F21-A283-BFAA6F91D5D2}" presName="posSpace" presStyleCnt="0"/>
      <dgm:spPr/>
      <dgm:t>
        <a:bodyPr/>
        <a:lstStyle/>
        <a:p>
          <a:endParaRPr lang="it-IT"/>
        </a:p>
      </dgm:t>
    </dgm:pt>
    <dgm:pt modelId="{6E53DEF7-499E-42EE-802D-59B2F8915392}" type="pres">
      <dgm:prSet presAssocID="{F2881FB1-6580-4F21-A283-BFAA6F91D5D2}" presName="vertFlow" presStyleCnt="0"/>
      <dgm:spPr/>
      <dgm:t>
        <a:bodyPr/>
        <a:lstStyle/>
        <a:p>
          <a:endParaRPr lang="it-IT"/>
        </a:p>
      </dgm:t>
    </dgm:pt>
    <dgm:pt modelId="{E08C30D1-35EA-4D05-9731-5D01E3FCBD09}" type="pres">
      <dgm:prSet presAssocID="{F2881FB1-6580-4F21-A283-BFAA6F91D5D2}" presName="topSpace" presStyleCnt="0"/>
      <dgm:spPr/>
      <dgm:t>
        <a:bodyPr/>
        <a:lstStyle/>
        <a:p>
          <a:endParaRPr lang="it-IT"/>
        </a:p>
      </dgm:t>
    </dgm:pt>
    <dgm:pt modelId="{2F3BD88A-9166-4A26-B941-B9BAEE1A11D5}" type="pres">
      <dgm:prSet presAssocID="{F2881FB1-6580-4F21-A283-BFAA6F91D5D2}" presName="firstComp" presStyleCnt="0"/>
      <dgm:spPr/>
      <dgm:t>
        <a:bodyPr/>
        <a:lstStyle/>
        <a:p>
          <a:endParaRPr lang="it-IT"/>
        </a:p>
      </dgm:t>
    </dgm:pt>
    <dgm:pt modelId="{F660F4B9-35DB-4256-A868-A35C6DCCF6B2}" type="pres">
      <dgm:prSet presAssocID="{F2881FB1-6580-4F21-A283-BFAA6F91D5D2}" presName="firstChild" presStyleLbl="bgAccFollowNode1" presStyleIdx="1" presStyleCnt="4" custScaleY="222466"/>
      <dgm:spPr/>
      <dgm:t>
        <a:bodyPr rtlCol="0"/>
        <a:lstStyle/>
        <a:p>
          <a:pPr rtl="0"/>
          <a:endParaRPr lang="en-US"/>
        </a:p>
      </dgm:t>
    </dgm:pt>
    <dgm:pt modelId="{10C9E3CF-3A8F-4100-8ACD-91E2373197A2}" type="pres">
      <dgm:prSet presAssocID="{F2881FB1-6580-4F21-A283-BFAA6F91D5D2}" presName="firstChildTx" presStyleLbl="bgAccFollowNode1" presStyleIdx="1" presStyleCnt="4">
        <dgm:presLayoutVars>
          <dgm:bulletEnabled val="1"/>
        </dgm:presLayoutVars>
      </dgm:prSet>
      <dgm:spPr/>
      <dgm:t>
        <a:bodyPr rtlCol="0"/>
        <a:lstStyle/>
        <a:p>
          <a:pPr rtl="0"/>
          <a:endParaRPr lang="en-US"/>
        </a:p>
      </dgm:t>
    </dgm:pt>
    <dgm:pt modelId="{69136330-53DB-4978-A56B-160862279381}" type="pres">
      <dgm:prSet presAssocID="{F2881FB1-6580-4F21-A283-BFAA6F91D5D2}" presName="negSpace" presStyleCnt="0"/>
      <dgm:spPr/>
      <dgm:t>
        <a:bodyPr/>
        <a:lstStyle/>
        <a:p>
          <a:endParaRPr lang="it-IT"/>
        </a:p>
      </dgm:t>
    </dgm:pt>
    <dgm:pt modelId="{FD776C1E-557E-4553-9447-49B69EEC7907}" type="pres">
      <dgm:prSet presAssocID="{F2881FB1-6580-4F21-A283-BFAA6F91D5D2}" presName="circle" presStyleLbl="node1" presStyleIdx="1" presStyleCnt="4"/>
      <dgm:spPr/>
      <dgm:t>
        <a:bodyPr rtlCol="0"/>
        <a:lstStyle/>
        <a:p>
          <a:pPr rtl="0"/>
          <a:endParaRPr lang="en-US"/>
        </a:p>
      </dgm:t>
    </dgm:pt>
    <dgm:pt modelId="{FC2522F1-14BB-4B37-B60E-2E8A7E8A6C30}" type="pres">
      <dgm:prSet presAssocID="{A5ABDC17-7AB5-4F0E-992A-F9343F5D74EB}" presName="transSpace" presStyleCnt="0"/>
      <dgm:spPr/>
      <dgm:t>
        <a:bodyPr/>
        <a:lstStyle/>
        <a:p>
          <a:endParaRPr lang="it-IT"/>
        </a:p>
      </dgm:t>
    </dgm:pt>
    <dgm:pt modelId="{2C2F6211-85A7-47FE-9239-DE94DF41A263}" type="pres">
      <dgm:prSet presAssocID="{6352CA33-6755-44BE-808F-400DA4CF80A7}" presName="posSpace" presStyleCnt="0"/>
      <dgm:spPr/>
      <dgm:t>
        <a:bodyPr/>
        <a:lstStyle/>
        <a:p>
          <a:endParaRPr lang="it-IT"/>
        </a:p>
      </dgm:t>
    </dgm:pt>
    <dgm:pt modelId="{7B0C2EAE-70CB-4160-863D-210C3C66D5FD}" type="pres">
      <dgm:prSet presAssocID="{6352CA33-6755-44BE-808F-400DA4CF80A7}" presName="vertFlow" presStyleCnt="0"/>
      <dgm:spPr/>
      <dgm:t>
        <a:bodyPr/>
        <a:lstStyle/>
        <a:p>
          <a:endParaRPr lang="it-IT"/>
        </a:p>
      </dgm:t>
    </dgm:pt>
    <dgm:pt modelId="{5AF3752E-55A6-443C-AD35-C49DF50A4566}" type="pres">
      <dgm:prSet presAssocID="{6352CA33-6755-44BE-808F-400DA4CF80A7}" presName="topSpace" presStyleCnt="0"/>
      <dgm:spPr/>
      <dgm:t>
        <a:bodyPr/>
        <a:lstStyle/>
        <a:p>
          <a:endParaRPr lang="it-IT"/>
        </a:p>
      </dgm:t>
    </dgm:pt>
    <dgm:pt modelId="{53567A66-F0E9-4EF8-ADA9-764BA36AA6A9}" type="pres">
      <dgm:prSet presAssocID="{6352CA33-6755-44BE-808F-400DA4CF80A7}" presName="firstComp" presStyleCnt="0"/>
      <dgm:spPr/>
      <dgm:t>
        <a:bodyPr/>
        <a:lstStyle/>
        <a:p>
          <a:endParaRPr lang="it-IT"/>
        </a:p>
      </dgm:t>
    </dgm:pt>
    <dgm:pt modelId="{AD2806AC-6A03-4F05-9F4D-F72EA0E56FBF}" type="pres">
      <dgm:prSet presAssocID="{6352CA33-6755-44BE-808F-400DA4CF80A7}" presName="firstChild" presStyleLbl="bgAccFollowNode1" presStyleIdx="2" presStyleCnt="4" custScaleY="241234"/>
      <dgm:spPr/>
      <dgm:t>
        <a:bodyPr rtlCol="0"/>
        <a:lstStyle/>
        <a:p>
          <a:pPr rtl="0"/>
          <a:endParaRPr lang="en-US"/>
        </a:p>
      </dgm:t>
    </dgm:pt>
    <dgm:pt modelId="{F8977219-728E-448F-AE8B-46B14F4F17DE}" type="pres">
      <dgm:prSet presAssocID="{6352CA33-6755-44BE-808F-400DA4CF80A7}" presName="firstChildTx" presStyleLbl="bgAccFollowNode1" presStyleIdx="2" presStyleCnt="4">
        <dgm:presLayoutVars>
          <dgm:bulletEnabled val="1"/>
        </dgm:presLayoutVars>
      </dgm:prSet>
      <dgm:spPr/>
      <dgm:t>
        <a:bodyPr rtlCol="0"/>
        <a:lstStyle/>
        <a:p>
          <a:pPr rtl="0"/>
          <a:endParaRPr lang="en-US"/>
        </a:p>
      </dgm:t>
    </dgm:pt>
    <dgm:pt modelId="{FBCC4E74-37C0-494F-ABC0-7D18132E1437}" type="pres">
      <dgm:prSet presAssocID="{6352CA33-6755-44BE-808F-400DA4CF80A7}" presName="negSpace" presStyleCnt="0"/>
      <dgm:spPr/>
      <dgm:t>
        <a:bodyPr/>
        <a:lstStyle/>
        <a:p>
          <a:endParaRPr lang="it-IT"/>
        </a:p>
      </dgm:t>
    </dgm:pt>
    <dgm:pt modelId="{89E6DA6E-7A23-44BD-8A99-378091FF741D}" type="pres">
      <dgm:prSet presAssocID="{6352CA33-6755-44BE-808F-400DA4CF80A7}" presName="circle" presStyleLbl="node1" presStyleIdx="2" presStyleCnt="4"/>
      <dgm:spPr/>
      <dgm:t>
        <a:bodyPr rtlCol="0"/>
        <a:lstStyle/>
        <a:p>
          <a:pPr rtl="0"/>
          <a:endParaRPr lang="en-US"/>
        </a:p>
      </dgm:t>
    </dgm:pt>
    <dgm:pt modelId="{E966790E-26B5-4EB8-981F-1094BF4B7611}" type="pres">
      <dgm:prSet presAssocID="{AAB4CF73-4B9B-4AA0-9074-16C2D2AE00A1}" presName="transSpace" presStyleCnt="0"/>
      <dgm:spPr/>
      <dgm:t>
        <a:bodyPr/>
        <a:lstStyle/>
        <a:p>
          <a:endParaRPr lang="it-IT"/>
        </a:p>
      </dgm:t>
    </dgm:pt>
    <dgm:pt modelId="{229B7655-E1F4-4CF5-84B8-30F0491D32B5}" type="pres">
      <dgm:prSet presAssocID="{7FCE83D9-631B-4420-BBFC-CA0AFA59F747}" presName="posSpace" presStyleCnt="0"/>
      <dgm:spPr/>
      <dgm:t>
        <a:bodyPr/>
        <a:lstStyle/>
        <a:p>
          <a:endParaRPr lang="it-IT"/>
        </a:p>
      </dgm:t>
    </dgm:pt>
    <dgm:pt modelId="{F85FFCDF-8E5F-492B-B22D-55A08EACE783}" type="pres">
      <dgm:prSet presAssocID="{7FCE83D9-631B-4420-BBFC-CA0AFA59F747}" presName="vertFlow" presStyleCnt="0"/>
      <dgm:spPr/>
      <dgm:t>
        <a:bodyPr/>
        <a:lstStyle/>
        <a:p>
          <a:endParaRPr lang="it-IT"/>
        </a:p>
      </dgm:t>
    </dgm:pt>
    <dgm:pt modelId="{600B3FB2-1315-4A84-8613-B445666BC7D2}" type="pres">
      <dgm:prSet presAssocID="{7FCE83D9-631B-4420-BBFC-CA0AFA59F747}" presName="topSpace" presStyleCnt="0"/>
      <dgm:spPr/>
      <dgm:t>
        <a:bodyPr/>
        <a:lstStyle/>
        <a:p>
          <a:endParaRPr lang="it-IT"/>
        </a:p>
      </dgm:t>
    </dgm:pt>
    <dgm:pt modelId="{E47C73E9-FBEE-4370-9B3F-E04EB7C4023A}" type="pres">
      <dgm:prSet presAssocID="{7FCE83D9-631B-4420-BBFC-CA0AFA59F747}" presName="firstComp" presStyleCnt="0"/>
      <dgm:spPr/>
      <dgm:t>
        <a:bodyPr/>
        <a:lstStyle/>
        <a:p>
          <a:endParaRPr lang="it-IT"/>
        </a:p>
      </dgm:t>
    </dgm:pt>
    <dgm:pt modelId="{402C2C77-A32C-4D99-9940-12535E1181F2}" type="pres">
      <dgm:prSet presAssocID="{7FCE83D9-631B-4420-BBFC-CA0AFA59F747}" presName="firstChild" presStyleLbl="bgAccFollowNode1" presStyleIdx="3" presStyleCnt="4" custScaleY="204872" custLinFactNeighborX="2683"/>
      <dgm:spPr/>
      <dgm:t>
        <a:bodyPr rtlCol="0"/>
        <a:lstStyle/>
        <a:p>
          <a:pPr rtl="0"/>
          <a:endParaRPr lang="en-US"/>
        </a:p>
      </dgm:t>
    </dgm:pt>
    <dgm:pt modelId="{5B88A17E-EFF5-4A04-9CC9-D2131DA9ECCC}" type="pres">
      <dgm:prSet presAssocID="{7FCE83D9-631B-4420-BBFC-CA0AFA59F747}" presName="firstChildTx" presStyleLbl="bgAccFollowNode1" presStyleIdx="3" presStyleCnt="4">
        <dgm:presLayoutVars>
          <dgm:bulletEnabled val="1"/>
        </dgm:presLayoutVars>
      </dgm:prSet>
      <dgm:spPr/>
      <dgm:t>
        <a:bodyPr rtlCol="0"/>
        <a:lstStyle/>
        <a:p>
          <a:pPr rtl="0"/>
          <a:endParaRPr lang="en-US"/>
        </a:p>
      </dgm:t>
    </dgm:pt>
    <dgm:pt modelId="{9051EF7D-7D6C-4B43-A6C4-239F9933C94D}" type="pres">
      <dgm:prSet presAssocID="{7FCE83D9-631B-4420-BBFC-CA0AFA59F747}" presName="negSpace" presStyleCnt="0"/>
      <dgm:spPr/>
      <dgm:t>
        <a:bodyPr/>
        <a:lstStyle/>
        <a:p>
          <a:endParaRPr lang="it-IT"/>
        </a:p>
      </dgm:t>
    </dgm:pt>
    <dgm:pt modelId="{7453D9C8-CD6E-4AA4-8A19-7F6F667528F0}" type="pres">
      <dgm:prSet presAssocID="{7FCE83D9-631B-4420-BBFC-CA0AFA59F747}" presName="circle" presStyleLbl="node1" presStyleIdx="3" presStyleCnt="4"/>
      <dgm:spPr/>
      <dgm:t>
        <a:bodyPr rtlCol="0"/>
        <a:lstStyle/>
        <a:p>
          <a:pPr rtl="0"/>
          <a:endParaRPr lang="en-US"/>
        </a:p>
      </dgm:t>
    </dgm:pt>
  </dgm:ptLst>
  <dgm:cxnLst>
    <dgm:cxn modelId="{2C8317B2-2EBB-4589-86EA-C77B3B6E81AA}" srcId="{00C18FBF-3FF5-4C16-97CF-AF03740D7AB6}" destId="{B4F1B46E-22B2-4721-950C-8704487586DC}" srcOrd="0" destOrd="0" parTransId="{E8A66543-CC4D-4785-A93E-5B125E09F826}" sibTransId="{A7E2530A-34E2-4E9F-BC78-8920BA140C41}"/>
    <dgm:cxn modelId="{480775FB-5DAD-47D3-9A6C-72D1FCA7FBE4}" type="presOf" srcId="{F2881FB1-6580-4F21-A283-BFAA6F91D5D2}" destId="{FD776C1E-557E-4553-9447-49B69EEC7907}" srcOrd="0" destOrd="0" presId="urn:microsoft.com/office/officeart/2005/8/layout/hList9"/>
    <dgm:cxn modelId="{C5F4788B-5DC2-476E-A62F-BFDED34650E4}" type="presOf" srcId="{9614A323-64B1-4077-A841-022051EC749A}" destId="{F8977219-728E-448F-AE8B-46B14F4F17DE}" srcOrd="1" destOrd="0" presId="urn:microsoft.com/office/officeart/2005/8/layout/hList9"/>
    <dgm:cxn modelId="{FC7BD086-74EA-4D6C-9657-E916D355F209}" srcId="{6352CA33-6755-44BE-808F-400DA4CF80A7}" destId="{9614A323-64B1-4077-A841-022051EC749A}" srcOrd="0" destOrd="0" parTransId="{E5F6BCBD-B84E-4018-BE9E-BF57FF3B4B36}" sibTransId="{FEC2A79F-8857-403A-A738-E8CE75C965E2}"/>
    <dgm:cxn modelId="{E572418E-4340-4448-940D-253A2FA3B9B3}" srcId="{00C18FBF-3FF5-4C16-97CF-AF03740D7AB6}" destId="{7FCE83D9-631B-4420-BBFC-CA0AFA59F747}" srcOrd="3" destOrd="0" parTransId="{C61EC981-13FA-4710-B079-D35692EEB764}" sibTransId="{1B48A0DE-4031-4D45-86A1-94CDAF68824A}"/>
    <dgm:cxn modelId="{70CAB4FC-3D17-49C2-8A7B-F387031FCDCA}" srcId="{7FCE83D9-631B-4420-BBFC-CA0AFA59F747}" destId="{DB9FB862-4759-4D6A-84F3-01524B92723B}" srcOrd="0" destOrd="0" parTransId="{CD1EE44C-3116-420B-89E3-1D797CB25D34}" sibTransId="{4BD4D4A5-043E-4ED5-A5CA-8D46DADC3150}"/>
    <dgm:cxn modelId="{E97F43FF-F8E7-421A-A307-C08BDE5EADAB}" type="presOf" srcId="{DB9FB862-4759-4D6A-84F3-01524B92723B}" destId="{402C2C77-A32C-4D99-9940-12535E1181F2}" srcOrd="0" destOrd="0" presId="urn:microsoft.com/office/officeart/2005/8/layout/hList9"/>
    <dgm:cxn modelId="{DAD9DC0B-48BE-45EC-BF3A-6388369307BE}" type="presOf" srcId="{9D72CDD3-5859-43DB-BD75-0C3C30E3DE62}" destId="{187D4E8C-5C91-4D00-870C-2C45D4EA263C}" srcOrd="1" destOrd="0" presId="urn:microsoft.com/office/officeart/2005/8/layout/hList9"/>
    <dgm:cxn modelId="{ED765876-3C62-43C2-A231-16210A9FCE2A}" type="presOf" srcId="{9D72CDD3-5859-43DB-BD75-0C3C30E3DE62}" destId="{6B08AC4B-4CEC-41E5-AE19-47A4E2720563}" srcOrd="0" destOrd="0" presId="urn:microsoft.com/office/officeart/2005/8/layout/hList9"/>
    <dgm:cxn modelId="{DDB5AD9A-40B0-48EF-AF2C-8CCDA330F7FE}" srcId="{B4F1B46E-22B2-4721-950C-8704487586DC}" destId="{9D72CDD3-5859-43DB-BD75-0C3C30E3DE62}" srcOrd="0" destOrd="0" parTransId="{1D5B1F83-33A7-4298-BC11-2B1252AFAEA5}" sibTransId="{15E25BD4-1EBF-43C2-8885-DBF66B8429E1}"/>
    <dgm:cxn modelId="{73D42ADD-93DA-4617-8099-899F46462A7E}" type="presOf" srcId="{6352CA33-6755-44BE-808F-400DA4CF80A7}" destId="{89E6DA6E-7A23-44BD-8A99-378091FF741D}" srcOrd="0" destOrd="0" presId="urn:microsoft.com/office/officeart/2005/8/layout/hList9"/>
    <dgm:cxn modelId="{695E38AE-CA4A-40C7-A2C0-122277842A00}" type="presOf" srcId="{00C18FBF-3FF5-4C16-97CF-AF03740D7AB6}" destId="{0DC7A063-583D-4B0F-88B2-BD54F95D95AF}" srcOrd="0" destOrd="0" presId="urn:microsoft.com/office/officeart/2005/8/layout/hList9"/>
    <dgm:cxn modelId="{82BAE5DD-3A79-4870-9019-1254385E0650}" srcId="{00C18FBF-3FF5-4C16-97CF-AF03740D7AB6}" destId="{6352CA33-6755-44BE-808F-400DA4CF80A7}" srcOrd="2" destOrd="0" parTransId="{AEB59203-63BA-4A96-BADC-40BAEBD9AA40}" sibTransId="{AAB4CF73-4B9B-4AA0-9074-16C2D2AE00A1}"/>
    <dgm:cxn modelId="{3204ED53-15A0-4643-A582-021A785F1BA2}" srcId="{F2881FB1-6580-4F21-A283-BFAA6F91D5D2}" destId="{D5197DDB-D5D2-499F-B255-CF7BB5AE2B43}" srcOrd="0" destOrd="0" parTransId="{B14A4DC9-F40A-4867-ADB8-4BA8A1F83766}" sibTransId="{29F2454A-2FA8-4B3A-AC63-4A0B9FD04A75}"/>
    <dgm:cxn modelId="{0748B70D-DB13-4A2E-843D-43ABF0B8F1DA}" type="presOf" srcId="{B4F1B46E-22B2-4721-950C-8704487586DC}" destId="{FC7ED273-8CFD-43C2-9C05-44FADF3E0637}" srcOrd="0" destOrd="0" presId="urn:microsoft.com/office/officeart/2005/8/layout/hList9"/>
    <dgm:cxn modelId="{738C1199-40DF-4696-9C56-7413720FD2E4}" type="presOf" srcId="{7FCE83D9-631B-4420-BBFC-CA0AFA59F747}" destId="{7453D9C8-CD6E-4AA4-8A19-7F6F667528F0}" srcOrd="0" destOrd="0" presId="urn:microsoft.com/office/officeart/2005/8/layout/hList9"/>
    <dgm:cxn modelId="{4A31D641-1B5D-46D3-B685-0C4DC6EFE71B}" srcId="{00C18FBF-3FF5-4C16-97CF-AF03740D7AB6}" destId="{F2881FB1-6580-4F21-A283-BFAA6F91D5D2}" srcOrd="1" destOrd="0" parTransId="{2D960FDD-BADA-480D-9043-497C56588AD3}" sibTransId="{A5ABDC17-7AB5-4F0E-992A-F9343F5D74EB}"/>
    <dgm:cxn modelId="{E475653F-753C-4841-83EA-DA044367DA63}" type="presOf" srcId="{9614A323-64B1-4077-A841-022051EC749A}" destId="{AD2806AC-6A03-4F05-9F4D-F72EA0E56FBF}" srcOrd="0" destOrd="0" presId="urn:microsoft.com/office/officeart/2005/8/layout/hList9"/>
    <dgm:cxn modelId="{2D8A3599-D83B-48F6-B6B3-214ABC9B0EB2}" type="presOf" srcId="{D5197DDB-D5D2-499F-B255-CF7BB5AE2B43}" destId="{10C9E3CF-3A8F-4100-8ACD-91E2373197A2}" srcOrd="1" destOrd="0" presId="urn:microsoft.com/office/officeart/2005/8/layout/hList9"/>
    <dgm:cxn modelId="{BE0540D3-BCD4-496D-AA75-DDA84A97B8FD}" type="presOf" srcId="{DB9FB862-4759-4D6A-84F3-01524B92723B}" destId="{5B88A17E-EFF5-4A04-9CC9-D2131DA9ECCC}" srcOrd="1" destOrd="0" presId="urn:microsoft.com/office/officeart/2005/8/layout/hList9"/>
    <dgm:cxn modelId="{2F03352E-BFE2-469E-883B-103D144CFAF5}" type="presOf" srcId="{D5197DDB-D5D2-499F-B255-CF7BB5AE2B43}" destId="{F660F4B9-35DB-4256-A868-A35C6DCCF6B2}" srcOrd="0" destOrd="0" presId="urn:microsoft.com/office/officeart/2005/8/layout/hList9"/>
    <dgm:cxn modelId="{E56C913D-4A4D-45FE-812D-D8417E206D96}" type="presParOf" srcId="{0DC7A063-583D-4B0F-88B2-BD54F95D95AF}" destId="{3B23570A-ECC9-4DF8-BCB4-0465C69CBB88}" srcOrd="0" destOrd="0" presId="urn:microsoft.com/office/officeart/2005/8/layout/hList9"/>
    <dgm:cxn modelId="{5683A0B2-8F74-4DB2-A39D-B5D3E2E33EC3}" type="presParOf" srcId="{0DC7A063-583D-4B0F-88B2-BD54F95D95AF}" destId="{FC66A233-6BBA-46AF-B2F6-28E379B158E2}" srcOrd="1" destOrd="0" presId="urn:microsoft.com/office/officeart/2005/8/layout/hList9"/>
    <dgm:cxn modelId="{03C33A67-E671-4BC1-9DA8-79B1DE0EBAA9}" type="presParOf" srcId="{FC66A233-6BBA-46AF-B2F6-28E379B158E2}" destId="{46739A04-1AA3-49C6-8EA7-EB1DE975B900}" srcOrd="0" destOrd="0" presId="urn:microsoft.com/office/officeart/2005/8/layout/hList9"/>
    <dgm:cxn modelId="{40FDC475-CCBE-46F0-9065-00223F212496}" type="presParOf" srcId="{FC66A233-6BBA-46AF-B2F6-28E379B158E2}" destId="{535C6EC9-8098-42C5-8527-E62FF045E4EB}" srcOrd="1" destOrd="0" presId="urn:microsoft.com/office/officeart/2005/8/layout/hList9"/>
    <dgm:cxn modelId="{BBBF2FDF-9086-44E5-840C-B80E527D6BD0}" type="presParOf" srcId="{535C6EC9-8098-42C5-8527-E62FF045E4EB}" destId="{6B08AC4B-4CEC-41E5-AE19-47A4E2720563}" srcOrd="0" destOrd="0" presId="urn:microsoft.com/office/officeart/2005/8/layout/hList9"/>
    <dgm:cxn modelId="{28A52C86-804D-4FF9-AA1E-411367EBCDE6}" type="presParOf" srcId="{535C6EC9-8098-42C5-8527-E62FF045E4EB}" destId="{187D4E8C-5C91-4D00-870C-2C45D4EA263C}" srcOrd="1" destOrd="0" presId="urn:microsoft.com/office/officeart/2005/8/layout/hList9"/>
    <dgm:cxn modelId="{EC22E986-7B38-4B0E-AA70-89C83145D691}" type="presParOf" srcId="{0DC7A063-583D-4B0F-88B2-BD54F95D95AF}" destId="{3845DB9A-BEF3-4D5D-B9C7-5FC0456401AC}" srcOrd="2" destOrd="0" presId="urn:microsoft.com/office/officeart/2005/8/layout/hList9"/>
    <dgm:cxn modelId="{92FB2C8F-C140-42BB-AD3C-046FBCFD1274}" type="presParOf" srcId="{0DC7A063-583D-4B0F-88B2-BD54F95D95AF}" destId="{FC7ED273-8CFD-43C2-9C05-44FADF3E0637}" srcOrd="3" destOrd="0" presId="urn:microsoft.com/office/officeart/2005/8/layout/hList9"/>
    <dgm:cxn modelId="{CF49CD85-BCE3-4F82-A6F9-6D4FC2E9DAC0}" type="presParOf" srcId="{0DC7A063-583D-4B0F-88B2-BD54F95D95AF}" destId="{13C564B0-C27E-4ABA-AFDA-59E145B256BA}" srcOrd="4" destOrd="0" presId="urn:microsoft.com/office/officeart/2005/8/layout/hList9"/>
    <dgm:cxn modelId="{E1CA84E7-9ACE-48BA-AA73-636758501D15}" type="presParOf" srcId="{0DC7A063-583D-4B0F-88B2-BD54F95D95AF}" destId="{6300E233-87DF-4270-9808-160BFEB8A5BE}" srcOrd="5" destOrd="0" presId="urn:microsoft.com/office/officeart/2005/8/layout/hList9"/>
    <dgm:cxn modelId="{61E08AE3-A16D-4B0E-9341-4CCC4EE4CB36}" type="presParOf" srcId="{0DC7A063-583D-4B0F-88B2-BD54F95D95AF}" destId="{6E53DEF7-499E-42EE-802D-59B2F8915392}" srcOrd="6" destOrd="0" presId="urn:microsoft.com/office/officeart/2005/8/layout/hList9"/>
    <dgm:cxn modelId="{53C723DA-9D22-43B9-A3A5-41B9D0C7B3B5}" type="presParOf" srcId="{6E53DEF7-499E-42EE-802D-59B2F8915392}" destId="{E08C30D1-35EA-4D05-9731-5D01E3FCBD09}" srcOrd="0" destOrd="0" presId="urn:microsoft.com/office/officeart/2005/8/layout/hList9"/>
    <dgm:cxn modelId="{BA18AF25-8090-49F4-92D1-ED4215365CF9}" type="presParOf" srcId="{6E53DEF7-499E-42EE-802D-59B2F8915392}" destId="{2F3BD88A-9166-4A26-B941-B9BAEE1A11D5}" srcOrd="1" destOrd="0" presId="urn:microsoft.com/office/officeart/2005/8/layout/hList9"/>
    <dgm:cxn modelId="{5B911969-0F6D-4C06-9234-705EDDF3B906}" type="presParOf" srcId="{2F3BD88A-9166-4A26-B941-B9BAEE1A11D5}" destId="{F660F4B9-35DB-4256-A868-A35C6DCCF6B2}" srcOrd="0" destOrd="0" presId="urn:microsoft.com/office/officeart/2005/8/layout/hList9"/>
    <dgm:cxn modelId="{8485B7FB-5C1F-4591-81DE-B001DA1B3B7A}" type="presParOf" srcId="{2F3BD88A-9166-4A26-B941-B9BAEE1A11D5}" destId="{10C9E3CF-3A8F-4100-8ACD-91E2373197A2}" srcOrd="1" destOrd="0" presId="urn:microsoft.com/office/officeart/2005/8/layout/hList9"/>
    <dgm:cxn modelId="{5EBBCF35-ABE7-4433-BD74-0A73AB92810C}" type="presParOf" srcId="{0DC7A063-583D-4B0F-88B2-BD54F95D95AF}" destId="{69136330-53DB-4978-A56B-160862279381}" srcOrd="7" destOrd="0" presId="urn:microsoft.com/office/officeart/2005/8/layout/hList9"/>
    <dgm:cxn modelId="{705D19FA-32E8-49AF-BFF9-EB1A7BDD01D0}" type="presParOf" srcId="{0DC7A063-583D-4B0F-88B2-BD54F95D95AF}" destId="{FD776C1E-557E-4553-9447-49B69EEC7907}" srcOrd="8" destOrd="0" presId="urn:microsoft.com/office/officeart/2005/8/layout/hList9"/>
    <dgm:cxn modelId="{BFF3BA11-DC0A-4370-BF6F-77FCF9C1E7B8}" type="presParOf" srcId="{0DC7A063-583D-4B0F-88B2-BD54F95D95AF}" destId="{FC2522F1-14BB-4B37-B60E-2E8A7E8A6C30}" srcOrd="9" destOrd="0" presId="urn:microsoft.com/office/officeart/2005/8/layout/hList9"/>
    <dgm:cxn modelId="{379E9873-484B-47AA-8CD6-664147BEF24D}" type="presParOf" srcId="{0DC7A063-583D-4B0F-88B2-BD54F95D95AF}" destId="{2C2F6211-85A7-47FE-9239-DE94DF41A263}" srcOrd="10" destOrd="0" presId="urn:microsoft.com/office/officeart/2005/8/layout/hList9"/>
    <dgm:cxn modelId="{22FAD778-27B6-4E3E-826F-96C3B7FC911B}" type="presParOf" srcId="{0DC7A063-583D-4B0F-88B2-BD54F95D95AF}" destId="{7B0C2EAE-70CB-4160-863D-210C3C66D5FD}" srcOrd="11" destOrd="0" presId="urn:microsoft.com/office/officeart/2005/8/layout/hList9"/>
    <dgm:cxn modelId="{CE6A8483-01AB-4098-9A1A-D8F8C5C24F75}" type="presParOf" srcId="{7B0C2EAE-70CB-4160-863D-210C3C66D5FD}" destId="{5AF3752E-55A6-443C-AD35-C49DF50A4566}" srcOrd="0" destOrd="0" presId="urn:microsoft.com/office/officeart/2005/8/layout/hList9"/>
    <dgm:cxn modelId="{3C7A1415-F290-4447-9109-97E122940B8D}" type="presParOf" srcId="{7B0C2EAE-70CB-4160-863D-210C3C66D5FD}" destId="{53567A66-F0E9-4EF8-ADA9-764BA36AA6A9}" srcOrd="1" destOrd="0" presId="urn:microsoft.com/office/officeart/2005/8/layout/hList9"/>
    <dgm:cxn modelId="{A73FE606-2EF4-4E4A-B13F-939E9AC0F5E3}" type="presParOf" srcId="{53567A66-F0E9-4EF8-ADA9-764BA36AA6A9}" destId="{AD2806AC-6A03-4F05-9F4D-F72EA0E56FBF}" srcOrd="0" destOrd="0" presId="urn:microsoft.com/office/officeart/2005/8/layout/hList9"/>
    <dgm:cxn modelId="{0A5F1214-CBB0-4F9E-B039-B378958C3EC1}" type="presParOf" srcId="{53567A66-F0E9-4EF8-ADA9-764BA36AA6A9}" destId="{F8977219-728E-448F-AE8B-46B14F4F17DE}" srcOrd="1" destOrd="0" presId="urn:microsoft.com/office/officeart/2005/8/layout/hList9"/>
    <dgm:cxn modelId="{97A4223A-540A-434F-A9C9-79112DD4D383}" type="presParOf" srcId="{0DC7A063-583D-4B0F-88B2-BD54F95D95AF}" destId="{FBCC4E74-37C0-494F-ABC0-7D18132E1437}" srcOrd="12" destOrd="0" presId="urn:microsoft.com/office/officeart/2005/8/layout/hList9"/>
    <dgm:cxn modelId="{D8813265-609E-429C-AC10-257577EAFDDE}" type="presParOf" srcId="{0DC7A063-583D-4B0F-88B2-BD54F95D95AF}" destId="{89E6DA6E-7A23-44BD-8A99-378091FF741D}" srcOrd="13" destOrd="0" presId="urn:microsoft.com/office/officeart/2005/8/layout/hList9"/>
    <dgm:cxn modelId="{8EEF3B10-D2AD-4211-914D-3C5911965640}" type="presParOf" srcId="{0DC7A063-583D-4B0F-88B2-BD54F95D95AF}" destId="{E966790E-26B5-4EB8-981F-1094BF4B7611}" srcOrd="14" destOrd="0" presId="urn:microsoft.com/office/officeart/2005/8/layout/hList9"/>
    <dgm:cxn modelId="{05F92098-14EA-4730-8A79-7308D723D167}" type="presParOf" srcId="{0DC7A063-583D-4B0F-88B2-BD54F95D95AF}" destId="{229B7655-E1F4-4CF5-84B8-30F0491D32B5}" srcOrd="15" destOrd="0" presId="urn:microsoft.com/office/officeart/2005/8/layout/hList9"/>
    <dgm:cxn modelId="{5A8BA906-06C7-4F45-9D3D-7ACD7CC9837D}" type="presParOf" srcId="{0DC7A063-583D-4B0F-88B2-BD54F95D95AF}" destId="{F85FFCDF-8E5F-492B-B22D-55A08EACE783}" srcOrd="16" destOrd="0" presId="urn:microsoft.com/office/officeart/2005/8/layout/hList9"/>
    <dgm:cxn modelId="{A9F9077B-45F9-458C-A9B0-99ACD4C45F70}" type="presParOf" srcId="{F85FFCDF-8E5F-492B-B22D-55A08EACE783}" destId="{600B3FB2-1315-4A84-8613-B445666BC7D2}" srcOrd="0" destOrd="0" presId="urn:microsoft.com/office/officeart/2005/8/layout/hList9"/>
    <dgm:cxn modelId="{1B9D4B9A-1F17-40AE-9871-C616AA2DA29A}" type="presParOf" srcId="{F85FFCDF-8E5F-492B-B22D-55A08EACE783}" destId="{E47C73E9-FBEE-4370-9B3F-E04EB7C4023A}" srcOrd="1" destOrd="0" presId="urn:microsoft.com/office/officeart/2005/8/layout/hList9"/>
    <dgm:cxn modelId="{23BAEEBA-BBB3-479E-BF21-1D15CF6015F5}" type="presParOf" srcId="{E47C73E9-FBEE-4370-9B3F-E04EB7C4023A}" destId="{402C2C77-A32C-4D99-9940-12535E1181F2}" srcOrd="0" destOrd="0" presId="urn:microsoft.com/office/officeart/2005/8/layout/hList9"/>
    <dgm:cxn modelId="{D5B50FBC-0B3C-4C29-8B5D-84E967E564EA}" type="presParOf" srcId="{E47C73E9-FBEE-4370-9B3F-E04EB7C4023A}" destId="{5B88A17E-EFF5-4A04-9CC9-D2131DA9ECCC}" srcOrd="1" destOrd="0" presId="urn:microsoft.com/office/officeart/2005/8/layout/hList9"/>
    <dgm:cxn modelId="{F7C1F25D-C95C-4A47-893F-A96DA235E2EB}" type="presParOf" srcId="{0DC7A063-583D-4B0F-88B2-BD54F95D95AF}" destId="{9051EF7D-7D6C-4B43-A6C4-239F9933C94D}" srcOrd="17" destOrd="0" presId="urn:microsoft.com/office/officeart/2005/8/layout/hList9"/>
    <dgm:cxn modelId="{9D733461-A01C-4E4F-A276-BC18937B9B61}" type="presParOf" srcId="{0DC7A063-583D-4B0F-88B2-BD54F95D95AF}" destId="{7453D9C8-CD6E-4AA4-8A19-7F6F667528F0}" srcOrd="18" destOrd="0" presId="urn:microsoft.com/office/officeart/2005/8/layout/hList9"/>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08AC4B-4CEC-41E5-AE19-47A4E2720563}">
      <dsp:nvSpPr>
        <dsp:cNvPr id="0" name=""/>
        <dsp:cNvSpPr/>
      </dsp:nvSpPr>
      <dsp:spPr>
        <a:xfrm>
          <a:off x="936634" y="1098841"/>
          <a:ext cx="1744437" cy="2431077"/>
        </a:xfrm>
        <a:prstGeom prst="rect">
          <a:avLst/>
        </a:prstGeom>
        <a:solidFill>
          <a:schemeClr val="accent2">
            <a:alpha val="90000"/>
            <a:tint val="40000"/>
            <a:hueOff val="0"/>
            <a:satOff val="0"/>
            <a:lumOff val="0"/>
            <a:alphaOff val="0"/>
          </a:schemeClr>
        </a:solidFill>
        <a:ln w="6350" cap="rnd" cmpd="sng" algn="ctr">
          <a:solidFill>
            <a:schemeClr val="accent2">
              <a:alpha val="90000"/>
              <a:tint val="40000"/>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06680" rIns="106680" bIns="106680" numCol="1" spcCol="1270" rtlCol="0" anchor="t" anchorCtr="0">
          <a:noAutofit/>
        </a:bodyPr>
        <a:lstStyle/>
        <a:p>
          <a:pPr lvl="0" algn="l" defTabSz="666750" rtl="0">
            <a:lnSpc>
              <a:spcPct val="90000"/>
            </a:lnSpc>
            <a:spcBef>
              <a:spcPct val="0"/>
            </a:spcBef>
            <a:spcAft>
              <a:spcPct val="35000"/>
            </a:spcAft>
          </a:pPr>
          <a:r>
            <a:rPr lang="en-US" sz="1500" b="0" i="0" u="none" kern="1200" dirty="0" smtClean="0">
              <a:latin typeface="Times New Roman" pitchFamily="18" charset="0"/>
              <a:cs typeface="Times New Roman" pitchFamily="18" charset="0"/>
            </a:rPr>
            <a:t> </a:t>
          </a:r>
          <a:r>
            <a:rPr lang="en-US" sz="1400" b="0" i="0" u="none" kern="1200" dirty="0" smtClean="0">
              <a:latin typeface="Verdana" pitchFamily="34" charset="0"/>
              <a:ea typeface="Verdana" pitchFamily="34" charset="0"/>
              <a:cs typeface="Times New Roman" pitchFamily="18" charset="0"/>
            </a:rPr>
            <a:t>It is the duty and right of parents to support, instruct and </a:t>
          </a:r>
          <a:r>
            <a:rPr lang="en-US" sz="1400" b="1" i="0" u="none" kern="1200" dirty="0" smtClean="0">
              <a:latin typeface="Verdana" pitchFamily="34" charset="0"/>
              <a:ea typeface="Verdana" pitchFamily="34" charset="0"/>
              <a:cs typeface="Times New Roman" pitchFamily="18" charset="0"/>
            </a:rPr>
            <a:t>educate their children</a:t>
          </a:r>
          <a:r>
            <a:rPr lang="en-US" sz="1400" b="0" i="0" u="none" kern="1200" dirty="0" smtClean="0">
              <a:latin typeface="Verdana" pitchFamily="34" charset="0"/>
              <a:ea typeface="Verdana" pitchFamily="34" charset="0"/>
              <a:cs typeface="Times New Roman" pitchFamily="18" charset="0"/>
            </a:rPr>
            <a:t>, even those born outside of matrimony. [...]</a:t>
          </a:r>
          <a:endParaRPr lang="en-US" sz="1500" b="0" i="0" u="none" kern="1200" dirty="0" smtClean="0">
            <a:latin typeface="Verdana" pitchFamily="34" charset="0"/>
            <a:ea typeface="Verdana" pitchFamily="34" charset="0"/>
            <a:cs typeface="Times New Roman" pitchFamily="18" charset="0"/>
          </a:endParaRPr>
        </a:p>
        <a:p>
          <a:pPr lvl="0" algn="l" defTabSz="666750" rtl="0">
            <a:lnSpc>
              <a:spcPct val="90000"/>
            </a:lnSpc>
            <a:spcBef>
              <a:spcPct val="0"/>
            </a:spcBef>
            <a:spcAft>
              <a:spcPct val="35000"/>
            </a:spcAft>
          </a:pPr>
          <a:endParaRPr lang="en-US" sz="1500" b="0" i="0" u="none" kern="1200" dirty="0" smtClean="0">
            <a:latin typeface="Times New Roman" pitchFamily="18" charset="0"/>
            <a:cs typeface="Times New Roman" pitchFamily="18" charset="0"/>
          </a:endParaRPr>
        </a:p>
        <a:p>
          <a:pPr lvl="0" algn="l" defTabSz="666750" rtl="0">
            <a:lnSpc>
              <a:spcPct val="90000"/>
            </a:lnSpc>
            <a:spcBef>
              <a:spcPct val="0"/>
            </a:spcBef>
            <a:spcAft>
              <a:spcPct val="35000"/>
            </a:spcAft>
          </a:pPr>
          <a:endParaRPr lang="en-US" sz="1500" b="0" i="0" u="none" kern="1200" dirty="0" smtClean="0">
            <a:latin typeface="Times New Roman" pitchFamily="18" charset="0"/>
            <a:cs typeface="Times New Roman" pitchFamily="18" charset="0"/>
          </a:endParaRPr>
        </a:p>
        <a:p>
          <a:pPr lvl="0" algn="l" defTabSz="666750" rtl="0">
            <a:lnSpc>
              <a:spcPct val="90000"/>
            </a:lnSpc>
            <a:spcBef>
              <a:spcPct val="0"/>
            </a:spcBef>
            <a:spcAft>
              <a:spcPct val="35000"/>
            </a:spcAft>
          </a:pPr>
          <a:endParaRPr lang="en-US" sz="1500" b="0" i="0" u="none" kern="1200" dirty="0" smtClean="0">
            <a:latin typeface="Times New Roman" pitchFamily="18" charset="0"/>
            <a:cs typeface="Times New Roman" pitchFamily="18" charset="0"/>
          </a:endParaRPr>
        </a:p>
        <a:p>
          <a:pPr lvl="0" algn="l" defTabSz="666750" rtl="0">
            <a:lnSpc>
              <a:spcPct val="90000"/>
            </a:lnSpc>
            <a:spcBef>
              <a:spcPct val="0"/>
            </a:spcBef>
            <a:spcAft>
              <a:spcPct val="35000"/>
            </a:spcAft>
          </a:pPr>
          <a:endParaRPr lang="en-US" sz="1100" b="0" i="0" u="none" kern="1200" dirty="0" smtClean="0"/>
        </a:p>
        <a:p>
          <a:pPr lvl="0" algn="l" defTabSz="666750" rtl="0">
            <a:lnSpc>
              <a:spcPct val="90000"/>
            </a:lnSpc>
            <a:spcBef>
              <a:spcPct val="0"/>
            </a:spcBef>
            <a:spcAft>
              <a:spcPct val="35000"/>
            </a:spcAft>
          </a:pPr>
          <a:endParaRPr lang="en-US" sz="1100" b="0" i="0" u="none" kern="1200" dirty="0" smtClean="0"/>
        </a:p>
        <a:p>
          <a:pPr lvl="0" algn="l" defTabSz="666750" rtl="0">
            <a:lnSpc>
              <a:spcPct val="90000"/>
            </a:lnSpc>
            <a:spcBef>
              <a:spcPct val="0"/>
            </a:spcBef>
            <a:spcAft>
              <a:spcPct val="35000"/>
            </a:spcAft>
          </a:pPr>
          <a:endParaRPr lang="en-US" sz="1100" b="0" i="0" u="none" kern="1200" dirty="0" smtClean="0"/>
        </a:p>
        <a:p>
          <a:pPr lvl="0" algn="l" defTabSz="666750" rtl="0">
            <a:lnSpc>
              <a:spcPct val="90000"/>
            </a:lnSpc>
            <a:spcBef>
              <a:spcPct val="0"/>
            </a:spcBef>
            <a:spcAft>
              <a:spcPct val="35000"/>
            </a:spcAft>
          </a:pPr>
          <a:endParaRPr lang="en-US" sz="1000" b="0" i="0" kern="1200" dirty="0"/>
        </a:p>
      </dsp:txBody>
      <dsp:txXfrm>
        <a:off x="1215744" y="1098841"/>
        <a:ext cx="1465327" cy="2431077"/>
      </dsp:txXfrm>
    </dsp:sp>
    <dsp:sp modelId="{FC7ED273-8CFD-43C2-9C05-44FADF3E0637}">
      <dsp:nvSpPr>
        <dsp:cNvPr id="0" name=""/>
        <dsp:cNvSpPr/>
      </dsp:nvSpPr>
      <dsp:spPr>
        <a:xfrm>
          <a:off x="6267" y="586860"/>
          <a:ext cx="1162958" cy="1162958"/>
        </a:xfrm>
        <a:prstGeom prst="ellipse">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lvl="0" algn="ctr" defTabSz="1244600" rtl="0">
            <a:lnSpc>
              <a:spcPct val="90000"/>
            </a:lnSpc>
            <a:spcBef>
              <a:spcPct val="0"/>
            </a:spcBef>
            <a:spcAft>
              <a:spcPct val="35000"/>
            </a:spcAft>
          </a:pPr>
          <a:r>
            <a:rPr lang="it" sz="2800" kern="1200" dirty="0" smtClean="0">
              <a:latin typeface="Verdana" pitchFamily="34" charset="0"/>
              <a:ea typeface="Verdana" pitchFamily="34" charset="0"/>
              <a:cs typeface="Times New Roman" pitchFamily="18" charset="0"/>
            </a:rPr>
            <a:t>Art. 30</a:t>
          </a:r>
        </a:p>
      </dsp:txBody>
      <dsp:txXfrm>
        <a:off x="6267" y="586860"/>
        <a:ext cx="1162958" cy="1162958"/>
      </dsp:txXfrm>
    </dsp:sp>
    <dsp:sp modelId="{F660F4B9-35DB-4256-A868-A35C6DCCF6B2}">
      <dsp:nvSpPr>
        <dsp:cNvPr id="0" name=""/>
        <dsp:cNvSpPr/>
      </dsp:nvSpPr>
      <dsp:spPr>
        <a:xfrm>
          <a:off x="3844030" y="1052044"/>
          <a:ext cx="1744437" cy="2588480"/>
        </a:xfrm>
        <a:prstGeom prst="rect">
          <a:avLst/>
        </a:prstGeom>
        <a:solidFill>
          <a:schemeClr val="accent2">
            <a:alpha val="90000"/>
            <a:tint val="40000"/>
            <a:hueOff val="0"/>
            <a:satOff val="0"/>
            <a:lumOff val="0"/>
            <a:alphaOff val="0"/>
          </a:schemeClr>
        </a:solidFill>
        <a:ln w="6350" cap="rnd" cmpd="sng" algn="ctr">
          <a:solidFill>
            <a:schemeClr val="accent2">
              <a:alpha val="90000"/>
              <a:tint val="40000"/>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06680" rIns="106680" bIns="106680" numCol="1" spcCol="1270" rtlCol="0" anchor="t" anchorCtr="0">
          <a:noAutofit/>
        </a:bodyPr>
        <a:lstStyle/>
        <a:p>
          <a:pPr lvl="0" algn="l" defTabSz="666750" rtl="0">
            <a:lnSpc>
              <a:spcPct val="90000"/>
            </a:lnSpc>
            <a:spcBef>
              <a:spcPct val="0"/>
            </a:spcBef>
            <a:spcAft>
              <a:spcPct val="35000"/>
            </a:spcAft>
          </a:pPr>
          <a:r>
            <a:rPr lang="en-US" sz="1500" b="0" i="0" u="none" kern="1200" dirty="0" smtClean="0">
              <a:latin typeface="Times New Roman" pitchFamily="18" charset="0"/>
              <a:cs typeface="Times New Roman" pitchFamily="18" charset="0"/>
            </a:rPr>
            <a:t> </a:t>
          </a:r>
          <a:r>
            <a:rPr lang="en-US" sz="1400" b="0" i="0" u="none" kern="1200" dirty="0" smtClean="0">
              <a:latin typeface="Verdana" pitchFamily="34" charset="0"/>
              <a:ea typeface="Verdana" pitchFamily="34" charset="0"/>
              <a:cs typeface="Times New Roman" pitchFamily="18" charset="0"/>
            </a:rPr>
            <a:t>The Republic safeguards </a:t>
          </a:r>
          <a:r>
            <a:rPr lang="en-US" sz="1400" b="1" i="0" u="none" kern="1200" dirty="0" smtClean="0">
              <a:effectLst/>
              <a:latin typeface="Verdana" pitchFamily="34" charset="0"/>
              <a:ea typeface="Verdana" pitchFamily="34" charset="0"/>
              <a:cs typeface="Times New Roman" pitchFamily="18" charset="0"/>
            </a:rPr>
            <a:t>health as a fundamental right </a:t>
          </a:r>
          <a:r>
            <a:rPr lang="en-US" sz="1400" b="0" i="0" u="none" kern="1200" dirty="0" smtClean="0">
              <a:latin typeface="Verdana" pitchFamily="34" charset="0"/>
              <a:ea typeface="Verdana" pitchFamily="34" charset="0"/>
              <a:cs typeface="Times New Roman" pitchFamily="18" charset="0"/>
            </a:rPr>
            <a:t>of the individual and as a collective interest, and guarantees free medical care to the indigent.[...]</a:t>
          </a:r>
          <a:endParaRPr lang="en-US" sz="1400" b="0" i="0" u="none" kern="1200" dirty="0">
            <a:latin typeface="Verdana" pitchFamily="34" charset="0"/>
            <a:ea typeface="Verdana" pitchFamily="34" charset="0"/>
            <a:cs typeface="Times New Roman" pitchFamily="18" charset="0"/>
          </a:endParaRPr>
        </a:p>
      </dsp:txBody>
      <dsp:txXfrm>
        <a:off x="4123140" y="1052044"/>
        <a:ext cx="1465327" cy="2588480"/>
      </dsp:txXfrm>
    </dsp:sp>
    <dsp:sp modelId="{FD776C1E-557E-4553-9447-49B69EEC7907}">
      <dsp:nvSpPr>
        <dsp:cNvPr id="0" name=""/>
        <dsp:cNvSpPr/>
      </dsp:nvSpPr>
      <dsp:spPr>
        <a:xfrm>
          <a:off x="2913663" y="586860"/>
          <a:ext cx="1162958" cy="1162958"/>
        </a:xfrm>
        <a:prstGeom prst="ellipse">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lvl="0" algn="ctr" defTabSz="1244600" rtl="0">
            <a:lnSpc>
              <a:spcPct val="90000"/>
            </a:lnSpc>
            <a:spcBef>
              <a:spcPct val="0"/>
            </a:spcBef>
            <a:spcAft>
              <a:spcPct val="35000"/>
            </a:spcAft>
          </a:pPr>
          <a:r>
            <a:rPr lang="en-US" sz="2800" kern="1200" dirty="0" smtClean="0">
              <a:latin typeface="Verdana" pitchFamily="34" charset="0"/>
              <a:ea typeface="Verdana" pitchFamily="34" charset="0"/>
              <a:cs typeface="Times New Roman" pitchFamily="18" charset="0"/>
            </a:rPr>
            <a:t>Art. 32</a:t>
          </a:r>
          <a:endParaRPr lang="en-US" sz="2800" kern="1200" dirty="0">
            <a:latin typeface="Verdana" pitchFamily="34" charset="0"/>
            <a:ea typeface="Verdana" pitchFamily="34" charset="0"/>
            <a:cs typeface="Times New Roman" pitchFamily="18" charset="0"/>
          </a:endParaRPr>
        </a:p>
      </dsp:txBody>
      <dsp:txXfrm>
        <a:off x="2913663" y="586860"/>
        <a:ext cx="1162958" cy="1162958"/>
      </dsp:txXfrm>
    </dsp:sp>
    <dsp:sp modelId="{AD2806AC-6A03-4F05-9F4D-F72EA0E56FBF}">
      <dsp:nvSpPr>
        <dsp:cNvPr id="0" name=""/>
        <dsp:cNvSpPr/>
      </dsp:nvSpPr>
      <dsp:spPr>
        <a:xfrm>
          <a:off x="6751426" y="1052044"/>
          <a:ext cx="1744437" cy="2806853"/>
        </a:xfrm>
        <a:prstGeom prst="rect">
          <a:avLst/>
        </a:prstGeom>
        <a:solidFill>
          <a:schemeClr val="accent2">
            <a:alpha val="90000"/>
            <a:tint val="40000"/>
            <a:hueOff val="0"/>
            <a:satOff val="0"/>
            <a:lumOff val="0"/>
            <a:alphaOff val="0"/>
          </a:schemeClr>
        </a:solidFill>
        <a:ln w="6350" cap="rnd" cmpd="sng" algn="ctr">
          <a:solidFill>
            <a:schemeClr val="accent2">
              <a:alpha val="90000"/>
              <a:tint val="40000"/>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06680" rIns="106680" bIns="106680" numCol="1" spcCol="1270" rtlCol="0" anchor="t" anchorCtr="0">
          <a:noAutofit/>
        </a:bodyPr>
        <a:lstStyle/>
        <a:p>
          <a:pPr lvl="0" algn="l" defTabSz="666750" rtl="0">
            <a:lnSpc>
              <a:spcPct val="90000"/>
            </a:lnSpc>
            <a:spcBef>
              <a:spcPct val="0"/>
            </a:spcBef>
            <a:spcAft>
              <a:spcPct val="35000"/>
            </a:spcAft>
          </a:pPr>
          <a:r>
            <a:rPr lang="en-US" sz="1500" b="0" i="0" u="none" kern="1200" dirty="0" smtClean="0">
              <a:latin typeface="Times New Roman" pitchFamily="18" charset="0"/>
              <a:cs typeface="Times New Roman" pitchFamily="18" charset="0"/>
            </a:rPr>
            <a:t> </a:t>
          </a:r>
          <a:r>
            <a:rPr lang="en-US" sz="1400" b="0" i="0" u="none" kern="1200" dirty="0" smtClean="0">
              <a:latin typeface="Verdana" pitchFamily="34" charset="0"/>
              <a:ea typeface="Verdana" pitchFamily="34" charset="0"/>
              <a:cs typeface="Times New Roman" pitchFamily="18" charset="0"/>
            </a:rPr>
            <a:t>The arts and sciences are free, as is their teaching. The Republic lays down general rules for </a:t>
          </a:r>
          <a:r>
            <a:rPr lang="en-US" sz="1400" b="1" i="0" u="none" kern="1200" dirty="0" smtClean="0">
              <a:latin typeface="Verdana" pitchFamily="34" charset="0"/>
              <a:ea typeface="Verdana" pitchFamily="34" charset="0"/>
              <a:cs typeface="Times New Roman" pitchFamily="18" charset="0"/>
            </a:rPr>
            <a:t>education</a:t>
          </a:r>
          <a:r>
            <a:rPr lang="en-US" sz="1400" b="0" i="0" u="none" kern="1200" dirty="0" smtClean="0">
              <a:latin typeface="Verdana" pitchFamily="34" charset="0"/>
              <a:ea typeface="Verdana" pitchFamily="34" charset="0"/>
              <a:cs typeface="Times New Roman" pitchFamily="18" charset="0"/>
            </a:rPr>
            <a:t> and establishes all the kinds and levels of State schools. [...]</a:t>
          </a:r>
          <a:endParaRPr lang="en-US" sz="1400" b="0" i="0" u="none" kern="1200" dirty="0">
            <a:latin typeface="Verdana" pitchFamily="34" charset="0"/>
            <a:ea typeface="Verdana" pitchFamily="34" charset="0"/>
            <a:cs typeface="Times New Roman" pitchFamily="18" charset="0"/>
          </a:endParaRPr>
        </a:p>
      </dsp:txBody>
      <dsp:txXfrm>
        <a:off x="7030536" y="1052044"/>
        <a:ext cx="1465327" cy="2806853"/>
      </dsp:txXfrm>
    </dsp:sp>
    <dsp:sp modelId="{89E6DA6E-7A23-44BD-8A99-378091FF741D}">
      <dsp:nvSpPr>
        <dsp:cNvPr id="0" name=""/>
        <dsp:cNvSpPr/>
      </dsp:nvSpPr>
      <dsp:spPr>
        <a:xfrm>
          <a:off x="5821059" y="586860"/>
          <a:ext cx="1162958" cy="1162958"/>
        </a:xfrm>
        <a:prstGeom prst="ellipse">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lvl="0" algn="ctr" defTabSz="1244600" rtl="0">
            <a:lnSpc>
              <a:spcPct val="90000"/>
            </a:lnSpc>
            <a:spcBef>
              <a:spcPct val="0"/>
            </a:spcBef>
            <a:spcAft>
              <a:spcPct val="35000"/>
            </a:spcAft>
          </a:pPr>
          <a:r>
            <a:rPr lang="it" sz="2800" kern="1200" dirty="0" smtClean="0">
              <a:latin typeface="Verdana" pitchFamily="34" charset="0"/>
              <a:ea typeface="Verdana" pitchFamily="34" charset="0"/>
              <a:cs typeface="Times New Roman" pitchFamily="18" charset="0"/>
            </a:rPr>
            <a:t>Art. 33</a:t>
          </a:r>
          <a:endParaRPr lang="en-US" sz="2800" kern="1200" dirty="0">
            <a:latin typeface="Verdana" pitchFamily="34" charset="0"/>
            <a:ea typeface="Verdana" pitchFamily="34" charset="0"/>
            <a:cs typeface="Times New Roman" pitchFamily="18" charset="0"/>
          </a:endParaRPr>
        </a:p>
      </dsp:txBody>
      <dsp:txXfrm>
        <a:off x="5821059" y="586860"/>
        <a:ext cx="1162958" cy="1162958"/>
      </dsp:txXfrm>
    </dsp:sp>
    <dsp:sp modelId="{402C2C77-A32C-4D99-9940-12535E1181F2}">
      <dsp:nvSpPr>
        <dsp:cNvPr id="0" name=""/>
        <dsp:cNvSpPr/>
      </dsp:nvSpPr>
      <dsp:spPr>
        <a:xfrm>
          <a:off x="9665090" y="1052044"/>
          <a:ext cx="1744437" cy="2383767"/>
        </a:xfrm>
        <a:prstGeom prst="rect">
          <a:avLst/>
        </a:prstGeom>
        <a:solidFill>
          <a:schemeClr val="accent2">
            <a:alpha val="90000"/>
            <a:tint val="40000"/>
            <a:hueOff val="0"/>
            <a:satOff val="0"/>
            <a:lumOff val="0"/>
            <a:alphaOff val="0"/>
          </a:schemeClr>
        </a:solidFill>
        <a:ln w="6350" cap="rnd" cmpd="sng" algn="ctr">
          <a:solidFill>
            <a:schemeClr val="accent2">
              <a:alpha val="90000"/>
              <a:tint val="40000"/>
              <a:hueOff val="0"/>
              <a:satOff val="0"/>
              <a:lumOff val="0"/>
              <a:alphaOff val="0"/>
            </a:schemeClr>
          </a:solidFill>
          <a:prstDash val="solid"/>
        </a:ln>
        <a:effectLst>
          <a:outerShdw blurRad="390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06680" rIns="106680" bIns="106680" numCol="1" spcCol="1270" rtlCol="0" anchor="t" anchorCtr="0">
          <a:noAutofit/>
        </a:bodyPr>
        <a:lstStyle/>
        <a:p>
          <a:pPr lvl="0" algn="l" defTabSz="666750" rtl="0">
            <a:lnSpc>
              <a:spcPct val="90000"/>
            </a:lnSpc>
            <a:spcBef>
              <a:spcPct val="0"/>
            </a:spcBef>
            <a:spcAft>
              <a:spcPct val="35000"/>
            </a:spcAft>
          </a:pPr>
          <a:r>
            <a:rPr lang="en-US" sz="1500" b="0" i="0" u="none" kern="1200" dirty="0" smtClean="0">
              <a:latin typeface="Times New Roman" pitchFamily="18" charset="0"/>
              <a:cs typeface="Times New Roman" pitchFamily="18" charset="0"/>
            </a:rPr>
            <a:t> </a:t>
          </a:r>
          <a:r>
            <a:rPr lang="en-US" sz="1400" b="0" i="0" u="none" kern="1200" dirty="0" smtClean="0">
              <a:latin typeface="Verdana" pitchFamily="34" charset="0"/>
              <a:ea typeface="Verdana" pitchFamily="34" charset="0"/>
              <a:cs typeface="Times New Roman" pitchFamily="18" charset="0"/>
            </a:rPr>
            <a:t>Schools are open to everyone. Primary </a:t>
          </a:r>
          <a:r>
            <a:rPr lang="en-US" sz="1400" b="1" i="0" u="none" kern="1200" dirty="0" smtClean="0">
              <a:latin typeface="Verdana" pitchFamily="34" charset="0"/>
              <a:ea typeface="Verdana" pitchFamily="34" charset="0"/>
              <a:cs typeface="Times New Roman" pitchFamily="18" charset="0"/>
            </a:rPr>
            <a:t>education</a:t>
          </a:r>
          <a:r>
            <a:rPr lang="en-US" sz="1400" b="0" i="0" u="none" kern="1200" dirty="0" smtClean="0">
              <a:latin typeface="Verdana" pitchFamily="34" charset="0"/>
              <a:ea typeface="Verdana" pitchFamily="34" charset="0"/>
              <a:cs typeface="Times New Roman" pitchFamily="18" charset="0"/>
            </a:rPr>
            <a:t>, which is imparted for at least eight years, is compulsory and free.  [...]</a:t>
          </a:r>
          <a:endParaRPr lang="en-US" sz="1400" b="0" i="0" u="none" kern="1200" dirty="0">
            <a:latin typeface="Verdana" pitchFamily="34" charset="0"/>
            <a:ea typeface="Verdana" pitchFamily="34" charset="0"/>
            <a:cs typeface="Times New Roman" pitchFamily="18" charset="0"/>
          </a:endParaRPr>
        </a:p>
      </dsp:txBody>
      <dsp:txXfrm>
        <a:off x="9944200" y="1052044"/>
        <a:ext cx="1465327" cy="2383767"/>
      </dsp:txXfrm>
    </dsp:sp>
    <dsp:sp modelId="{7453D9C8-CD6E-4AA4-8A19-7F6F667528F0}">
      <dsp:nvSpPr>
        <dsp:cNvPr id="0" name=""/>
        <dsp:cNvSpPr/>
      </dsp:nvSpPr>
      <dsp:spPr>
        <a:xfrm>
          <a:off x="8728456" y="586860"/>
          <a:ext cx="1162958" cy="1162958"/>
        </a:xfrm>
        <a:prstGeom prst="ellipse">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rtlCol="0" anchor="ctr" anchorCtr="0">
          <a:noAutofit/>
        </a:bodyPr>
        <a:lstStyle/>
        <a:p>
          <a:pPr lvl="0" algn="ctr" defTabSz="1244600" rtl="0">
            <a:lnSpc>
              <a:spcPct val="90000"/>
            </a:lnSpc>
            <a:spcBef>
              <a:spcPct val="0"/>
            </a:spcBef>
            <a:spcAft>
              <a:spcPct val="35000"/>
            </a:spcAft>
          </a:pPr>
          <a:r>
            <a:rPr lang="it" sz="2800" kern="1200" dirty="0" smtClean="0">
              <a:latin typeface="Verdana" pitchFamily="34" charset="0"/>
              <a:ea typeface="Verdana" pitchFamily="34" charset="0"/>
              <a:cs typeface="Times New Roman" pitchFamily="18" charset="0"/>
            </a:rPr>
            <a:t>Art. 34</a:t>
          </a:r>
          <a:endParaRPr lang="en-US" sz="2800" kern="1200" dirty="0">
            <a:latin typeface="Verdana" pitchFamily="34" charset="0"/>
            <a:ea typeface="Verdana" pitchFamily="34" charset="0"/>
            <a:cs typeface="Times New Roman" pitchFamily="18" charset="0"/>
          </a:endParaRPr>
        </a:p>
      </dsp:txBody>
      <dsp:txXfrm>
        <a:off x="8728456" y="586860"/>
        <a:ext cx="1162958" cy="1162958"/>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r>
              <a:rPr lang="it-IT" dirty="0" smtClean="0"/>
              <a:t>​</a:t>
            </a:r>
            <a:fld id="{0D8742EA-96E8-4119-9E72-91D63DB4C6D4}" type="datetime1">
              <a:rPr lang="it-IT" smtClean="0"/>
              <a:pPr algn="r" rtl="0"/>
              <a:t>07/06/2020</a:t>
            </a:fld>
            <a:r>
              <a:rPr lang="it-IT" dirty="0" smtClean="0"/>
              <a:t>​</a:t>
            </a:r>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it-IT" smtClean="0"/>
              <a:pPr algn="r" rtl="0"/>
              <a:t>‹N›</a:t>
            </a:fld>
            <a:endParaRPr lang="it-IT" dirty="0"/>
          </a:p>
        </p:txBody>
      </p:sp>
    </p:spTree>
    <p:extLst>
      <p:ext uri="{BB962C8B-B14F-4D97-AF65-F5344CB8AC3E}">
        <p14:creationId xmlns:p14="http://schemas.microsoft.com/office/powerpoint/2010/main" xmlns=""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noProof="0"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13E80DBD-3AF4-4240-8960-760299330EB7}" type="datetime1">
              <a:rPr lang="it-IT" smtClean="0"/>
              <a:pPr/>
              <a:t>07/06/2020</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noProof="0"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it-IT" smtClean="0"/>
              <a:pPr/>
              <a:t>‹N›</a:t>
            </a:fld>
            <a:endParaRPr lang="it-IT" dirty="0"/>
          </a:p>
        </p:txBody>
      </p:sp>
    </p:spTree>
    <p:extLst>
      <p:ext uri="{BB962C8B-B14F-4D97-AF65-F5344CB8AC3E}">
        <p14:creationId xmlns:p14="http://schemas.microsoft.com/office/powerpoint/2010/main" xmlns=""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0A3C37BE-C303-496D-B5CD-85F2937540FC}" type="slidenum">
              <a:rPr lang="it-IT" smtClean="0"/>
              <a:pPr/>
              <a:t>1</a:t>
            </a:fld>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ttango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it-IT" noProof="0" smtClean="0"/>
              <a:t>Fare clic per modificare lo stile del titolo</a:t>
            </a:r>
            <a:endParaRPr lang="it-IT" noProof="0" dirty="0"/>
          </a:p>
        </p:txBody>
      </p:sp>
      <p:sp>
        <p:nvSpPr>
          <p:cNvPr id="3" name="Sottotitolo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it-IT" noProof="0" smtClean="0"/>
              <a:t>Fare clic per modificare lo stile del sottotitolo dello schema</a:t>
            </a:r>
            <a:endParaRPr lang="it-IT" noProof="0" dirty="0"/>
          </a:p>
        </p:txBody>
      </p:sp>
      <p:sp>
        <p:nvSpPr>
          <p:cNvPr id="4" name="Segnaposto data 3"/>
          <p:cNvSpPr>
            <a:spLocks noGrp="1"/>
          </p:cNvSpPr>
          <p:nvPr>
            <p:ph type="dt" sz="half" idx="10"/>
          </p:nvPr>
        </p:nvSpPr>
        <p:spPr/>
        <p:txBody>
          <a:bodyPr rtlCol="0"/>
          <a:lstStyle/>
          <a:p>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pPr rtl="0"/>
              <a:t>‹N›</a:t>
            </a:fld>
            <a:endParaRPr lang="it-IT" noProof="0" dirty="0"/>
          </a:p>
        </p:txBody>
      </p:sp>
      <p:pic>
        <p:nvPicPr>
          <p:cNvPr id="11" name="Immagin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xmlns="" val="1659756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chor="b"/>
          <a:lstStyle>
            <a:lvl1pPr algn="l" rtl="0">
              <a:defRPr sz="3200"/>
            </a:lvl1pPr>
          </a:lstStyle>
          <a:p>
            <a:pPr rtl="0"/>
            <a:r>
              <a:rPr lang="it-IT" noProof="0" smtClean="0"/>
              <a:t>Fare clic per modificare lo stile del titolo</a:t>
            </a:r>
            <a:endParaRPr lang="it-IT" noProof="0" dirty="0"/>
          </a:p>
        </p:txBody>
      </p:sp>
      <p:sp>
        <p:nvSpPr>
          <p:cNvPr id="3" name="Segnaposto immagine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it-IT" noProof="0" smtClean="0"/>
              <a:t>Fare clic sull'icona per inserire un'immagine</a:t>
            </a:r>
            <a:endParaRPr lang="it-IT" noProof="0" dirty="0"/>
          </a:p>
        </p:txBody>
      </p:sp>
      <p:sp>
        <p:nvSpPr>
          <p:cNvPr id="4" name="Segnaposto testo 3"/>
          <p:cNvSpPr>
            <a:spLocks noGrp="1"/>
          </p:cNvSpPr>
          <p:nvPr>
            <p:ph type="body" sz="half" idx="2" hasCustomPrompt="1"/>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noProof="0" dirty="0" smtClean="0"/>
              <a:t>Fare clic per modificare stili del testo dello schema</a:t>
            </a:r>
          </a:p>
        </p:txBody>
      </p:sp>
      <p:sp>
        <p:nvSpPr>
          <p:cNvPr id="5" name="Segnaposto data 4"/>
          <p:cNvSpPr>
            <a:spLocks noGrp="1"/>
          </p:cNvSpPr>
          <p:nvPr>
            <p:ph type="dt" sz="half" idx="10"/>
          </p:nvPr>
        </p:nvSpPr>
        <p:spPr/>
        <p:txBody>
          <a:bodyPr rtlCol="0"/>
          <a:lstStyle/>
          <a:p>
            <a:endParaRPr lang="it-IT"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0FF54DE5-C571-48E8-A5BC-B369434E2F44}" type="slidenum">
              <a:rPr lang="it-IT" noProof="0" smtClean="0"/>
              <a:pPr rtl="0"/>
              <a:t>‹N›</a:t>
            </a:fld>
            <a:endParaRPr lang="it-IT" noProof="0" dirty="0"/>
          </a:p>
        </p:txBody>
      </p:sp>
    </p:spTree>
    <p:extLst>
      <p:ext uri="{BB962C8B-B14F-4D97-AF65-F5344CB8AC3E}">
        <p14:creationId xmlns:p14="http://schemas.microsoft.com/office/powerpoint/2010/main" xmlns="" val="7696370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testo verticale 2"/>
          <p:cNvSpPr>
            <a:spLocks noGrp="1"/>
          </p:cNvSpPr>
          <p:nvPr>
            <p:ph type="body" orient="vert" idx="1" hasCustomPrompt="1"/>
          </p:nvPr>
        </p:nvSpPr>
        <p:spPr/>
        <p:txBody>
          <a:bodyPr vert="eaVert" rtlCol="0"/>
          <a:lstStyle>
            <a:lvl1pPr rtl="0">
              <a:defRPr/>
            </a:lvl1p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data 3"/>
          <p:cNvSpPr>
            <a:spLocks noGrp="1"/>
          </p:cNvSpPr>
          <p:nvPr>
            <p:ph type="dt" sz="half" idx="10"/>
          </p:nvPr>
        </p:nvSpPr>
        <p:spPr/>
        <p:txBody>
          <a:bodyPr rtlCol="0"/>
          <a:lstStyle/>
          <a:p>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pPr rtl="0"/>
              <a:t>‹N›</a:t>
            </a:fld>
            <a:endParaRPr lang="it-IT" noProof="0" dirty="0"/>
          </a:p>
        </p:txBody>
      </p:sp>
    </p:spTree>
    <p:extLst>
      <p:ext uri="{BB962C8B-B14F-4D97-AF65-F5344CB8AC3E}">
        <p14:creationId xmlns:p14="http://schemas.microsoft.com/office/powerpoint/2010/main" xmlns="" val="2012076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372600" y="365125"/>
            <a:ext cx="1714500" cy="5811838"/>
          </a:xfrm>
        </p:spPr>
        <p:txBody>
          <a:bodyPr vert="eaVert" rtlCol="0"/>
          <a:lstStyle/>
          <a:p>
            <a:pPr rtl="0"/>
            <a:r>
              <a:rPr lang="it-IT" noProof="0" smtClean="0"/>
              <a:t>Fare clic per modificare lo stile del titolo</a:t>
            </a:r>
            <a:endParaRPr lang="it-IT" noProof="0" dirty="0"/>
          </a:p>
        </p:txBody>
      </p:sp>
      <p:sp>
        <p:nvSpPr>
          <p:cNvPr id="3" name="Segnaposto testo verticale 2"/>
          <p:cNvSpPr>
            <a:spLocks noGrp="1"/>
          </p:cNvSpPr>
          <p:nvPr>
            <p:ph type="body" orient="vert" idx="1" hasCustomPrompt="1"/>
          </p:nvPr>
        </p:nvSpPr>
        <p:spPr>
          <a:xfrm>
            <a:off x="1104900" y="365125"/>
            <a:ext cx="8098896" cy="5811838"/>
          </a:xfrm>
        </p:spPr>
        <p:txBody>
          <a:bodyPr vert="eaVert" rtlCol="0"/>
          <a:lstStyle>
            <a:lvl1pPr rtl="0">
              <a:defRPr/>
            </a:lvl1p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data 3"/>
          <p:cNvSpPr>
            <a:spLocks noGrp="1"/>
          </p:cNvSpPr>
          <p:nvPr>
            <p:ph type="dt" sz="half" idx="10"/>
          </p:nvPr>
        </p:nvSpPr>
        <p:spPr/>
        <p:txBody>
          <a:bodyPr rtlCol="0"/>
          <a:lstStyle/>
          <a:p>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pPr rtl="0"/>
              <a:t>‹N›</a:t>
            </a:fld>
            <a:endParaRPr lang="it-IT" noProof="0" dirty="0"/>
          </a:p>
        </p:txBody>
      </p:sp>
      <p:grpSp>
        <p:nvGrpSpPr>
          <p:cNvPr id="7" name="Gruppo 6"/>
          <p:cNvGrpSpPr/>
          <p:nvPr/>
        </p:nvGrpSpPr>
        <p:grpSpPr>
          <a:xfrm rot="5400000">
            <a:off x="6514047" y="3228843"/>
            <a:ext cx="5632704" cy="84403"/>
            <a:chOff x="1073150" y="1219201"/>
            <a:chExt cx="10058400" cy="63125"/>
          </a:xfrm>
        </p:grpSpPr>
        <p:cxnSp>
          <p:nvCxnSpPr>
            <p:cNvPr id="8" name="Connettore diritto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nettore diritto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45927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contenuto 2"/>
          <p:cNvSpPr>
            <a:spLocks noGrp="1"/>
          </p:cNvSpPr>
          <p:nvPr>
            <p:ph idx="1" hasCustomPrompt="1"/>
          </p:nvPr>
        </p:nvSpPr>
        <p:spPr/>
        <p:txBody>
          <a:bodyPr rtlCol="0"/>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data 3"/>
          <p:cNvSpPr>
            <a:spLocks noGrp="1"/>
          </p:cNvSpPr>
          <p:nvPr>
            <p:ph type="dt" sz="half" idx="10"/>
          </p:nvPr>
        </p:nvSpPr>
        <p:spPr/>
        <p:txBody>
          <a:bodyPr rtlCol="0"/>
          <a:lstStyle>
            <a:lvl1pPr>
              <a:defRPr/>
            </a:lvl1pPr>
          </a:lstStyle>
          <a:p>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pPr rtl="0"/>
              <a:t>‹N›</a:t>
            </a:fld>
            <a:endParaRPr lang="it-IT" noProof="0" dirty="0"/>
          </a:p>
        </p:txBody>
      </p:sp>
    </p:spTree>
    <p:extLst>
      <p:ext uri="{BB962C8B-B14F-4D97-AF65-F5344CB8AC3E}">
        <p14:creationId xmlns:p14="http://schemas.microsoft.com/office/powerpoint/2010/main" xmlns="" val="3786876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titolo con immagine">
    <p:spTree>
      <p:nvGrpSpPr>
        <p:cNvPr id="1" name=""/>
        <p:cNvGrpSpPr/>
        <p:nvPr/>
      </p:nvGrpSpPr>
      <p:grpSpPr>
        <a:xfrm>
          <a:off x="0" y="0"/>
          <a:ext cx="0" cy="0"/>
          <a:chOff x="0" y="0"/>
          <a:chExt cx="0" cy="0"/>
        </a:xfrm>
      </p:grpSpPr>
      <p:grpSp>
        <p:nvGrpSpPr>
          <p:cNvPr id="13" name="Gruppo 12"/>
          <p:cNvGrpSpPr/>
          <p:nvPr/>
        </p:nvGrpSpPr>
        <p:grpSpPr>
          <a:xfrm rot="10800000">
            <a:off x="0" y="5645510"/>
            <a:ext cx="12192000" cy="63125"/>
            <a:chOff x="507492" y="1501519"/>
            <a:chExt cx="8129016" cy="63125"/>
          </a:xfrm>
        </p:grpSpPr>
        <p:cxnSp>
          <p:nvCxnSpPr>
            <p:cNvPr id="17" name="Connettore diritto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nettore diritto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po 13"/>
          <p:cNvGrpSpPr/>
          <p:nvPr/>
        </p:nvGrpSpPr>
        <p:grpSpPr>
          <a:xfrm>
            <a:off x="0" y="1143000"/>
            <a:ext cx="12192000" cy="63125"/>
            <a:chOff x="507492" y="1501519"/>
            <a:chExt cx="8129016" cy="63125"/>
          </a:xfrm>
        </p:grpSpPr>
        <p:cxnSp>
          <p:nvCxnSpPr>
            <p:cNvPr id="15" name="Connettore diritto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nettore diritto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ttango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8" name="Rettango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2" name="Titolo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it-IT" noProof="0" smtClean="0"/>
              <a:t>Fare clic per modificare lo stile del titolo</a:t>
            </a:r>
            <a:endParaRPr lang="it-IT" noProof="0" dirty="0"/>
          </a:p>
        </p:txBody>
      </p:sp>
      <p:sp>
        <p:nvSpPr>
          <p:cNvPr id="3" name="Sottotitolo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it-IT" noProof="0" smtClean="0"/>
              <a:t>Fare clic per modificare lo stile del sottotitolo dello schema</a:t>
            </a:r>
            <a:endParaRPr lang="it-IT" noProof="0" dirty="0"/>
          </a:p>
        </p:txBody>
      </p:sp>
      <p:pic>
        <p:nvPicPr>
          <p:cNvPr id="10" name="Immagin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5880" y="0"/>
            <a:ext cx="1747524" cy="2292094"/>
          </a:xfrm>
          <a:prstGeom prst="rect">
            <a:avLst/>
          </a:prstGeom>
        </p:spPr>
      </p:pic>
      <p:sp>
        <p:nvSpPr>
          <p:cNvPr id="11" name="Segnaposto immagine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it-IT" noProof="0" smtClean="0"/>
              <a:t>Fare clic sull'icona per inserire un'immagine</a:t>
            </a:r>
            <a:endParaRPr lang="it-IT" noProof="0" dirty="0"/>
          </a:p>
        </p:txBody>
      </p:sp>
      <p:sp>
        <p:nvSpPr>
          <p:cNvPr id="19" name="Testo informativo"/>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it-IT" sz="1200" b="1" i="1" noProof="0" dirty="0" smtClean="0">
                <a:latin typeface="Arial" pitchFamily="34" charset="0"/>
                <a:cs typeface="Arial" pitchFamily="34" charset="0"/>
              </a:rPr>
              <a:t>NOTA:</a:t>
            </a:r>
          </a:p>
          <a:p>
            <a:pPr rtl="0"/>
            <a:r>
              <a:rPr lang="it-IT" sz="1200" i="1" noProof="0" dirty="0" smtClean="0">
                <a:latin typeface="Arial" pitchFamily="34" charset="0"/>
                <a:cs typeface="Arial" pitchFamily="34" charset="0"/>
              </a:rPr>
              <a:t>per cambiare l'immagine in questa diapositiva, selezionarla ed eliminarla. Quindi fare clic sull'icona Inserisci nel segnaposto per inserire l'immagine desiderata.</a:t>
            </a:r>
            <a:endParaRPr lang="it-IT" sz="1200" i="1" noProof="0" dirty="0">
              <a:latin typeface="Arial" pitchFamily="34" charset="0"/>
              <a:cs typeface="Arial" pitchFamily="34" charset="0"/>
            </a:endParaRPr>
          </a:p>
        </p:txBody>
      </p:sp>
    </p:spTree>
    <p:extLst>
      <p:ext uri="{BB962C8B-B14F-4D97-AF65-F5344CB8AC3E}">
        <p14:creationId xmlns:p14="http://schemas.microsoft.com/office/powerpoint/2010/main" xmlns="" val="2673943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8" name="Gruppo 7"/>
          <p:cNvGrpSpPr/>
          <p:nvPr/>
        </p:nvGrpSpPr>
        <p:grpSpPr>
          <a:xfrm>
            <a:off x="0" y="2514600"/>
            <a:ext cx="12192000" cy="3194035"/>
            <a:chOff x="647402" y="2514600"/>
            <a:chExt cx="10838688" cy="3194035"/>
          </a:xfrm>
        </p:grpSpPr>
        <p:grpSp>
          <p:nvGrpSpPr>
            <p:cNvPr id="9" name="Gruppo 8"/>
            <p:cNvGrpSpPr/>
            <p:nvPr/>
          </p:nvGrpSpPr>
          <p:grpSpPr>
            <a:xfrm>
              <a:off x="647402" y="2514600"/>
              <a:ext cx="10838688" cy="63125"/>
              <a:chOff x="507492" y="1501519"/>
              <a:chExt cx="8129016" cy="63125"/>
            </a:xfrm>
          </p:grpSpPr>
          <p:cxnSp>
            <p:nvCxnSpPr>
              <p:cNvPr id="14" name="Connettore diritto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nettore diritto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ttangolo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grpSp>
          <p:nvGrpSpPr>
            <p:cNvPr id="11" name="Gruppo 10"/>
            <p:cNvGrpSpPr/>
            <p:nvPr/>
          </p:nvGrpSpPr>
          <p:grpSpPr>
            <a:xfrm rot="10800000">
              <a:off x="647402" y="5645510"/>
              <a:ext cx="10838688" cy="63125"/>
              <a:chOff x="507492" y="1501519"/>
              <a:chExt cx="8129016" cy="63125"/>
            </a:xfrm>
          </p:grpSpPr>
          <p:cxnSp>
            <p:nvCxnSpPr>
              <p:cNvPr id="12" name="Connettore dritto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nettore diritto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olo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it-IT" noProof="0" smtClean="0"/>
              <a:t>Fare clic per modificare lo stile del titolo</a:t>
            </a:r>
            <a:endParaRPr lang="it-IT" noProof="0" dirty="0"/>
          </a:p>
        </p:txBody>
      </p:sp>
      <p:sp>
        <p:nvSpPr>
          <p:cNvPr id="3" name="Segnaposto testo 2"/>
          <p:cNvSpPr>
            <a:spLocks noGrp="1"/>
          </p:cNvSpPr>
          <p:nvPr>
            <p:ph type="body" idx="1" hasCustomPrompt="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it-IT" noProof="0" dirty="0" smtClean="0"/>
              <a:t>Fare clic per modificare stili del testo dello schema</a:t>
            </a:r>
          </a:p>
        </p:txBody>
      </p:sp>
      <p:sp>
        <p:nvSpPr>
          <p:cNvPr id="4" name="Segnaposto data 3"/>
          <p:cNvSpPr>
            <a:spLocks noGrp="1"/>
          </p:cNvSpPr>
          <p:nvPr>
            <p:ph type="dt" sz="half" idx="10"/>
          </p:nvPr>
        </p:nvSpPr>
        <p:spPr/>
        <p:txBody>
          <a:bodyPr rtlCol="0"/>
          <a:lstStyle/>
          <a:p>
            <a:endParaRPr lang="it-IT" dirty="0"/>
          </a:p>
        </p:txBody>
      </p:sp>
      <p:sp>
        <p:nvSpPr>
          <p:cNvPr id="5" name="Segnaposto piè di pagina 4"/>
          <p:cNvSpPr>
            <a:spLocks noGrp="1"/>
          </p:cNvSpPr>
          <p:nvPr>
            <p:ph type="ftr" sz="quarter" idx="11"/>
          </p:nvPr>
        </p:nvSpPr>
        <p:spPr/>
        <p:txBody>
          <a:bodyPr rtlCol="0"/>
          <a:lstStyle/>
          <a:p>
            <a:pPr rtl="0"/>
            <a:endParaRPr lang="it-IT" noProof="0" dirty="0"/>
          </a:p>
        </p:txBody>
      </p:sp>
      <p:sp>
        <p:nvSpPr>
          <p:cNvPr id="6" name="Segnaposto numero diapositiva 5"/>
          <p:cNvSpPr>
            <a:spLocks noGrp="1"/>
          </p:cNvSpPr>
          <p:nvPr>
            <p:ph type="sldNum" sz="quarter" idx="12"/>
          </p:nvPr>
        </p:nvSpPr>
        <p:spPr/>
        <p:txBody>
          <a:bodyPr rtlCol="0"/>
          <a:lstStyle/>
          <a:p>
            <a:pPr rtl="0"/>
            <a:fld id="{0FF54DE5-C571-48E8-A5BC-B369434E2F44}" type="slidenum">
              <a:rPr lang="it-IT" noProof="0" smtClean="0"/>
              <a:pPr rtl="0"/>
              <a:t>‹N›</a:t>
            </a:fld>
            <a:endParaRPr lang="it-IT" noProof="0" dirty="0"/>
          </a:p>
        </p:txBody>
      </p:sp>
      <p:pic>
        <p:nvPicPr>
          <p:cNvPr id="7" name="Immagin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xmlns="" val="3602678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contenuto 2"/>
          <p:cNvSpPr>
            <a:spLocks noGrp="1"/>
          </p:cNvSpPr>
          <p:nvPr>
            <p:ph sz="half" idx="1" hasCustomPrompt="1"/>
          </p:nvPr>
        </p:nvSpPr>
        <p:spPr>
          <a:xfrm>
            <a:off x="1104900" y="1600200"/>
            <a:ext cx="4914900" cy="4571999"/>
          </a:xfrm>
        </p:spPr>
        <p:txBody>
          <a:bodyPr rtlCol="0"/>
          <a:lstStyle>
            <a:lvl1pPr rtl="0">
              <a:defRPr/>
            </a:lvl1pPr>
            <a:lvl5pPr algn="l" rtl="0">
              <a:defRPr/>
            </a:lvl5pPr>
            <a:lvl6pPr algn="l" rtl="0">
              <a:defRPr/>
            </a:lvl6pPr>
            <a:lvl7pPr algn="l" rtl="0">
              <a:defRPr/>
            </a:lvl7pPr>
            <a:lvl8pPr algn="l" rtl="0">
              <a:defRPr/>
            </a:lvl8pPr>
            <a:lvl9pPr algn="l" rtl="0">
              <a:defRPr/>
            </a:lvl9p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contenuto 3"/>
          <p:cNvSpPr>
            <a:spLocks noGrp="1"/>
          </p:cNvSpPr>
          <p:nvPr>
            <p:ph sz="half" idx="2" hasCustomPrompt="1"/>
          </p:nvPr>
        </p:nvSpPr>
        <p:spPr>
          <a:xfrm>
            <a:off x="6172200" y="1600200"/>
            <a:ext cx="4914900" cy="4571999"/>
          </a:xfrm>
        </p:spPr>
        <p:txBody>
          <a:bodyPr rtlCol="0"/>
          <a:lstStyle>
            <a:lvl1pPr rtl="0">
              <a:defRPr/>
            </a:lvl1pPr>
            <a:lvl5pPr algn="l" rtl="0">
              <a:defRPr/>
            </a:lvl5pPr>
            <a:lvl6pPr algn="l" rtl="0">
              <a:defRPr/>
            </a:lvl6pPr>
            <a:lvl7pPr algn="l" rtl="0">
              <a:defRPr/>
            </a:lvl7pPr>
            <a:lvl8pPr algn="l" rtl="0">
              <a:defRPr/>
            </a:lvl8p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5" name="Segnaposto data 4"/>
          <p:cNvSpPr>
            <a:spLocks noGrp="1"/>
          </p:cNvSpPr>
          <p:nvPr>
            <p:ph type="dt" sz="half" idx="10"/>
          </p:nvPr>
        </p:nvSpPr>
        <p:spPr/>
        <p:txBody>
          <a:bodyPr rtlCol="0"/>
          <a:lstStyle/>
          <a:p>
            <a:endParaRPr lang="it-IT"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0FF54DE5-C571-48E8-A5BC-B369434E2F44}" type="slidenum">
              <a:rPr lang="it-IT" noProof="0" smtClean="0"/>
              <a:pPr rtl="0"/>
              <a:t>‹N›</a:t>
            </a:fld>
            <a:endParaRPr lang="it-IT" noProof="0" dirty="0"/>
          </a:p>
        </p:txBody>
      </p:sp>
    </p:spTree>
    <p:extLst>
      <p:ext uri="{BB962C8B-B14F-4D97-AF65-F5344CB8AC3E}">
        <p14:creationId xmlns:p14="http://schemas.microsoft.com/office/powerpoint/2010/main" xmlns="" val="3527791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testo 2"/>
          <p:cNvSpPr>
            <a:spLocks noGrp="1"/>
          </p:cNvSpPr>
          <p:nvPr>
            <p:ph type="body" idx="1" hasCustomPrompt="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noProof="0" dirty="0" smtClean="0"/>
              <a:t>Fare clic per modificare stili del testo dello schema</a:t>
            </a:r>
          </a:p>
        </p:txBody>
      </p:sp>
      <p:sp>
        <p:nvSpPr>
          <p:cNvPr id="4" name="Segnaposto contenuto 3"/>
          <p:cNvSpPr>
            <a:spLocks noGrp="1"/>
          </p:cNvSpPr>
          <p:nvPr>
            <p:ph sz="half" idx="2" hasCustomPrompt="1"/>
          </p:nvPr>
        </p:nvSpPr>
        <p:spPr>
          <a:xfrm>
            <a:off x="1104900" y="2424112"/>
            <a:ext cx="4919472" cy="3748088"/>
          </a:xfrm>
        </p:spPr>
        <p:txBody>
          <a:bodyPr rtlCol="0"/>
          <a:lstStyle>
            <a:lvl1pPr rtl="0">
              <a:defRPr/>
            </a:lvl1p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5" name="Segnaposto testo 4"/>
          <p:cNvSpPr>
            <a:spLocks noGrp="1"/>
          </p:cNvSpPr>
          <p:nvPr>
            <p:ph type="body" sz="quarter" idx="3" hasCustomPrompt="1"/>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noProof="0" dirty="0" smtClean="0"/>
              <a:t>Fare clic per modificare stili del testo dello schema</a:t>
            </a:r>
          </a:p>
        </p:txBody>
      </p:sp>
      <p:sp>
        <p:nvSpPr>
          <p:cNvPr id="6" name="Segnaposto contenuto 5"/>
          <p:cNvSpPr>
            <a:spLocks noGrp="1"/>
          </p:cNvSpPr>
          <p:nvPr>
            <p:ph sz="quarter" idx="4" hasCustomPrompt="1"/>
          </p:nvPr>
        </p:nvSpPr>
        <p:spPr>
          <a:xfrm>
            <a:off x="6166110" y="2424112"/>
            <a:ext cx="4919472" cy="3748088"/>
          </a:xfrm>
        </p:spPr>
        <p:txBody>
          <a:bodyPr rtlCol="0"/>
          <a:lstStyle>
            <a:lvl1pPr rtl="0">
              <a:defRPr/>
            </a:lvl1p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7" name="Segnaposto data 6"/>
          <p:cNvSpPr>
            <a:spLocks noGrp="1"/>
          </p:cNvSpPr>
          <p:nvPr>
            <p:ph type="dt" sz="half" idx="10"/>
          </p:nvPr>
        </p:nvSpPr>
        <p:spPr/>
        <p:txBody>
          <a:bodyPr rtlCol="0"/>
          <a:lstStyle/>
          <a:p>
            <a:endParaRPr lang="it-IT" dirty="0"/>
          </a:p>
        </p:txBody>
      </p:sp>
      <p:sp>
        <p:nvSpPr>
          <p:cNvPr id="8" name="Segnaposto piè di pagina 7"/>
          <p:cNvSpPr>
            <a:spLocks noGrp="1"/>
          </p:cNvSpPr>
          <p:nvPr>
            <p:ph type="ftr" sz="quarter" idx="11"/>
          </p:nvPr>
        </p:nvSpPr>
        <p:spPr/>
        <p:txBody>
          <a:bodyPr rtlCol="0"/>
          <a:lstStyle/>
          <a:p>
            <a:pPr rtl="0"/>
            <a:endParaRPr lang="it-IT" noProof="0" dirty="0"/>
          </a:p>
        </p:txBody>
      </p:sp>
      <p:sp>
        <p:nvSpPr>
          <p:cNvPr id="9" name="Segnaposto numero diapositiva 8"/>
          <p:cNvSpPr>
            <a:spLocks noGrp="1"/>
          </p:cNvSpPr>
          <p:nvPr>
            <p:ph type="sldNum" sz="quarter" idx="12"/>
          </p:nvPr>
        </p:nvSpPr>
        <p:spPr/>
        <p:txBody>
          <a:bodyPr rtlCol="0"/>
          <a:lstStyle/>
          <a:p>
            <a:pPr rtl="0"/>
            <a:fld id="{0FF54DE5-C571-48E8-A5BC-B369434E2F44}" type="slidenum">
              <a:rPr lang="it-IT" noProof="0" smtClean="0"/>
              <a:pPr rtl="0"/>
              <a:t>‹N›</a:t>
            </a:fld>
            <a:endParaRPr lang="it-IT" noProof="0" dirty="0"/>
          </a:p>
        </p:txBody>
      </p:sp>
    </p:spTree>
    <p:extLst>
      <p:ext uri="{BB962C8B-B14F-4D97-AF65-F5344CB8AC3E}">
        <p14:creationId xmlns:p14="http://schemas.microsoft.com/office/powerpoint/2010/main" xmlns="" val="3971016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noProof="0" smtClean="0"/>
              <a:t>Fare clic per modificare lo stile del titolo</a:t>
            </a:r>
            <a:endParaRPr lang="it-IT" noProof="0" dirty="0"/>
          </a:p>
        </p:txBody>
      </p:sp>
      <p:sp>
        <p:nvSpPr>
          <p:cNvPr id="3" name="Segnaposto data 2"/>
          <p:cNvSpPr>
            <a:spLocks noGrp="1"/>
          </p:cNvSpPr>
          <p:nvPr>
            <p:ph type="dt" sz="half" idx="10"/>
          </p:nvPr>
        </p:nvSpPr>
        <p:spPr/>
        <p:txBody>
          <a:bodyPr rtlCol="0"/>
          <a:lstStyle/>
          <a:p>
            <a:endParaRPr lang="it-IT" dirty="0"/>
          </a:p>
        </p:txBody>
      </p:sp>
      <p:sp>
        <p:nvSpPr>
          <p:cNvPr id="4" name="Segnaposto piè di pagina 3"/>
          <p:cNvSpPr>
            <a:spLocks noGrp="1"/>
          </p:cNvSpPr>
          <p:nvPr>
            <p:ph type="ftr" sz="quarter" idx="11"/>
          </p:nvPr>
        </p:nvSpPr>
        <p:spPr/>
        <p:txBody>
          <a:bodyPr rtlCol="0"/>
          <a:lstStyle/>
          <a:p>
            <a:pPr rtl="0"/>
            <a:endParaRPr lang="it-IT" noProof="0" dirty="0"/>
          </a:p>
        </p:txBody>
      </p:sp>
      <p:sp>
        <p:nvSpPr>
          <p:cNvPr id="5" name="Segnaposto numero diapositiva 4"/>
          <p:cNvSpPr>
            <a:spLocks noGrp="1"/>
          </p:cNvSpPr>
          <p:nvPr>
            <p:ph type="sldNum" sz="quarter" idx="12"/>
          </p:nvPr>
        </p:nvSpPr>
        <p:spPr/>
        <p:txBody>
          <a:bodyPr rtlCol="0"/>
          <a:lstStyle/>
          <a:p>
            <a:pPr rtl="0"/>
            <a:fld id="{0FF54DE5-C571-48E8-A5BC-B369434E2F44}" type="slidenum">
              <a:rPr lang="it-IT" noProof="0" smtClean="0"/>
              <a:pPr rtl="0"/>
              <a:t>‹N›</a:t>
            </a:fld>
            <a:endParaRPr lang="it-IT" noProof="0" dirty="0"/>
          </a:p>
        </p:txBody>
      </p:sp>
    </p:spTree>
    <p:extLst>
      <p:ext uri="{BB962C8B-B14F-4D97-AF65-F5344CB8AC3E}">
        <p14:creationId xmlns:p14="http://schemas.microsoft.com/office/powerpoint/2010/main" xmlns="" val="1758111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endParaRPr lang="it-IT" dirty="0"/>
          </a:p>
        </p:txBody>
      </p:sp>
      <p:sp>
        <p:nvSpPr>
          <p:cNvPr id="3" name="Segnaposto piè di pagina 2"/>
          <p:cNvSpPr>
            <a:spLocks noGrp="1"/>
          </p:cNvSpPr>
          <p:nvPr>
            <p:ph type="ftr" sz="quarter" idx="11"/>
          </p:nvPr>
        </p:nvSpPr>
        <p:spPr/>
        <p:txBody>
          <a:bodyPr rtlCol="0"/>
          <a:lstStyle/>
          <a:p>
            <a:pPr rtl="0"/>
            <a:endParaRPr lang="it-IT" noProof="0" dirty="0"/>
          </a:p>
        </p:txBody>
      </p:sp>
      <p:sp>
        <p:nvSpPr>
          <p:cNvPr id="4" name="Segnaposto numero diapositiva 3"/>
          <p:cNvSpPr>
            <a:spLocks noGrp="1"/>
          </p:cNvSpPr>
          <p:nvPr>
            <p:ph type="sldNum" sz="quarter" idx="12"/>
          </p:nvPr>
        </p:nvSpPr>
        <p:spPr/>
        <p:txBody>
          <a:bodyPr rtlCol="0"/>
          <a:lstStyle/>
          <a:p>
            <a:pPr rtl="0"/>
            <a:fld id="{0FF54DE5-C571-48E8-A5BC-B369434E2F44}" type="slidenum">
              <a:rPr lang="it-IT" noProof="0" smtClean="0"/>
              <a:pPr rtl="0"/>
              <a:t>‹N›</a:t>
            </a:fld>
            <a:endParaRPr lang="it-IT" noProof="0" dirty="0"/>
          </a:p>
        </p:txBody>
      </p:sp>
    </p:spTree>
    <p:extLst>
      <p:ext uri="{BB962C8B-B14F-4D97-AF65-F5344CB8AC3E}">
        <p14:creationId xmlns:p14="http://schemas.microsoft.com/office/powerpoint/2010/main" xmlns="" val="302416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chor="b"/>
          <a:lstStyle>
            <a:lvl1pPr algn="l" rtl="0">
              <a:defRPr sz="3200"/>
            </a:lvl1pPr>
          </a:lstStyle>
          <a:p>
            <a:pPr rtl="0"/>
            <a:r>
              <a:rPr lang="it-IT" noProof="0" smtClean="0"/>
              <a:t>Fare clic per modificare lo stile del titolo</a:t>
            </a:r>
            <a:endParaRPr lang="it-IT" noProof="0" dirty="0"/>
          </a:p>
        </p:txBody>
      </p:sp>
      <p:sp>
        <p:nvSpPr>
          <p:cNvPr id="3" name="Segnaposto contenuto 2"/>
          <p:cNvSpPr>
            <a:spLocks noGrp="1"/>
          </p:cNvSpPr>
          <p:nvPr>
            <p:ph idx="1" hasCustomPrompt="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endParaRPr lang="it-IT" noProof="0" dirty="0"/>
          </a:p>
        </p:txBody>
      </p:sp>
      <p:sp>
        <p:nvSpPr>
          <p:cNvPr id="4" name="Segnaposto testo 3"/>
          <p:cNvSpPr>
            <a:spLocks noGrp="1"/>
          </p:cNvSpPr>
          <p:nvPr>
            <p:ph type="body" sz="half" idx="2" hasCustomPrompt="1"/>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noProof="0" dirty="0" smtClean="0"/>
              <a:t>Fare clic per modificare stili del testo dello schema</a:t>
            </a:r>
          </a:p>
        </p:txBody>
      </p:sp>
      <p:sp>
        <p:nvSpPr>
          <p:cNvPr id="5" name="Segnaposto data 4"/>
          <p:cNvSpPr>
            <a:spLocks noGrp="1"/>
          </p:cNvSpPr>
          <p:nvPr>
            <p:ph type="dt" sz="half" idx="10"/>
          </p:nvPr>
        </p:nvSpPr>
        <p:spPr/>
        <p:txBody>
          <a:bodyPr rtlCol="0"/>
          <a:lstStyle/>
          <a:p>
            <a:endParaRPr lang="it-IT" dirty="0"/>
          </a:p>
        </p:txBody>
      </p:sp>
      <p:sp>
        <p:nvSpPr>
          <p:cNvPr id="6" name="Segnaposto piè di pagina 5"/>
          <p:cNvSpPr>
            <a:spLocks noGrp="1"/>
          </p:cNvSpPr>
          <p:nvPr>
            <p:ph type="ftr" sz="quarter" idx="11"/>
          </p:nvPr>
        </p:nvSpPr>
        <p:spPr/>
        <p:txBody>
          <a:bodyPr rtlCol="0"/>
          <a:lstStyle/>
          <a:p>
            <a:pPr rtl="0"/>
            <a:endParaRPr lang="it-IT" noProof="0" dirty="0"/>
          </a:p>
        </p:txBody>
      </p:sp>
      <p:sp>
        <p:nvSpPr>
          <p:cNvPr id="7" name="Segnaposto numero diapositiva 6"/>
          <p:cNvSpPr>
            <a:spLocks noGrp="1"/>
          </p:cNvSpPr>
          <p:nvPr>
            <p:ph type="sldNum" sz="quarter" idx="12"/>
          </p:nvPr>
        </p:nvSpPr>
        <p:spPr/>
        <p:txBody>
          <a:bodyPr rtlCol="0"/>
          <a:lstStyle/>
          <a:p>
            <a:pPr rtl="0"/>
            <a:fld id="{0FF54DE5-C571-48E8-A5BC-B369434E2F44}" type="slidenum">
              <a:rPr lang="it-IT" noProof="0" smtClean="0"/>
              <a:pPr rtl="0"/>
              <a:t>‹N›</a:t>
            </a:fld>
            <a:endParaRPr lang="it-IT" noProof="0" dirty="0"/>
          </a:p>
        </p:txBody>
      </p:sp>
    </p:spTree>
    <p:extLst>
      <p:ext uri="{BB962C8B-B14F-4D97-AF65-F5344CB8AC3E}">
        <p14:creationId xmlns:p14="http://schemas.microsoft.com/office/powerpoint/2010/main" xmlns="" val="37697646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it-IT" noProof="0" dirty="0" smtClean="0"/>
              <a:t>Fare clic per modificare lo stile del titolo</a:t>
            </a:r>
            <a:endParaRPr lang="it-IT" noProof="0" dirty="0"/>
          </a:p>
        </p:txBody>
      </p:sp>
      <p:sp>
        <p:nvSpPr>
          <p:cNvPr id="3" name="Segnaposto testo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it-IT" noProof="0" dirty="0" smtClean="0"/>
              <a:t>Fare clic per modificare stili del testo dello schema</a:t>
            </a:r>
          </a:p>
          <a:p>
            <a:pPr lvl="1" rtl="0"/>
            <a:r>
              <a:rPr lang="it-IT" noProof="0" dirty="0" smtClean="0"/>
              <a:t>Secondo livello</a:t>
            </a:r>
          </a:p>
          <a:p>
            <a:pPr lvl="2" rtl="0"/>
            <a:r>
              <a:rPr lang="it-IT" noProof="0" dirty="0" smtClean="0"/>
              <a:t>Terzo livello</a:t>
            </a:r>
          </a:p>
          <a:p>
            <a:pPr lvl="3" rtl="0"/>
            <a:r>
              <a:rPr lang="it-IT" noProof="0" dirty="0" smtClean="0"/>
              <a:t>Quarto livello</a:t>
            </a:r>
          </a:p>
          <a:p>
            <a:pPr lvl="4" rtl="0"/>
            <a:r>
              <a:rPr lang="it-IT" noProof="0" dirty="0" smtClean="0"/>
              <a:t>Quinto livello</a:t>
            </a:r>
          </a:p>
          <a:p>
            <a:pPr lvl="5" rtl="0"/>
            <a:r>
              <a:rPr lang="it-IT" noProof="0" dirty="0" smtClean="0"/>
              <a:t>Sesto livello</a:t>
            </a:r>
          </a:p>
          <a:p>
            <a:pPr lvl="6" rtl="0"/>
            <a:r>
              <a:rPr lang="it-IT" noProof="0" dirty="0" smtClean="0"/>
              <a:t>Settimo livello</a:t>
            </a:r>
          </a:p>
          <a:p>
            <a:pPr lvl="7" rtl="0"/>
            <a:r>
              <a:rPr lang="it-IT" noProof="0" dirty="0" smtClean="0"/>
              <a:t>Ottavo livello</a:t>
            </a:r>
          </a:p>
          <a:p>
            <a:pPr lvl="8" rtl="0"/>
            <a:r>
              <a:rPr lang="it-IT" noProof="0" dirty="0" smtClean="0"/>
              <a:t>Nono livello</a:t>
            </a:r>
            <a:endParaRPr lang="it-IT" noProof="0" dirty="0"/>
          </a:p>
        </p:txBody>
      </p:sp>
      <p:sp>
        <p:nvSpPr>
          <p:cNvPr id="4" name="Segnaposto data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endParaRPr lang="it-IT" dirty="0"/>
          </a:p>
        </p:txBody>
      </p:sp>
      <p:sp>
        <p:nvSpPr>
          <p:cNvPr id="5" name="Segnaposto piè di pagina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it-IT" noProof="0" dirty="0"/>
          </a:p>
        </p:txBody>
      </p:sp>
      <p:sp>
        <p:nvSpPr>
          <p:cNvPr id="6" name="Segnaposto numero diapositiva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it-IT" smtClean="0"/>
              <a:pPr/>
              <a:t>‹N›</a:t>
            </a:fld>
            <a:endParaRPr lang="it-IT" dirty="0"/>
          </a:p>
        </p:txBody>
      </p:sp>
      <p:grpSp>
        <p:nvGrpSpPr>
          <p:cNvPr id="15" name="Gruppo 14"/>
          <p:cNvGrpSpPr/>
          <p:nvPr/>
        </p:nvGrpSpPr>
        <p:grpSpPr>
          <a:xfrm>
            <a:off x="1103376" y="1219201"/>
            <a:ext cx="9985248" cy="84403"/>
            <a:chOff x="1073150" y="1219201"/>
            <a:chExt cx="10058400" cy="63125"/>
          </a:xfrm>
        </p:grpSpPr>
        <p:cxnSp>
          <p:nvCxnSpPr>
            <p:cNvPr id="13" name="Connettore diritto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nettore diritto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it/url?sa=i&amp;url=https://www.championtutor.com/tuition-centres-singapore/literature-tuition.php&amp;psig=AOvVaw1rrWMtiwpEOyFr_Vt5sVe8&amp;ust=1588779954843000&amp;source=images&amp;cd=vfe&amp;ved=0CAIQjRxqFwoTCMCq6diInekCFQAAAAAdAAAAABAL" TargetMode="External"/><Relationship Id="rId2" Type="http://schemas.openxmlformats.org/officeDocument/2006/relationships/image" Target="../media/image3.jpeg"/><Relationship Id="rId1" Type="http://schemas.openxmlformats.org/officeDocument/2006/relationships/slideLayout" Target="../slideLayouts/slideLayout10.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it/url?sa=i&amp;url=https://careleaversinfiction.wordpress.com/2018/12/03/oliver-twist-by-charles-dickens/&amp;psig=AOvVaw3w6aB6voFPphXBxWtaeiBU&amp;ust=1588616901925000&amp;source=images&amp;cd=vfe&amp;ved=0CAIQjRxqFwoTCNjcqaOpmOkCFQAAAAAdAAAAABAU" TargetMode="External"/><Relationship Id="rId2" Type="http://schemas.openxmlformats.org/officeDocument/2006/relationships/image" Target="../media/image5.jpeg"/><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it/url?sa=i&amp;url=https://www.pinterest.com/pin/181058847488625069/&amp;psig=AOvVaw3fCDvS5PhSVaqTOAuuXDe7&amp;ust=1588617014932000&amp;source=images&amp;cd=vfe&amp;ved=0CAIQjRxqFwoTCNCRkNmpmOkCFQAAAAAdAAAAABB_" TargetMode="External"/><Relationship Id="rId2" Type="http://schemas.openxmlformats.org/officeDocument/2006/relationships/image" Target="../media/image5.jpeg"/><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it/url?sa=i&amp;url=https://www.amazon.it/children-act-Ian-Mcewan/dp/0099599643&amp;psig=AOvVaw07fQv7272kYdJP4bK-Gobm&amp;ust=1591432990492000&amp;source=images&amp;cd=vfe&amp;ved=0CAIQjRxqFwoTCKDI34Kk6ukCFQAAAAAdAAAAABAE" TargetMode="External"/><Relationship Id="rId2" Type="http://schemas.openxmlformats.org/officeDocument/2006/relationships/image" Target="../media/image8.jpeg"/><Relationship Id="rId1" Type="http://schemas.openxmlformats.org/officeDocument/2006/relationships/slideLayout" Target="../slideLayouts/slideLayout10.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0000"/>
            <a:lum/>
          </a:blip>
          <a:srcRect/>
          <a:stretch>
            <a:fillRect r="-23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104900" y="0"/>
            <a:ext cx="9980682" cy="1173162"/>
          </a:xfrm>
        </p:spPr>
        <p:txBody>
          <a:bodyPr rtlCol="0">
            <a:normAutofit/>
          </a:bodyPr>
          <a:lstStyle/>
          <a:p>
            <a:pPr algn="ctr"/>
            <a:r>
              <a:rPr lang="en-US" sz="3200" dirty="0" smtClean="0">
                <a:latin typeface="Verdana" pitchFamily="34" charset="0"/>
                <a:ea typeface="Verdana" pitchFamily="34" charset="0"/>
                <a:cs typeface="Times New Roman" pitchFamily="18" charset="0"/>
              </a:rPr>
              <a:t>Children’s education and health in </a:t>
            </a:r>
            <a:br>
              <a:rPr lang="en-US" sz="3200" dirty="0" smtClean="0">
                <a:latin typeface="Verdana" pitchFamily="34" charset="0"/>
                <a:ea typeface="Verdana" pitchFamily="34" charset="0"/>
                <a:cs typeface="Times New Roman" pitchFamily="18" charset="0"/>
              </a:rPr>
            </a:br>
            <a:r>
              <a:rPr lang="en-US" sz="3200" dirty="0" smtClean="0">
                <a:latin typeface="Verdana" pitchFamily="34" charset="0"/>
                <a:ea typeface="Verdana" pitchFamily="34" charset="0"/>
                <a:cs typeface="Times New Roman" pitchFamily="18" charset="0"/>
              </a:rPr>
              <a:t>the Constitution of the Italian Republic</a:t>
            </a:r>
            <a:endParaRPr lang="en-US" sz="3200" dirty="0">
              <a:latin typeface="Verdana" pitchFamily="34" charset="0"/>
              <a:ea typeface="Verdana" pitchFamily="34" charset="0"/>
              <a:cs typeface="Times New Roman" pitchFamily="18" charset="0"/>
            </a:endParaRPr>
          </a:p>
        </p:txBody>
      </p:sp>
      <p:graphicFrame>
        <p:nvGraphicFramePr>
          <p:cNvPr id="4" name="Segnaposto contenuto 3" descr="Elenco impilato"/>
          <p:cNvGraphicFramePr>
            <a:graphicFrameLocks noGrp="1"/>
          </p:cNvGraphicFramePr>
          <p:nvPr>
            <p:ph idx="1"/>
            <p:extLst>
              <p:ext uri="{D42A27DB-BD31-4B8C-83A1-F6EECF244321}">
                <p14:modId xmlns:p14="http://schemas.microsoft.com/office/powerpoint/2010/main" xmlns="" val="4203862830"/>
              </p:ext>
            </p:extLst>
          </p:nvPr>
        </p:nvGraphicFramePr>
        <p:xfrm>
          <a:off x="341194" y="1600199"/>
          <a:ext cx="11409528" cy="44457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Segnaposto numero diapositiva 7"/>
          <p:cNvSpPr>
            <a:spLocks noGrp="1"/>
          </p:cNvSpPr>
          <p:nvPr>
            <p:ph type="sldNum" sz="quarter" idx="12"/>
          </p:nvPr>
        </p:nvSpPr>
        <p:spPr/>
        <p:txBody>
          <a:bodyPr/>
          <a:lstStyle/>
          <a:p>
            <a:pPr rtl="0"/>
            <a:fld id="{0FF54DE5-C571-48E8-A5BC-B369434E2F44}" type="slidenum">
              <a:rPr lang="it-IT" noProof="0" smtClean="0"/>
              <a:pPr rtl="0"/>
              <a:t>1</a:t>
            </a:fld>
            <a:endParaRPr lang="it-IT" noProof="0" dirty="0"/>
          </a:p>
        </p:txBody>
      </p:sp>
    </p:spTree>
    <p:extLst>
      <p:ext uri="{BB962C8B-B14F-4D97-AF65-F5344CB8AC3E}">
        <p14:creationId xmlns:p14="http://schemas.microsoft.com/office/powerpoint/2010/main" xmlns="" val="42245094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7000"/>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a:r>
              <a:rPr lang="it" b="1" dirty="0" smtClean="0">
                <a:solidFill>
                  <a:srgbClr val="FF0000"/>
                </a:solidFill>
                <a:latin typeface="Verdana" pitchFamily="34" charset="0"/>
                <a:ea typeface="Verdana" pitchFamily="34" charset="0"/>
                <a:cs typeface="Times New Roman" pitchFamily="18" charset="0"/>
              </a:rPr>
              <a:t>The power of literature</a:t>
            </a:r>
            <a:endParaRPr lang="en-US" b="1" dirty="0">
              <a:solidFill>
                <a:srgbClr val="FF0000"/>
              </a:solidFill>
              <a:latin typeface="Verdana" pitchFamily="34" charset="0"/>
              <a:ea typeface="Verdana" pitchFamily="34" charset="0"/>
              <a:cs typeface="Times New Roman" pitchFamily="18" charset="0"/>
            </a:endParaRPr>
          </a:p>
        </p:txBody>
      </p:sp>
      <p:sp>
        <p:nvSpPr>
          <p:cNvPr id="4" name="Segnaposto testo 3"/>
          <p:cNvSpPr>
            <a:spLocks noGrp="1"/>
          </p:cNvSpPr>
          <p:nvPr>
            <p:ph type="body" sz="half" idx="2"/>
          </p:nvPr>
        </p:nvSpPr>
        <p:spPr>
          <a:xfrm>
            <a:off x="6974007" y="1716207"/>
            <a:ext cx="4353636" cy="631208"/>
          </a:xfrm>
        </p:spPr>
        <p:txBody>
          <a:bodyPr rtlCol="0">
            <a:normAutofit/>
          </a:bodyPr>
          <a:lstStyle/>
          <a:p>
            <a:pPr algn="ctr">
              <a:lnSpc>
                <a:spcPct val="100000"/>
              </a:lnSpc>
            </a:pPr>
            <a:r>
              <a:rPr lang="en-US" sz="1600" dirty="0" smtClean="0">
                <a:latin typeface="Verdana" pitchFamily="34" charset="0"/>
                <a:ea typeface="Verdana" pitchFamily="34" charset="0"/>
                <a:cs typeface="Times New Roman" pitchFamily="18" charset="0"/>
              </a:rPr>
              <a:t>Students become committed to society to </a:t>
            </a:r>
            <a:r>
              <a:rPr lang="en-US" sz="1600" b="1" dirty="0" smtClean="0">
                <a:latin typeface="Verdana" pitchFamily="34" charset="0"/>
                <a:ea typeface="Verdana" pitchFamily="34" charset="0"/>
                <a:cs typeface="Times New Roman" pitchFamily="18" charset="0"/>
              </a:rPr>
              <a:t>make a </a:t>
            </a:r>
            <a:r>
              <a:rPr lang="en-US" sz="1600" dirty="0" smtClean="0">
                <a:latin typeface="Verdana" pitchFamily="34" charset="0"/>
                <a:ea typeface="Verdana" pitchFamily="34" charset="0"/>
                <a:cs typeface="Times New Roman" pitchFamily="18" charset="0"/>
              </a:rPr>
              <a:t>social and positive </a:t>
            </a:r>
            <a:r>
              <a:rPr lang="en-US" sz="1600" b="1" dirty="0" smtClean="0">
                <a:latin typeface="Verdana" pitchFamily="34" charset="0"/>
                <a:ea typeface="Verdana" pitchFamily="34" charset="0"/>
                <a:cs typeface="Times New Roman" pitchFamily="18" charset="0"/>
              </a:rPr>
              <a:t>change</a:t>
            </a:r>
            <a:r>
              <a:rPr lang="en-US" sz="1600" dirty="0" smtClean="0">
                <a:latin typeface="Verdana" pitchFamily="34" charset="0"/>
                <a:ea typeface="Verdana" pitchFamily="34" charset="0"/>
                <a:cs typeface="Times New Roman" pitchFamily="18" charset="0"/>
              </a:rPr>
              <a:t>. </a:t>
            </a:r>
          </a:p>
        </p:txBody>
      </p:sp>
      <p:sp>
        <p:nvSpPr>
          <p:cNvPr id="5" name="Segnaposto numero diapositiva 4"/>
          <p:cNvSpPr>
            <a:spLocks noGrp="1"/>
          </p:cNvSpPr>
          <p:nvPr>
            <p:ph type="sldNum" sz="quarter" idx="12"/>
          </p:nvPr>
        </p:nvSpPr>
        <p:spPr/>
        <p:txBody>
          <a:bodyPr/>
          <a:lstStyle/>
          <a:p>
            <a:pPr rtl="0"/>
            <a:fld id="{0FF54DE5-C571-48E8-A5BC-B369434E2F44}" type="slidenum">
              <a:rPr lang="it-IT" noProof="0" smtClean="0"/>
              <a:pPr rtl="0"/>
              <a:t>2</a:t>
            </a:fld>
            <a:endParaRPr lang="it-IT" noProof="0" dirty="0"/>
          </a:p>
        </p:txBody>
      </p:sp>
      <p:pic>
        <p:nvPicPr>
          <p:cNvPr id="7170" name="Picture 2" descr="Literature Tutor Singapore | Literature Tuition Centre | ChampionTutor">
            <a:hlinkClick r:id="rId3"/>
          </p:cNvPr>
          <p:cNvPicPr>
            <a:picLocks noChangeAspect="1" noChangeArrowheads="1"/>
          </p:cNvPicPr>
          <p:nvPr/>
        </p:nvPicPr>
        <p:blipFill>
          <a:blip r:embed="rId4" cstate="print">
            <a:duotone>
              <a:schemeClr val="accent2">
                <a:shade val="45000"/>
                <a:satMod val="135000"/>
              </a:schemeClr>
              <a:prstClr val="white"/>
            </a:duotone>
          </a:blip>
          <a:srcRect l="34269" r="34663"/>
          <a:stretch>
            <a:fillRect/>
          </a:stretch>
        </p:blipFill>
        <p:spPr bwMode="auto">
          <a:xfrm>
            <a:off x="5186152" y="2917730"/>
            <a:ext cx="1800000" cy="1834779"/>
          </a:xfrm>
          <a:prstGeom prst="ellipse">
            <a:avLst/>
          </a:prstGeom>
          <a:noFill/>
          <a:ln w="19050">
            <a:noFill/>
          </a:ln>
          <a:effectLst>
            <a:glow rad="228600">
              <a:schemeClr val="accent4">
                <a:satMod val="175000"/>
                <a:alpha val="40000"/>
              </a:schemeClr>
            </a:glow>
          </a:effectLst>
        </p:spPr>
      </p:pic>
      <p:sp>
        <p:nvSpPr>
          <p:cNvPr id="11" name="CasellaDiTesto 10"/>
          <p:cNvSpPr txBox="1"/>
          <p:nvPr/>
        </p:nvSpPr>
        <p:spPr>
          <a:xfrm>
            <a:off x="1050878" y="1719618"/>
            <a:ext cx="4135272" cy="584775"/>
          </a:xfrm>
          <a:prstGeom prst="rect">
            <a:avLst/>
          </a:prstGeom>
          <a:noFill/>
        </p:spPr>
        <p:txBody>
          <a:bodyPr wrap="square" rtlCol="0">
            <a:spAutoFit/>
          </a:bodyPr>
          <a:lstStyle/>
          <a:p>
            <a:pPr algn="ctr"/>
            <a:r>
              <a:rPr lang="en-US" sz="1600" b="1" dirty="0" smtClean="0">
                <a:latin typeface="Verdana" pitchFamily="34" charset="0"/>
                <a:ea typeface="Verdana" pitchFamily="34" charset="0"/>
                <a:cs typeface="Times New Roman" pitchFamily="18" charset="0"/>
              </a:rPr>
              <a:t>Source of transformation </a:t>
            </a:r>
            <a:r>
              <a:rPr lang="en-US" sz="1600" dirty="0" smtClean="0">
                <a:latin typeface="Verdana" pitchFamily="34" charset="0"/>
                <a:ea typeface="Verdana" pitchFamily="34" charset="0"/>
                <a:cs typeface="Times New Roman" pitchFamily="18" charset="0"/>
              </a:rPr>
              <a:t>in the mind of the reader and in society. </a:t>
            </a:r>
          </a:p>
        </p:txBody>
      </p:sp>
      <p:sp>
        <p:nvSpPr>
          <p:cNvPr id="13" name="CasellaDiTesto 12"/>
          <p:cNvSpPr txBox="1"/>
          <p:nvPr/>
        </p:nvSpPr>
        <p:spPr>
          <a:xfrm>
            <a:off x="7246961" y="5349923"/>
            <a:ext cx="4203510" cy="830997"/>
          </a:xfrm>
          <a:prstGeom prst="rect">
            <a:avLst/>
          </a:prstGeom>
          <a:noFill/>
        </p:spPr>
        <p:txBody>
          <a:bodyPr wrap="square" rtlCol="0">
            <a:spAutoFit/>
          </a:bodyPr>
          <a:lstStyle/>
          <a:p>
            <a:pPr algn="ctr"/>
            <a:r>
              <a:rPr lang="en-US" sz="1600" dirty="0" smtClean="0">
                <a:latin typeface="Verdana" pitchFamily="34" charset="0"/>
                <a:ea typeface="Verdana" pitchFamily="34" charset="0"/>
                <a:cs typeface="Times New Roman" pitchFamily="18" charset="0"/>
              </a:rPr>
              <a:t>Children can </a:t>
            </a:r>
            <a:r>
              <a:rPr lang="en-US" sz="1600" b="1" dirty="0" smtClean="0">
                <a:latin typeface="Verdana" pitchFamily="34" charset="0"/>
                <a:ea typeface="Verdana" pitchFamily="34" charset="0"/>
                <a:cs typeface="Times New Roman" pitchFamily="18" charset="0"/>
              </a:rPr>
              <a:t>find their place </a:t>
            </a:r>
            <a:r>
              <a:rPr lang="en-US" sz="1600" dirty="0" smtClean="0">
                <a:latin typeface="Verdana" pitchFamily="34" charset="0"/>
                <a:ea typeface="Verdana" pitchFamily="34" charset="0"/>
                <a:cs typeface="Times New Roman" pitchFamily="18" charset="0"/>
              </a:rPr>
              <a:t>in the world and discover their sense of responsibility. </a:t>
            </a:r>
          </a:p>
        </p:txBody>
      </p:sp>
      <p:sp>
        <p:nvSpPr>
          <p:cNvPr id="14" name="CasellaDiTesto 13"/>
          <p:cNvSpPr txBox="1"/>
          <p:nvPr/>
        </p:nvSpPr>
        <p:spPr>
          <a:xfrm>
            <a:off x="8584440" y="3289109"/>
            <a:ext cx="2502090" cy="1077218"/>
          </a:xfrm>
          <a:prstGeom prst="rect">
            <a:avLst/>
          </a:prstGeom>
          <a:noFill/>
        </p:spPr>
        <p:txBody>
          <a:bodyPr wrap="square" rtlCol="0">
            <a:spAutoFit/>
          </a:bodyPr>
          <a:lstStyle/>
          <a:p>
            <a:pPr algn="ctr"/>
            <a:r>
              <a:rPr lang="en-US" sz="1600" dirty="0" smtClean="0">
                <a:latin typeface="Verdana" pitchFamily="34" charset="0"/>
                <a:ea typeface="Verdana" pitchFamily="34" charset="0"/>
                <a:cs typeface="Times New Roman" pitchFamily="18" charset="0"/>
              </a:rPr>
              <a:t>A union between the literary driving force and </a:t>
            </a:r>
            <a:r>
              <a:rPr lang="en-US" sz="1600" b="1" dirty="0" smtClean="0">
                <a:latin typeface="Verdana" pitchFamily="34" charset="0"/>
                <a:ea typeface="Verdana" pitchFamily="34" charset="0"/>
                <a:cs typeface="Times New Roman" pitchFamily="18" charset="0"/>
              </a:rPr>
              <a:t>motivating students   </a:t>
            </a:r>
            <a:r>
              <a:rPr lang="en-US" sz="1600" dirty="0" smtClean="0">
                <a:latin typeface="Verdana" pitchFamily="34" charset="0"/>
                <a:ea typeface="Verdana" pitchFamily="34" charset="0"/>
                <a:cs typeface="Times New Roman" pitchFamily="18" charset="0"/>
              </a:rPr>
              <a:t>for action.</a:t>
            </a:r>
          </a:p>
        </p:txBody>
      </p:sp>
      <p:sp>
        <p:nvSpPr>
          <p:cNvPr id="15" name="CasellaDiTesto 14"/>
          <p:cNvSpPr txBox="1"/>
          <p:nvPr/>
        </p:nvSpPr>
        <p:spPr>
          <a:xfrm>
            <a:off x="1078174" y="3302757"/>
            <a:ext cx="2483893" cy="1077218"/>
          </a:xfrm>
          <a:prstGeom prst="rect">
            <a:avLst/>
          </a:prstGeom>
          <a:noFill/>
        </p:spPr>
        <p:txBody>
          <a:bodyPr wrap="square" rtlCol="0">
            <a:spAutoFit/>
          </a:bodyPr>
          <a:lstStyle/>
          <a:p>
            <a:pPr algn="ctr"/>
            <a:r>
              <a:rPr lang="en-US" sz="1600" b="1" dirty="0" smtClean="0">
                <a:latin typeface="Verdana" pitchFamily="34" charset="0"/>
                <a:ea typeface="Verdana" pitchFamily="34" charset="0"/>
                <a:cs typeface="Times New Roman" pitchFamily="18" charset="0"/>
              </a:rPr>
              <a:t>Power </a:t>
            </a:r>
            <a:r>
              <a:rPr lang="en-US" sz="1600" dirty="0" smtClean="0">
                <a:latin typeface="Verdana" pitchFamily="34" charset="0"/>
                <a:ea typeface="Verdana" pitchFamily="34" charset="0"/>
                <a:cs typeface="Times New Roman" pitchFamily="18" charset="0"/>
              </a:rPr>
              <a:t>to change live, to touch hearth and mind, to motivate people to take action.</a:t>
            </a:r>
            <a:endParaRPr lang="it-IT" sz="1600" dirty="0">
              <a:latin typeface="Verdana" pitchFamily="34" charset="0"/>
              <a:ea typeface="Verdana" pitchFamily="34" charset="0"/>
            </a:endParaRPr>
          </a:p>
        </p:txBody>
      </p:sp>
      <p:sp>
        <p:nvSpPr>
          <p:cNvPr id="12" name="CasellaDiTesto 11"/>
          <p:cNvSpPr txBox="1"/>
          <p:nvPr/>
        </p:nvSpPr>
        <p:spPr>
          <a:xfrm>
            <a:off x="1201002" y="5363570"/>
            <a:ext cx="3411941" cy="584775"/>
          </a:xfrm>
          <a:prstGeom prst="rect">
            <a:avLst/>
          </a:prstGeom>
          <a:noFill/>
        </p:spPr>
        <p:txBody>
          <a:bodyPr wrap="square" rtlCol="0">
            <a:spAutoFit/>
          </a:bodyPr>
          <a:lstStyle/>
          <a:p>
            <a:pPr algn="ctr"/>
            <a:r>
              <a:rPr lang="en-US" sz="1600" dirty="0" smtClean="0">
                <a:latin typeface="Verdana" pitchFamily="34" charset="0"/>
                <a:ea typeface="Verdana" pitchFamily="34" charset="0"/>
                <a:cs typeface="Times New Roman" pitchFamily="18" charset="0"/>
              </a:rPr>
              <a:t>A </a:t>
            </a:r>
            <a:r>
              <a:rPr lang="en-US" sz="1600" b="1" dirty="0" smtClean="0">
                <a:latin typeface="Verdana" pitchFamily="34" charset="0"/>
                <a:ea typeface="Verdana" pitchFamily="34" charset="0"/>
                <a:cs typeface="Times New Roman" pitchFamily="18" charset="0"/>
              </a:rPr>
              <a:t>better understanding </a:t>
            </a:r>
            <a:r>
              <a:rPr lang="en-US" sz="1600" dirty="0" smtClean="0">
                <a:latin typeface="Verdana" pitchFamily="34" charset="0"/>
                <a:ea typeface="Verdana" pitchFamily="34" charset="0"/>
                <a:cs typeface="Times New Roman" pitchFamily="18" charset="0"/>
              </a:rPr>
              <a:t>of Human Rights.</a:t>
            </a:r>
          </a:p>
        </p:txBody>
      </p:sp>
      <p:cxnSp>
        <p:nvCxnSpPr>
          <p:cNvPr id="23" name="Connettore 2 22"/>
          <p:cNvCxnSpPr>
            <a:stCxn id="7170" idx="1"/>
            <a:endCxn id="11" idx="2"/>
          </p:cNvCxnSpPr>
          <p:nvPr/>
        </p:nvCxnSpPr>
        <p:spPr>
          <a:xfrm flipH="1" flipV="1">
            <a:off x="3118514" y="2304393"/>
            <a:ext cx="2331242" cy="88203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ttore 2 23"/>
          <p:cNvCxnSpPr>
            <a:stCxn id="7170" idx="2"/>
            <a:endCxn id="15" idx="3"/>
          </p:cNvCxnSpPr>
          <p:nvPr/>
        </p:nvCxnSpPr>
        <p:spPr>
          <a:xfrm flipH="1">
            <a:off x="3562067" y="3835120"/>
            <a:ext cx="1624085" cy="6246"/>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ttore 2 24"/>
          <p:cNvCxnSpPr>
            <a:stCxn id="7170" idx="3"/>
            <a:endCxn id="12" idx="0"/>
          </p:cNvCxnSpPr>
          <p:nvPr/>
        </p:nvCxnSpPr>
        <p:spPr>
          <a:xfrm flipH="1">
            <a:off x="2906973" y="4483812"/>
            <a:ext cx="2542783" cy="87975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ttore 2 29"/>
          <p:cNvCxnSpPr>
            <a:stCxn id="7170" idx="5"/>
            <a:endCxn id="13" idx="0"/>
          </p:cNvCxnSpPr>
          <p:nvPr/>
        </p:nvCxnSpPr>
        <p:spPr>
          <a:xfrm>
            <a:off x="6722548" y="4483812"/>
            <a:ext cx="2626168" cy="866111"/>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a:stCxn id="7170" idx="6"/>
            <a:endCxn id="14" idx="1"/>
          </p:cNvCxnSpPr>
          <p:nvPr/>
        </p:nvCxnSpPr>
        <p:spPr>
          <a:xfrm flipV="1">
            <a:off x="6986152" y="3827718"/>
            <a:ext cx="1598288" cy="7402"/>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ttore 2 31"/>
          <p:cNvCxnSpPr>
            <a:stCxn id="7170" idx="7"/>
            <a:endCxn id="4" idx="2"/>
          </p:cNvCxnSpPr>
          <p:nvPr/>
        </p:nvCxnSpPr>
        <p:spPr>
          <a:xfrm flipV="1">
            <a:off x="6722548" y="2347415"/>
            <a:ext cx="2428277" cy="839012"/>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83544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44000" b="-4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a:r>
              <a:rPr lang="it" dirty="0" smtClean="0">
                <a:latin typeface="Verdana" pitchFamily="34" charset="0"/>
                <a:ea typeface="Verdana" pitchFamily="34" charset="0"/>
                <a:cs typeface="Times New Roman" pitchFamily="18" charset="0"/>
              </a:rPr>
              <a:t>Reference to studied literary texts</a:t>
            </a:r>
            <a:endParaRPr lang="en-US" dirty="0">
              <a:latin typeface="Verdana" pitchFamily="34" charset="0"/>
              <a:ea typeface="Verdana" pitchFamily="34" charset="0"/>
              <a:cs typeface="Times New Roman" pitchFamily="18" charset="0"/>
            </a:endParaRPr>
          </a:p>
        </p:txBody>
      </p:sp>
      <p:sp>
        <p:nvSpPr>
          <p:cNvPr id="4" name="Segnaposto testo 3"/>
          <p:cNvSpPr>
            <a:spLocks noGrp="1"/>
          </p:cNvSpPr>
          <p:nvPr>
            <p:ph type="body" sz="half" idx="2"/>
          </p:nvPr>
        </p:nvSpPr>
        <p:spPr>
          <a:xfrm>
            <a:off x="1118546" y="1487606"/>
            <a:ext cx="6919985" cy="5370394"/>
          </a:xfrm>
        </p:spPr>
        <p:txBody>
          <a:bodyPr rtlCol="0"/>
          <a:lstStyle/>
          <a:p>
            <a:pPr algn="ctr" rtl="0">
              <a:lnSpc>
                <a:spcPct val="100000"/>
              </a:lnSpc>
            </a:pPr>
            <a:r>
              <a:rPr lang="it" sz="2400" b="1" dirty="0" smtClean="0">
                <a:solidFill>
                  <a:srgbClr val="FF0000"/>
                </a:solidFill>
                <a:latin typeface="Verdana" pitchFamily="34" charset="0"/>
                <a:ea typeface="Verdana" pitchFamily="34" charset="0"/>
                <a:cs typeface="Times New Roman" pitchFamily="18" charset="0"/>
              </a:rPr>
              <a:t>C. DICKENS, Oliver Twist, 1837</a:t>
            </a:r>
          </a:p>
          <a:p>
            <a:pPr algn="ctr" rtl="0">
              <a:lnSpc>
                <a:spcPct val="100000"/>
              </a:lnSpc>
            </a:pPr>
            <a:r>
              <a:rPr lang="it" sz="2400" b="1" i="1" dirty="0" smtClean="0">
                <a:solidFill>
                  <a:srgbClr val="FF0000"/>
                </a:solidFill>
                <a:latin typeface="Verdana" pitchFamily="34" charset="0"/>
                <a:ea typeface="Verdana" pitchFamily="34" charset="0"/>
                <a:cs typeface="Times New Roman" pitchFamily="18" charset="0"/>
              </a:rPr>
              <a:t>A Victorian Novel</a:t>
            </a:r>
          </a:p>
          <a:p>
            <a:pPr algn="ctr" rtl="0">
              <a:lnSpc>
                <a:spcPct val="150000"/>
              </a:lnSpc>
            </a:pPr>
            <a:r>
              <a:rPr lang="it" sz="1900" i="1" dirty="0" smtClean="0">
                <a:solidFill>
                  <a:srgbClr val="FF0000"/>
                </a:solidFill>
                <a:latin typeface="Verdana" pitchFamily="34" charset="0"/>
                <a:ea typeface="Verdana" pitchFamily="34" charset="0"/>
                <a:cs typeface="Times New Roman" pitchFamily="18" charset="0"/>
              </a:rPr>
              <a:t>Quotation: </a:t>
            </a:r>
            <a:r>
              <a:rPr lang="it" sz="1900" i="1" dirty="0" smtClean="0">
                <a:latin typeface="Verdana" pitchFamily="34" charset="0"/>
                <a:ea typeface="Verdana" pitchFamily="34" charset="0"/>
                <a:cs typeface="Times New Roman" pitchFamily="18" charset="0"/>
              </a:rPr>
              <a:t>“Please, sir, I want some more”</a:t>
            </a:r>
            <a:endParaRPr lang="it" sz="1600" dirty="0" smtClean="0">
              <a:latin typeface="Verdana" pitchFamily="34" charset="0"/>
              <a:ea typeface="Verdana" pitchFamily="34" charset="0"/>
              <a:cs typeface="Times New Roman" pitchFamily="18" charset="0"/>
            </a:endParaRPr>
          </a:p>
          <a:p>
            <a:pPr marL="355600" indent="-355600" rtl="0">
              <a:lnSpc>
                <a:spcPct val="200000"/>
              </a:lnSpc>
              <a:spcBef>
                <a:spcPts val="600"/>
              </a:spcBef>
              <a:buClr>
                <a:srgbClr val="FF0000"/>
              </a:buClr>
              <a:buFont typeface="Wingdings" pitchFamily="2" charset="2"/>
              <a:buChar char="§"/>
            </a:pPr>
            <a:r>
              <a:rPr lang="it" sz="1900" dirty="0" smtClean="0">
                <a:latin typeface="Verdana" pitchFamily="34" charset="0"/>
                <a:ea typeface="Verdana" pitchFamily="34" charset="0"/>
                <a:cs typeface="Times New Roman" pitchFamily="18" charset="0"/>
              </a:rPr>
              <a:t>Oliver Twist is a poor boy who lives in a workhouse          </a:t>
            </a:r>
          </a:p>
          <a:p>
            <a:pPr marL="982663" lvl="1" indent="-254000">
              <a:lnSpc>
                <a:spcPct val="100000"/>
              </a:lnSpc>
              <a:buClr>
                <a:srgbClr val="FF0000"/>
              </a:buClr>
              <a:buFont typeface="Arial" pitchFamily="34" charset="0"/>
              <a:buChar char="•"/>
            </a:pPr>
            <a:r>
              <a:rPr lang="it" sz="1900" dirty="0" smtClean="0">
                <a:latin typeface="Verdana" pitchFamily="34" charset="0"/>
                <a:ea typeface="Verdana" pitchFamily="34" charset="0"/>
                <a:cs typeface="Times New Roman" pitchFamily="18" charset="0"/>
              </a:rPr>
              <a:t>inhuman way</a:t>
            </a:r>
          </a:p>
          <a:p>
            <a:pPr marL="982663" lvl="1" indent="-254000">
              <a:lnSpc>
                <a:spcPct val="100000"/>
              </a:lnSpc>
              <a:buClr>
                <a:srgbClr val="FF0000"/>
              </a:buClr>
              <a:buFont typeface="Arial" pitchFamily="34" charset="0"/>
              <a:buChar char="•"/>
            </a:pPr>
            <a:r>
              <a:rPr lang="it" sz="1900" dirty="0" smtClean="0">
                <a:latin typeface="Verdana" pitchFamily="34" charset="0"/>
                <a:ea typeface="Verdana" pitchFamily="34" charset="0"/>
                <a:cs typeface="Times New Roman" pitchFamily="18" charset="0"/>
              </a:rPr>
              <a:t>extreme health’s conditions</a:t>
            </a:r>
          </a:p>
          <a:p>
            <a:pPr marL="982663" lvl="1" indent="-254000">
              <a:lnSpc>
                <a:spcPct val="100000"/>
              </a:lnSpc>
              <a:buClr>
                <a:srgbClr val="FF0000"/>
              </a:buClr>
              <a:buFont typeface="Arial" pitchFamily="34" charset="0"/>
              <a:buChar char="•"/>
            </a:pPr>
            <a:r>
              <a:rPr lang="it" sz="1900" dirty="0" smtClean="0">
                <a:latin typeface="Verdana" pitchFamily="34" charset="0"/>
                <a:ea typeface="Verdana" pitchFamily="34" charset="0"/>
                <a:cs typeface="Times New Roman" pitchFamily="18" charset="0"/>
                <a:sym typeface="Wingdings" pitchFamily="2" charset="2"/>
              </a:rPr>
              <a:t>no education</a:t>
            </a:r>
            <a:endParaRPr lang="it" sz="1900" dirty="0" smtClean="0">
              <a:latin typeface="Verdana" pitchFamily="34" charset="0"/>
              <a:ea typeface="Verdana" pitchFamily="34" charset="0"/>
              <a:cs typeface="Times New Roman" pitchFamily="18" charset="0"/>
            </a:endParaRPr>
          </a:p>
          <a:p>
            <a:pPr marL="355600" indent="-355600" rtl="0">
              <a:lnSpc>
                <a:spcPct val="100000"/>
              </a:lnSpc>
              <a:buClr>
                <a:srgbClr val="FF0000"/>
              </a:buClr>
              <a:buFont typeface="Wingdings" pitchFamily="2" charset="2"/>
              <a:buChar char="§"/>
            </a:pPr>
            <a:r>
              <a:rPr lang="it" sz="1900" dirty="0" smtClean="0">
                <a:latin typeface="Verdana" pitchFamily="34" charset="0"/>
                <a:ea typeface="Verdana" pitchFamily="34" charset="0"/>
                <a:cs typeface="Times New Roman" pitchFamily="18" charset="0"/>
              </a:rPr>
              <a:t>He represents a symbol of change and progress</a:t>
            </a:r>
          </a:p>
          <a:p>
            <a:pPr marL="355600" indent="-355600" rtl="0">
              <a:lnSpc>
                <a:spcPct val="100000"/>
              </a:lnSpc>
              <a:buClr>
                <a:srgbClr val="FF0000"/>
              </a:buClr>
              <a:buFont typeface="Wingdings" pitchFamily="2" charset="2"/>
              <a:buChar char="§"/>
            </a:pPr>
            <a:r>
              <a:rPr lang="it" sz="1900" dirty="0" smtClean="0">
                <a:latin typeface="Verdana" pitchFamily="34" charset="0"/>
                <a:ea typeface="Verdana" pitchFamily="34" charset="0"/>
                <a:cs typeface="Times New Roman" pitchFamily="18" charset="0"/>
              </a:rPr>
              <a:t>Poor children </a:t>
            </a:r>
            <a:r>
              <a:rPr lang="it" sz="1900" dirty="0" smtClean="0">
                <a:latin typeface="Verdana" pitchFamily="34" charset="0"/>
                <a:ea typeface="Verdana" pitchFamily="34" charset="0"/>
                <a:cs typeface="Times New Roman" pitchFamily="18" charset="0"/>
                <a:sym typeface="Wingdings"/>
              </a:rPr>
              <a:t></a:t>
            </a:r>
            <a:r>
              <a:rPr lang="it" sz="1900" dirty="0" smtClean="0">
                <a:latin typeface="Verdana" pitchFamily="34" charset="0"/>
                <a:ea typeface="Verdana" pitchFamily="34" charset="0"/>
                <a:cs typeface="Times New Roman" pitchFamily="18" charset="0"/>
              </a:rPr>
              <a:t> lower class</a:t>
            </a:r>
          </a:p>
          <a:p>
            <a:pPr marL="355600" indent="-355600">
              <a:lnSpc>
                <a:spcPct val="100000"/>
              </a:lnSpc>
              <a:buClr>
                <a:srgbClr val="FF0000"/>
              </a:buClr>
              <a:buFont typeface="Wingdings" pitchFamily="2" charset="2"/>
              <a:buChar char="§"/>
            </a:pPr>
            <a:r>
              <a:rPr lang="en-US" sz="1900" dirty="0" smtClean="0">
                <a:latin typeface="Verdana" pitchFamily="34" charset="0"/>
                <a:ea typeface="Verdana" pitchFamily="34" charset="0"/>
                <a:cs typeface="Times New Roman" pitchFamily="18" charset="0"/>
              </a:rPr>
              <a:t>Society does not recognize children's rights</a:t>
            </a:r>
            <a:endParaRPr lang="it" sz="1900" dirty="0" smtClean="0">
              <a:latin typeface="Times New Roman" pitchFamily="18" charset="0"/>
              <a:cs typeface="Times New Roman" pitchFamily="18" charset="0"/>
            </a:endParaRPr>
          </a:p>
          <a:p>
            <a:pPr rtl="0"/>
            <a:endParaRPr lang="it" dirty="0" smtClean="0">
              <a:latin typeface="Times New Roman" pitchFamily="18" charset="0"/>
              <a:cs typeface="Times New Roman" pitchFamily="18" charset="0"/>
            </a:endParaRPr>
          </a:p>
          <a:p>
            <a:pPr rtl="0"/>
            <a:endParaRPr lang="it" dirty="0" smtClean="0">
              <a:latin typeface="Times New Roman" pitchFamily="18" charset="0"/>
              <a:cs typeface="Times New Roman" pitchFamily="18" charset="0"/>
            </a:endParaRPr>
          </a:p>
        </p:txBody>
      </p:sp>
      <p:sp>
        <p:nvSpPr>
          <p:cNvPr id="5" name="Segnaposto numero diapositiva 4"/>
          <p:cNvSpPr>
            <a:spLocks noGrp="1"/>
          </p:cNvSpPr>
          <p:nvPr>
            <p:ph type="sldNum" sz="quarter" idx="12"/>
          </p:nvPr>
        </p:nvSpPr>
        <p:spPr/>
        <p:txBody>
          <a:bodyPr/>
          <a:lstStyle/>
          <a:p>
            <a:pPr rtl="0"/>
            <a:fld id="{0FF54DE5-C571-48E8-A5BC-B369434E2F44}" type="slidenum">
              <a:rPr lang="it-IT" noProof="0" smtClean="0"/>
              <a:pPr rtl="0"/>
              <a:t>3</a:t>
            </a:fld>
            <a:endParaRPr lang="it-IT" noProof="0" dirty="0"/>
          </a:p>
        </p:txBody>
      </p:sp>
      <p:pic>
        <p:nvPicPr>
          <p:cNvPr id="28676" name="Picture 4" descr="Oliver Twist by Charles Dickens | Orphans &amp; Care Experience in ...">
            <a:hlinkClick r:id="rId3"/>
          </p:cNvPr>
          <p:cNvPicPr>
            <a:picLocks noChangeAspect="1" noChangeArrowheads="1"/>
          </p:cNvPicPr>
          <p:nvPr/>
        </p:nvPicPr>
        <p:blipFill>
          <a:blip r:embed="rId4" cstate="print"/>
          <a:srcRect/>
          <a:stretch>
            <a:fillRect/>
          </a:stretch>
        </p:blipFill>
        <p:spPr bwMode="auto">
          <a:xfrm>
            <a:off x="8761864" y="1842448"/>
            <a:ext cx="2376772" cy="3524491"/>
          </a:xfrm>
          <a:prstGeom prst="rect">
            <a:avLst/>
          </a:prstGeom>
          <a:noFill/>
          <a:effectLst>
            <a:reflection blurRad="6350" stA="52000" endA="300" endPos="35000" dir="5400000" sy="-100000" algn="bl" rotWithShape="0"/>
          </a:effectLst>
        </p:spPr>
      </p:pic>
    </p:spTree>
    <p:extLst>
      <p:ext uri="{BB962C8B-B14F-4D97-AF65-F5344CB8AC3E}">
        <p14:creationId xmlns:p14="http://schemas.microsoft.com/office/powerpoint/2010/main" xmlns="" val="3683544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44000" b="-44000"/>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algn="ctr"/>
            <a:r>
              <a:rPr lang="it" dirty="0" smtClean="0">
                <a:latin typeface="Verdana" pitchFamily="34" charset="0"/>
                <a:ea typeface="Verdana" pitchFamily="34" charset="0"/>
                <a:cs typeface="Times New Roman" pitchFamily="18" charset="0"/>
              </a:rPr>
              <a:t>Reference to studied literary texts</a:t>
            </a:r>
            <a:endParaRPr lang="en-US" dirty="0">
              <a:latin typeface="Verdana" pitchFamily="34" charset="0"/>
              <a:ea typeface="Verdana" pitchFamily="34" charset="0"/>
              <a:cs typeface="Times New Roman" pitchFamily="18" charset="0"/>
            </a:endParaRPr>
          </a:p>
        </p:txBody>
      </p:sp>
      <p:sp>
        <p:nvSpPr>
          <p:cNvPr id="4" name="Segnaposto testo 3"/>
          <p:cNvSpPr>
            <a:spLocks noGrp="1"/>
          </p:cNvSpPr>
          <p:nvPr>
            <p:ph type="body" sz="half" idx="2"/>
          </p:nvPr>
        </p:nvSpPr>
        <p:spPr>
          <a:xfrm>
            <a:off x="1132194" y="1501254"/>
            <a:ext cx="7138349" cy="5356745"/>
          </a:xfrm>
        </p:spPr>
        <p:txBody>
          <a:bodyPr rtlCol="0">
            <a:normAutofit/>
          </a:bodyPr>
          <a:lstStyle/>
          <a:p>
            <a:pPr algn="ctr"/>
            <a:r>
              <a:rPr lang="it" sz="2400" b="1" dirty="0" smtClean="0">
                <a:solidFill>
                  <a:srgbClr val="FF0000"/>
                </a:solidFill>
                <a:latin typeface="Verdana" pitchFamily="34" charset="0"/>
                <a:ea typeface="Verdana" pitchFamily="34" charset="0"/>
                <a:cs typeface="Times New Roman" pitchFamily="18" charset="0"/>
              </a:rPr>
              <a:t>T. HARDY, Jude the Obscure, 1895</a:t>
            </a:r>
          </a:p>
          <a:p>
            <a:pPr algn="ctr"/>
            <a:r>
              <a:rPr lang="it" sz="2400" b="1" i="1" dirty="0" smtClean="0">
                <a:solidFill>
                  <a:srgbClr val="FF0000"/>
                </a:solidFill>
                <a:latin typeface="Verdana" pitchFamily="34" charset="0"/>
                <a:ea typeface="Verdana" pitchFamily="34" charset="0"/>
                <a:cs typeface="Times New Roman" pitchFamily="18" charset="0"/>
              </a:rPr>
              <a:t>A novel of </a:t>
            </a:r>
          </a:p>
          <a:p>
            <a:pPr algn="ctr"/>
            <a:r>
              <a:rPr lang="it" sz="2400" b="1" i="1" dirty="0" smtClean="0">
                <a:solidFill>
                  <a:srgbClr val="FF0000"/>
                </a:solidFill>
                <a:latin typeface="Verdana" pitchFamily="34" charset="0"/>
                <a:ea typeface="Verdana" pitchFamily="34" charset="0"/>
                <a:cs typeface="Times New Roman" pitchFamily="18" charset="0"/>
              </a:rPr>
              <a:t>the Anti-Victorian reaction</a:t>
            </a:r>
          </a:p>
          <a:p>
            <a:pPr algn="ctr">
              <a:lnSpc>
                <a:spcPct val="150000"/>
              </a:lnSpc>
            </a:pPr>
            <a:r>
              <a:rPr lang="it" sz="1900" i="1" dirty="0" smtClean="0">
                <a:solidFill>
                  <a:srgbClr val="FF0000"/>
                </a:solidFill>
                <a:latin typeface="Verdana" pitchFamily="34" charset="0"/>
                <a:ea typeface="Verdana" pitchFamily="34" charset="0"/>
                <a:cs typeface="Times New Roman" pitchFamily="18" charset="0"/>
              </a:rPr>
              <a:t>Quotation: </a:t>
            </a:r>
            <a:r>
              <a:rPr lang="it" sz="1900" i="1" dirty="0" smtClean="0">
                <a:latin typeface="Verdana" pitchFamily="34" charset="0"/>
                <a:ea typeface="Verdana" pitchFamily="34" charset="0"/>
                <a:cs typeface="Times New Roman" pitchFamily="18" charset="0"/>
              </a:rPr>
              <a:t>“It was better to be out of life than in it </a:t>
            </a:r>
          </a:p>
          <a:p>
            <a:pPr algn="ctr">
              <a:lnSpc>
                <a:spcPct val="100000"/>
              </a:lnSpc>
              <a:spcBef>
                <a:spcPts val="0"/>
              </a:spcBef>
            </a:pPr>
            <a:r>
              <a:rPr lang="it" sz="1900" i="1" dirty="0" smtClean="0">
                <a:latin typeface="Verdana" pitchFamily="34" charset="0"/>
                <a:ea typeface="Verdana" pitchFamily="34" charset="0"/>
                <a:cs typeface="Times New Roman" pitchFamily="18" charset="0"/>
              </a:rPr>
              <a:t>at this price”</a:t>
            </a:r>
            <a:endParaRPr lang="it" sz="100" dirty="0" smtClean="0">
              <a:latin typeface="Verdana" pitchFamily="34" charset="0"/>
              <a:ea typeface="Verdana" pitchFamily="34" charset="0"/>
              <a:cs typeface="Times New Roman" pitchFamily="18" charset="0"/>
            </a:endParaRPr>
          </a:p>
          <a:p>
            <a:pPr marL="355600" indent="-355600" rtl="0">
              <a:lnSpc>
                <a:spcPct val="150000"/>
              </a:lnSpc>
              <a:buClr>
                <a:srgbClr val="FF0000"/>
              </a:buClr>
              <a:buFont typeface="Wingdings" pitchFamily="2" charset="2"/>
              <a:buChar char="§"/>
            </a:pPr>
            <a:r>
              <a:rPr lang="it" sz="1900" dirty="0" smtClean="0">
                <a:latin typeface="Verdana" pitchFamily="34" charset="0"/>
                <a:ea typeface="Verdana" pitchFamily="34" charset="0"/>
                <a:cs typeface="Times New Roman" pitchFamily="18" charset="0"/>
              </a:rPr>
              <a:t>Jude is a working-class young man, a stonemason</a:t>
            </a:r>
          </a:p>
          <a:p>
            <a:pPr marL="355600" lvl="0" indent="-355600">
              <a:lnSpc>
                <a:spcPct val="100000"/>
              </a:lnSpc>
              <a:buClr>
                <a:srgbClr val="FF0000"/>
              </a:buClr>
              <a:buFont typeface="Wingdings" pitchFamily="2" charset="2"/>
              <a:buChar char="§"/>
            </a:pPr>
            <a:r>
              <a:rPr lang="en-US" sz="1900" dirty="0" smtClean="0">
                <a:latin typeface="Verdana" pitchFamily="34" charset="0"/>
                <a:ea typeface="Verdana" pitchFamily="34" charset="0"/>
                <a:cs typeface="Times New Roman" pitchFamily="18" charset="0"/>
              </a:rPr>
              <a:t>C</a:t>
            </a:r>
            <a:r>
              <a:rPr lang="en-GB" sz="1900" dirty="0" smtClean="0">
                <a:latin typeface="Verdana" pitchFamily="34" charset="0"/>
                <a:ea typeface="Verdana" pitchFamily="34" charset="0"/>
                <a:cs typeface="Times New Roman" pitchFamily="18" charset="0"/>
              </a:rPr>
              <a:t>hildren are victims, without expectation for the future</a:t>
            </a:r>
            <a:endParaRPr lang="it-IT" sz="1900" dirty="0" smtClean="0">
              <a:solidFill>
                <a:srgbClr val="FF0000"/>
              </a:solidFill>
              <a:latin typeface="Verdana" pitchFamily="34" charset="0"/>
              <a:ea typeface="Verdana" pitchFamily="34" charset="0"/>
              <a:cs typeface="Times New Roman" pitchFamily="18" charset="0"/>
            </a:endParaRPr>
          </a:p>
          <a:p>
            <a:pPr marL="355600" indent="-355600">
              <a:lnSpc>
                <a:spcPct val="100000"/>
              </a:lnSpc>
              <a:buClr>
                <a:srgbClr val="FF0000"/>
              </a:buClr>
              <a:buFont typeface="Wingdings" pitchFamily="2" charset="2"/>
              <a:buChar char="§"/>
            </a:pPr>
            <a:r>
              <a:rPr lang="it" sz="1900" dirty="0" smtClean="0">
                <a:latin typeface="Verdana" pitchFamily="34" charset="0"/>
                <a:ea typeface="Verdana" pitchFamily="34" charset="0"/>
                <a:cs typeface="Times New Roman" pitchFamily="18" charset="0"/>
              </a:rPr>
              <a:t>T. Hardy uses cinematic technique </a:t>
            </a:r>
            <a:r>
              <a:rPr lang="en-US" sz="1900" dirty="0" smtClean="0">
                <a:latin typeface="Verdana" pitchFamily="34" charset="0"/>
                <a:ea typeface="Verdana" pitchFamily="34" charset="0"/>
                <a:cs typeface="Times New Roman" pitchFamily="18" charset="0"/>
              </a:rPr>
              <a:t>in view of a  dramatic and </a:t>
            </a:r>
            <a:r>
              <a:rPr lang="en-GB" sz="1900" dirty="0" smtClean="0">
                <a:latin typeface="Verdana" pitchFamily="34" charset="0"/>
                <a:ea typeface="Verdana" pitchFamily="34" charset="0"/>
                <a:cs typeface="Times New Roman" pitchFamily="18" charset="0"/>
              </a:rPr>
              <a:t>ghastly </a:t>
            </a:r>
            <a:r>
              <a:rPr lang="en-US" sz="1900" dirty="0" smtClean="0">
                <a:latin typeface="Verdana" pitchFamily="34" charset="0"/>
                <a:ea typeface="Verdana" pitchFamily="34" charset="0"/>
                <a:cs typeface="Times New Roman" pitchFamily="18" charset="0"/>
              </a:rPr>
              <a:t>effect</a:t>
            </a:r>
          </a:p>
          <a:p>
            <a:pPr marL="355600" indent="-355600">
              <a:lnSpc>
                <a:spcPct val="100000"/>
              </a:lnSpc>
              <a:buClr>
                <a:srgbClr val="FF0000"/>
              </a:buClr>
              <a:buFont typeface="Wingdings" pitchFamily="2" charset="2"/>
              <a:buChar char="§"/>
            </a:pPr>
            <a:r>
              <a:rPr lang="en-US" sz="1900" dirty="0" smtClean="0">
                <a:latin typeface="Verdana" pitchFamily="34" charset="0"/>
                <a:ea typeface="Verdana" pitchFamily="34" charset="0"/>
                <a:cs typeface="Times New Roman" pitchFamily="18" charset="0"/>
              </a:rPr>
              <a:t>Health is uncertain and so is the whole existence</a:t>
            </a:r>
          </a:p>
          <a:p>
            <a:pPr marL="355600" indent="-355600">
              <a:lnSpc>
                <a:spcPct val="100000"/>
              </a:lnSpc>
              <a:buClr>
                <a:srgbClr val="FF0000"/>
              </a:buClr>
              <a:buFont typeface="Wingdings" pitchFamily="2" charset="2"/>
              <a:buChar char="§"/>
            </a:pPr>
            <a:r>
              <a:rPr lang="en-US" sz="1900" dirty="0" smtClean="0">
                <a:latin typeface="Verdana" pitchFamily="34" charset="0"/>
                <a:ea typeface="Verdana" pitchFamily="34" charset="0"/>
                <a:cs typeface="Times New Roman" pitchFamily="18" charset="0"/>
              </a:rPr>
              <a:t>Children express their uneasiness about life</a:t>
            </a:r>
          </a:p>
          <a:p>
            <a:pPr marL="355600" indent="-355600" rtl="0">
              <a:buFont typeface="Wingdings" pitchFamily="2" charset="2"/>
              <a:buChar char="v"/>
            </a:pPr>
            <a:endParaRPr lang="it" dirty="0" smtClean="0">
              <a:latin typeface="Verdana" pitchFamily="34" charset="0"/>
              <a:ea typeface="Verdana" pitchFamily="34" charset="0"/>
              <a:cs typeface="Times New Roman" pitchFamily="18" charset="0"/>
            </a:endParaRPr>
          </a:p>
          <a:p>
            <a:pPr marL="355600" indent="-355600" rtl="0"/>
            <a:endParaRPr lang="it" dirty="0" smtClean="0">
              <a:latin typeface="Verdana" pitchFamily="34" charset="0"/>
              <a:ea typeface="Verdana" pitchFamily="34" charset="0"/>
              <a:cs typeface="Times New Roman" pitchFamily="18" charset="0"/>
            </a:endParaRPr>
          </a:p>
        </p:txBody>
      </p:sp>
      <p:sp>
        <p:nvSpPr>
          <p:cNvPr id="5" name="Segnaposto numero diapositiva 4"/>
          <p:cNvSpPr>
            <a:spLocks noGrp="1"/>
          </p:cNvSpPr>
          <p:nvPr>
            <p:ph type="sldNum" sz="quarter" idx="12"/>
          </p:nvPr>
        </p:nvSpPr>
        <p:spPr/>
        <p:txBody>
          <a:bodyPr/>
          <a:lstStyle/>
          <a:p>
            <a:pPr rtl="0"/>
            <a:fld id="{0FF54DE5-C571-48E8-A5BC-B369434E2F44}" type="slidenum">
              <a:rPr lang="it-IT" noProof="0" smtClean="0"/>
              <a:pPr rtl="0"/>
              <a:t>4</a:t>
            </a:fld>
            <a:endParaRPr lang="it-IT" noProof="0" dirty="0"/>
          </a:p>
        </p:txBody>
      </p:sp>
      <p:pic>
        <p:nvPicPr>
          <p:cNvPr id="27650" name="Picture 2" descr="Pin on I &lt;3 Books">
            <a:hlinkClick r:id="rId3"/>
          </p:cNvPr>
          <p:cNvPicPr>
            <a:picLocks noChangeAspect="1" noChangeArrowheads="1"/>
          </p:cNvPicPr>
          <p:nvPr/>
        </p:nvPicPr>
        <p:blipFill>
          <a:blip r:embed="rId4" cstate="print"/>
          <a:srcRect/>
          <a:stretch>
            <a:fillRect/>
          </a:stretch>
        </p:blipFill>
        <p:spPr bwMode="auto">
          <a:xfrm>
            <a:off x="8713773" y="1965277"/>
            <a:ext cx="2355252" cy="3466533"/>
          </a:xfrm>
          <a:prstGeom prst="rect">
            <a:avLst/>
          </a:prstGeom>
          <a:noFill/>
          <a:effectLst>
            <a:reflection blurRad="6350" stA="52000" endA="300" endPos="35000" dir="5400000" sy="-100000" algn="bl" rotWithShape="0"/>
          </a:effectLst>
        </p:spPr>
      </p:pic>
    </p:spTree>
    <p:extLst>
      <p:ext uri="{BB962C8B-B14F-4D97-AF65-F5344CB8AC3E}">
        <p14:creationId xmlns:p14="http://schemas.microsoft.com/office/powerpoint/2010/main" xmlns="" val="3683544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5000"/>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a:bodyPr>
          <a:lstStyle/>
          <a:p>
            <a:pPr algn="ctr"/>
            <a:r>
              <a:rPr lang="it" dirty="0" smtClean="0">
                <a:solidFill>
                  <a:srgbClr val="FF0000"/>
                </a:solidFill>
                <a:latin typeface="Verdana" pitchFamily="34" charset="0"/>
                <a:ea typeface="Verdana" pitchFamily="34" charset="0"/>
                <a:cs typeface="Times New Roman" pitchFamily="18" charset="0"/>
              </a:rPr>
              <a:t>A turning point in the History of Childhood</a:t>
            </a:r>
            <a:endParaRPr lang="en-US" dirty="0">
              <a:solidFill>
                <a:srgbClr val="FF0000"/>
              </a:solidFill>
              <a:latin typeface="Verdana" pitchFamily="34" charset="0"/>
              <a:ea typeface="Verdana" pitchFamily="34" charset="0"/>
              <a:cs typeface="Times New Roman" pitchFamily="18" charset="0"/>
            </a:endParaRPr>
          </a:p>
        </p:txBody>
      </p:sp>
      <p:sp>
        <p:nvSpPr>
          <p:cNvPr id="4" name="Segnaposto testo 3"/>
          <p:cNvSpPr>
            <a:spLocks noGrp="1"/>
          </p:cNvSpPr>
          <p:nvPr>
            <p:ph type="body" sz="half" idx="2"/>
          </p:nvPr>
        </p:nvSpPr>
        <p:spPr>
          <a:xfrm>
            <a:off x="1119116" y="1600201"/>
            <a:ext cx="9990162" cy="1852684"/>
          </a:xfrm>
        </p:spPr>
        <p:txBody>
          <a:bodyPr rtlCol="0">
            <a:normAutofit fontScale="92500"/>
          </a:bodyPr>
          <a:lstStyle/>
          <a:p>
            <a:pPr>
              <a:lnSpc>
                <a:spcPct val="100000"/>
              </a:lnSpc>
              <a:spcBef>
                <a:spcPts val="0"/>
              </a:spcBef>
              <a:spcAft>
                <a:spcPts val="1800"/>
              </a:spcAft>
            </a:pPr>
            <a:r>
              <a:rPr lang="en-US" sz="2400" b="1" dirty="0" smtClean="0">
                <a:latin typeface="Verdana" pitchFamily="34" charset="0"/>
                <a:ea typeface="Verdana" pitchFamily="34" charset="0"/>
                <a:cs typeface="Times New Roman" pitchFamily="18" charset="0"/>
              </a:rPr>
              <a:t>Prevention of Cruelty to, and Protection of, Children Act </a:t>
            </a:r>
            <a:r>
              <a:rPr lang="en-US" sz="2400" dirty="0" smtClean="0">
                <a:latin typeface="Verdana" pitchFamily="34" charset="0"/>
                <a:ea typeface="Verdana" pitchFamily="34" charset="0"/>
                <a:cs typeface="Times New Roman" pitchFamily="18" charset="0"/>
              </a:rPr>
              <a:t>(1889)</a:t>
            </a:r>
          </a:p>
          <a:p>
            <a:pPr marL="355600" indent="-355600">
              <a:lnSpc>
                <a:spcPct val="100000"/>
              </a:lnSpc>
              <a:spcBef>
                <a:spcPts val="0"/>
              </a:spcBef>
              <a:spcAft>
                <a:spcPts val="1800"/>
              </a:spcAft>
              <a:buClr>
                <a:schemeClr val="accent2"/>
              </a:buClr>
              <a:buFont typeface="Wingdings" pitchFamily="2" charset="2"/>
              <a:buChar char="ü"/>
            </a:pPr>
            <a:r>
              <a:rPr lang="en-US" sz="2100" dirty="0" smtClean="0">
                <a:latin typeface="Verdana" pitchFamily="34" charset="0"/>
                <a:ea typeface="Verdana" pitchFamily="34" charset="0"/>
                <a:cs typeface="Times New Roman" pitchFamily="18" charset="0"/>
              </a:rPr>
              <a:t>Commonly known as the Children’s Charter</a:t>
            </a:r>
          </a:p>
          <a:p>
            <a:pPr marL="355600" indent="-355600">
              <a:lnSpc>
                <a:spcPct val="100000"/>
              </a:lnSpc>
              <a:spcBef>
                <a:spcPts val="0"/>
              </a:spcBef>
              <a:spcAft>
                <a:spcPts val="1800"/>
              </a:spcAft>
              <a:buClr>
                <a:schemeClr val="accent2"/>
              </a:buClr>
              <a:buFont typeface="Wingdings" pitchFamily="2" charset="2"/>
              <a:buChar char="ü"/>
            </a:pPr>
            <a:r>
              <a:rPr lang="en-US" sz="2100" dirty="0" smtClean="0">
                <a:latin typeface="Verdana" pitchFamily="34" charset="0"/>
                <a:ea typeface="Verdana" pitchFamily="34" charset="0"/>
                <a:cs typeface="Times New Roman" pitchFamily="18" charset="0"/>
              </a:rPr>
              <a:t>Act of the Parliament of the United Kingdom of Great Britain and Ireland</a:t>
            </a:r>
          </a:p>
          <a:p>
            <a:pPr marL="355600" indent="-355600">
              <a:lnSpc>
                <a:spcPct val="100000"/>
              </a:lnSpc>
              <a:spcBef>
                <a:spcPts val="0"/>
              </a:spcBef>
              <a:spcAft>
                <a:spcPts val="1800"/>
              </a:spcAft>
              <a:buClr>
                <a:schemeClr val="accent2"/>
              </a:buClr>
            </a:pPr>
            <a:endParaRPr lang="it-IT" sz="1500" i="1" dirty="0" smtClean="0">
              <a:latin typeface="Verdana" pitchFamily="34" charset="0"/>
              <a:ea typeface="Verdana" pitchFamily="34" charset="0"/>
            </a:endParaRPr>
          </a:p>
          <a:p>
            <a:pPr marL="355600" indent="-355600">
              <a:lnSpc>
                <a:spcPct val="100000"/>
              </a:lnSpc>
              <a:spcBef>
                <a:spcPts val="0"/>
              </a:spcBef>
              <a:spcAft>
                <a:spcPts val="1800"/>
              </a:spcAft>
              <a:buClr>
                <a:schemeClr val="accent2"/>
              </a:buClr>
            </a:pPr>
            <a:endParaRPr lang="it" sz="2000" i="1" dirty="0" smtClean="0">
              <a:latin typeface="Verdana" pitchFamily="34" charset="0"/>
              <a:ea typeface="Verdana" pitchFamily="34" charset="0"/>
              <a:cs typeface="Times New Roman" pitchFamily="18" charset="0"/>
            </a:endParaRPr>
          </a:p>
        </p:txBody>
      </p:sp>
      <p:sp>
        <p:nvSpPr>
          <p:cNvPr id="5" name="Segnaposto numero diapositiva 4"/>
          <p:cNvSpPr>
            <a:spLocks noGrp="1"/>
          </p:cNvSpPr>
          <p:nvPr>
            <p:ph type="sldNum" sz="quarter" idx="12"/>
          </p:nvPr>
        </p:nvSpPr>
        <p:spPr/>
        <p:txBody>
          <a:bodyPr/>
          <a:lstStyle/>
          <a:p>
            <a:pPr rtl="0"/>
            <a:fld id="{0FF54DE5-C571-48E8-A5BC-B369434E2F44}" type="slidenum">
              <a:rPr lang="it-IT" noProof="0" smtClean="0"/>
              <a:pPr rtl="0"/>
              <a:t>5</a:t>
            </a:fld>
            <a:endParaRPr lang="it-IT" noProof="0" dirty="0"/>
          </a:p>
        </p:txBody>
      </p:sp>
      <p:pic>
        <p:nvPicPr>
          <p:cNvPr id="2050" name="Picture 2" descr="The Children Act [Lingua inglese]: Amazon.it: Mcewan, Ian, Mcewan ...">
            <a:hlinkClick r:id="rId3"/>
          </p:cNvPr>
          <p:cNvPicPr>
            <a:picLocks noChangeAspect="1" noChangeArrowheads="1"/>
          </p:cNvPicPr>
          <p:nvPr/>
        </p:nvPicPr>
        <p:blipFill>
          <a:blip r:embed="rId4" cstate="print"/>
          <a:srcRect/>
          <a:stretch>
            <a:fillRect/>
          </a:stretch>
        </p:blipFill>
        <p:spPr bwMode="auto">
          <a:xfrm>
            <a:off x="10267665" y="3698545"/>
            <a:ext cx="1404111" cy="2265528"/>
          </a:xfrm>
          <a:prstGeom prst="rect">
            <a:avLst/>
          </a:prstGeom>
          <a:noFill/>
          <a:effectLst>
            <a:reflection blurRad="6350" stA="52000" endA="300" endPos="35000" dir="5400000" sy="-100000" algn="bl" rotWithShape="0"/>
          </a:effectLst>
        </p:spPr>
      </p:pic>
      <p:sp>
        <p:nvSpPr>
          <p:cNvPr id="6" name="CasellaDiTesto 5"/>
          <p:cNvSpPr txBox="1"/>
          <p:nvPr/>
        </p:nvSpPr>
        <p:spPr>
          <a:xfrm>
            <a:off x="423081" y="3794078"/>
            <a:ext cx="9608023" cy="2092881"/>
          </a:xfrm>
          <a:prstGeom prst="rect">
            <a:avLst/>
          </a:prstGeom>
          <a:noFill/>
        </p:spPr>
        <p:txBody>
          <a:bodyPr wrap="square" rtlCol="0">
            <a:spAutoFit/>
          </a:bodyPr>
          <a:lstStyle/>
          <a:p>
            <a:pPr marL="355600" indent="-355600">
              <a:spcBef>
                <a:spcPts val="0"/>
              </a:spcBef>
              <a:spcAft>
                <a:spcPts val="1800"/>
              </a:spcAft>
              <a:buClr>
                <a:schemeClr val="accent2"/>
              </a:buClr>
            </a:pPr>
            <a:r>
              <a:rPr lang="en-US" sz="1900" dirty="0" smtClean="0">
                <a:latin typeface="Verdana" pitchFamily="34" charset="0"/>
                <a:ea typeface="Verdana" pitchFamily="34" charset="0"/>
                <a:cs typeface="Times New Roman" pitchFamily="18" charset="0"/>
              </a:rPr>
              <a:t>From Legislation to Literature  </a:t>
            </a:r>
            <a:r>
              <a:rPr lang="en-US" sz="1900" dirty="0" smtClean="0">
                <a:latin typeface="Verdana" pitchFamily="34" charset="0"/>
                <a:ea typeface="Verdana" pitchFamily="34" charset="0"/>
                <a:cs typeface="Times New Roman" pitchFamily="18" charset="0"/>
                <a:sym typeface="Wingdings" pitchFamily="2" charset="2"/>
              </a:rPr>
              <a:t>  </a:t>
            </a:r>
            <a:r>
              <a:rPr lang="it" sz="1900" i="1" dirty="0" smtClean="0">
                <a:latin typeface="Verdana" pitchFamily="34" charset="0"/>
                <a:ea typeface="Verdana" pitchFamily="34" charset="0"/>
                <a:cs typeface="Times New Roman" pitchFamily="18" charset="0"/>
              </a:rPr>
              <a:t>Ian McEwan’s The Children Act (2014)</a:t>
            </a:r>
          </a:p>
          <a:p>
            <a:pPr>
              <a:spcBef>
                <a:spcPts val="0"/>
              </a:spcBef>
              <a:spcAft>
                <a:spcPts val="1800"/>
              </a:spcAft>
              <a:buClr>
                <a:schemeClr val="accent2"/>
              </a:buClr>
            </a:pPr>
            <a:r>
              <a:rPr lang="it" sz="1600" i="1" dirty="0" smtClean="0">
                <a:solidFill>
                  <a:srgbClr val="FF0000"/>
                </a:solidFill>
                <a:latin typeface="Verdana" pitchFamily="34" charset="0"/>
                <a:ea typeface="Verdana" pitchFamily="34" charset="0"/>
                <a:cs typeface="Times New Roman" pitchFamily="18" charset="0"/>
              </a:rPr>
              <a:t>Quotation: </a:t>
            </a:r>
            <a:r>
              <a:rPr lang="en-GB" sz="1600" i="1" dirty="0" smtClean="0">
                <a:latin typeface="Verdana" pitchFamily="34" charset="0"/>
                <a:ea typeface="Verdana" pitchFamily="34" charset="0"/>
              </a:rPr>
              <a:t>“Adam came looking for her and she offered nothing in religion’s place, no protection, even though the Act was clear, her paramount consideration was his welfare. How many pages in how many judgments had she devoted to that term? Welfare, well-being, was social. No child is an island. She thought her responsibilities ended at the courtroom walls. But how could they? He came to find her, wanting what everyone wanted, and what only free-thinking people, not the supernatural, could give. Meaning”</a:t>
            </a:r>
            <a:endParaRPr lang="it-IT" sz="1600" dirty="0"/>
          </a:p>
        </p:txBody>
      </p:sp>
    </p:spTree>
    <p:extLst>
      <p:ext uri="{BB962C8B-B14F-4D97-AF65-F5344CB8AC3E}">
        <p14:creationId xmlns:p14="http://schemas.microsoft.com/office/powerpoint/2010/main" xmlns="" val="3683544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3431380 (1)">
  <a:themeElements>
    <a:clrScheme name="Personalizzato 17">
      <a:dk1>
        <a:srgbClr val="514843"/>
      </a:dk1>
      <a:lt1>
        <a:srgbClr val="FFFFFF"/>
      </a:lt1>
      <a:dk2>
        <a:srgbClr val="000000"/>
      </a:dk2>
      <a:lt2>
        <a:srgbClr val="FFFFF3"/>
      </a:lt2>
      <a:accent1>
        <a:srgbClr val="9C8F88"/>
      </a:accent1>
      <a:accent2>
        <a:srgbClr val="FF0000"/>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_9411651_TF03431380_TF03431380.potx" id="{F752DA82-D50A-4AE0-8DD8-25DD4AAFB5E8}" vid="{140E91C9-CCE7-4C34-B3F5-184A9FB2C478}"/>
    </a:ext>
  </a:extLst>
</a:theme>
</file>

<file path=ppt/theme/theme2.xml><?xml version="1.0" encoding="utf-8"?>
<a:theme xmlns:a="http://schemas.openxmlformats.org/drawingml/2006/main" name="Tema di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i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Trek</Template>
  <TotalTime>0</TotalTime>
  <Words>523</Words>
  <Application>Microsoft Office PowerPoint</Application>
  <PresentationFormat>Personalizzato</PresentationFormat>
  <Paragraphs>55</Paragraphs>
  <Slides>5</Slides>
  <Notes>1</Notes>
  <HiddenSlides>0</HiddenSlides>
  <MMClips>0</MMClips>
  <ScaleCrop>false</ScaleCrop>
  <HeadingPairs>
    <vt:vector size="4" baseType="variant">
      <vt:variant>
        <vt:lpstr>Tema</vt:lpstr>
      </vt:variant>
      <vt:variant>
        <vt:i4>1</vt:i4>
      </vt:variant>
      <vt:variant>
        <vt:lpstr>Titoli diapositive</vt:lpstr>
      </vt:variant>
      <vt:variant>
        <vt:i4>5</vt:i4>
      </vt:variant>
    </vt:vector>
  </HeadingPairs>
  <TitlesOfParts>
    <vt:vector size="6" baseType="lpstr">
      <vt:lpstr>tf03431380 (1)</vt:lpstr>
      <vt:lpstr>Children’s education and health in  the Constitution of the Italian Republic</vt:lpstr>
      <vt:lpstr>The power of literature</vt:lpstr>
      <vt:lpstr>Reference to studied literary texts</vt:lpstr>
      <vt:lpstr>Reference to studied literary texts</vt:lpstr>
      <vt:lpstr>A turning point in the History of Childhood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2020-05-02T18:04:36Z</dcterms:created>
  <dcterms:modified xsi:type="dcterms:W3CDTF">2020-06-07T08:48:29Z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