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1pPr>
    <a:lvl2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2pPr>
    <a:lvl3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3pPr>
    <a:lvl4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4pPr>
    <a:lvl5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5pPr>
    <a:lvl6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6pPr>
    <a:lvl7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7pPr>
    <a:lvl8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8pPr>
    <a:lvl9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venir Next Medium"/>
          <a:ea typeface="Avenir Next Medium"/>
          <a:cs typeface="Avenir Next Medium"/>
        </a:font>
        <a:schemeClr val="accent1"/>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a:tcStyle>
        <a:tcBdr/>
        <a:fill>
          <a:solidFill>
            <a:schemeClr val="accent1">
              <a:hueOff val="178262"/>
              <a:satOff val="-8651"/>
              <a:lumOff val="-7254"/>
              <a:alpha val="29000"/>
            </a:scheme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Row>
  </a:tblStyle>
  <a:tblStyle styleId="{C7B018BB-80A7-4F77-B60F-C8B233D01FF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chemeClr val="accent6">
              <a:alpha val="25000"/>
            </a:schemeClr>
          </a:solidFill>
        </a:fill>
      </a:tcStyle>
    </a:band2H>
    <a:firstCol>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A01D73"/>
          </a:solid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firstRow>
  </a:tblStyle>
  <a:tblStyle styleId="{EEE7283C-3CF3-47DC-8721-378D4A62B22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chemeClr val="accent5">
              <a:hueOff val="-239254"/>
              <a:lumOff val="-1399"/>
            </a:schemeClr>
          </a:solidFill>
        </a:fill>
      </a:tcStyle>
    </a:firstRow>
  </a:tblStyle>
  <a:tblStyle styleId="{CF821DB8-F4EB-4A41-A1BA-3FCAFE7338EE}"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a:tcStyle>
        <a:tcBdr/>
        <a:fill>
          <a:solidFill>
            <a:srgbClr val="D4EB9B">
              <a:alpha val="26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88900" cap="flat">
              <a:solidFill>
                <a:srgbClr val="5F6568"/>
              </a:solidFill>
              <a:prstDash val="solid"/>
              <a:miter lim="400000"/>
            </a:ln>
          </a:top>
          <a:bottom>
            <a:ln w="12700" cap="flat">
              <a:noFill/>
              <a:miter lim="400000"/>
            </a:ln>
          </a:bottom>
          <a:insideH>
            <a:ln w="25400" cap="flat">
              <a:solidFill>
                <a:srgbClr val="D4EB9B">
                  <a:alpha val="26000"/>
                </a:srgbClr>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D4EB9B">
                  <a:alpha val="26000"/>
                </a:srgbClr>
              </a:solidFill>
              <a:prstDash val="solid"/>
              <a:miter lim="400000"/>
            </a:ln>
          </a:insideH>
          <a:insideV>
            <a:ln w="12700" cap="flat">
              <a:noFill/>
              <a:miter lim="400000"/>
            </a:ln>
          </a:insideV>
        </a:tcBdr>
        <a:fill>
          <a:solidFill>
            <a:srgbClr val="147882"/>
          </a:solidFill>
        </a:fill>
      </a:tcStyle>
    </a:firstRow>
  </a:tblStyle>
  <a:tblStyle styleId="{33BA23B1-9221-436E-865A-0063620EA4FD}" styleName="">
    <a:tblBg/>
    <a:wholeTbl>
      <a:tcTxStyle b="off" i="off">
        <a:font>
          <a:latin typeface="Avenir Next Medium"/>
          <a:ea typeface="Avenir Next Medium"/>
          <a:cs typeface="Avenir Next Medium"/>
        </a:font>
        <a:srgbClr val="FFFFFF"/>
      </a:tcTxStyle>
      <a:tcStyle>
        <a:tcBdr>
          <a:left>
            <a:ln w="12700" cap="flat">
              <a:noFill/>
              <a:miter lim="400000"/>
            </a:ln>
          </a:left>
          <a:right>
            <a:ln w="12700" cap="flat">
              <a:noFill/>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alpha val="75000"/>
            </a:srgbClr>
          </a:solidFill>
        </a:fill>
      </a:tcStyle>
    </a:wholeTbl>
    <a:band2H>
      <a:tcTxStyle/>
      <a:tcStyle>
        <a:tcBdr/>
        <a:fill>
          <a:solidFill>
            <a:srgbClr val="686A6A">
              <a:alpha val="85000"/>
            </a:srgbClr>
          </a:solidFill>
        </a:fill>
      </a:tcStyle>
    </a:band2H>
    <a:firstCol>
      <a:tcTxStyle b="on" i="off">
        <a:font>
          <a:latin typeface="Avenir Next Demi Bold"/>
          <a:ea typeface="Avenir Next Demi Bold"/>
          <a:cs typeface="Avenir Next Demi Bold"/>
        </a:font>
        <a:srgbClr val="222222"/>
      </a:tcTxStyle>
      <a:tcStyle>
        <a:tcBdr>
          <a:left>
            <a:ln w="12700" cap="flat">
              <a:noFill/>
              <a:miter lim="400000"/>
            </a:ln>
          </a:left>
          <a:right>
            <a:ln w="63500" cap="flat">
              <a:solidFill>
                <a:srgbClr val="222222"/>
              </a:solidFill>
              <a:prstDash val="solid"/>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686A6A">
              <a:alpha val="85000"/>
            </a:srgbClr>
          </a:solidFill>
        </a:fill>
      </a:tcStyle>
    </a:firstCol>
    <a:la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63500" cap="flat">
              <a:solidFill>
                <a:srgbClr val="222222"/>
              </a:solidFill>
              <a:prstDash val="solid"/>
              <a:miter lim="400000"/>
            </a:ln>
          </a:top>
          <a:bottom>
            <a:ln w="12700" cap="flat">
              <a:noFill/>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12700" cap="flat">
              <a:noFill/>
              <a:miter lim="400000"/>
            </a:ln>
          </a:top>
          <a:bottom>
            <a:ln w="635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firstRow>
  </a:tblStyle>
  <a:tblStyle styleId="{2708684C-4D16-4618-839F-0558EEFCDFE6}" styleName="">
    <a:tblBg/>
    <a:wholeTbl>
      <a:tcTxStyle b="off" i="off">
        <a:font>
          <a:latin typeface="Avenir Next Medium"/>
          <a:ea typeface="Avenir Next Medium"/>
          <a:cs typeface="Avenir Next Medium"/>
        </a:font>
        <a:srgbClr val="838787"/>
      </a:tcTxStyle>
      <a:tcStyle>
        <a:tcBdr>
          <a:left>
            <a:ln w="25400" cap="flat">
              <a:solidFill>
                <a:srgbClr val="5F6568"/>
              </a:solidFill>
              <a:prstDash val="solid"/>
              <a:miter lim="400000"/>
            </a:ln>
          </a:left>
          <a:right>
            <a:ln w="254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wholeTbl>
    <a:band2H>
      <a:tcTxStyle/>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635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25400" cap="flat">
              <a:solidFill>
                <a:srgbClr val="5F6568"/>
              </a:solidFill>
              <a:prstDash val="solid"/>
              <a:miter lim="400000"/>
            </a:ln>
          </a:left>
          <a:right>
            <a:ln w="25400" cap="flat">
              <a:solidFill>
                <a:srgbClr val="5F6568"/>
              </a:solidFill>
              <a:prstDash val="solid"/>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 name="Shape 163"/>
          <p:cNvSpPr>
            <a:spLocks noGrp="1" noRot="1" noChangeAspect="1"/>
          </p:cNvSpPr>
          <p:nvPr>
            <p:ph type="sldImg"/>
          </p:nvPr>
        </p:nvSpPr>
        <p:spPr>
          <a:xfrm>
            <a:off x="1143000" y="685800"/>
            <a:ext cx="4572000" cy="3429000"/>
          </a:xfrm>
          <a:prstGeom prst="rect">
            <a:avLst/>
          </a:prstGeom>
        </p:spPr>
        <p:txBody>
          <a:bodyPr/>
          <a:lstStyle/>
          <a:p>
            <a:endParaRPr/>
          </a:p>
        </p:txBody>
      </p:sp>
      <p:sp>
        <p:nvSpPr>
          <p:cNvPr id="164" name="Shape 16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olo e sottotitolo">
    <p:bg>
      <p:bgPr>
        <a:solidFill>
          <a:srgbClr val="222222"/>
        </a:solidFill>
        <a:effectLst/>
      </p:bgPr>
    </p:bg>
    <p:spTree>
      <p:nvGrpSpPr>
        <p:cNvPr id="1" name=""/>
        <p:cNvGrpSpPr/>
        <p:nvPr/>
      </p:nvGrpSpPr>
      <p:grpSpPr>
        <a:xfrm>
          <a:off x="0" y="0"/>
          <a:ext cx="0" cy="0"/>
          <a:chOff x="0" y="0"/>
          <a:chExt cx="0" cy="0"/>
        </a:xfrm>
      </p:grpSpPr>
      <p:sp>
        <p:nvSpPr>
          <p:cNvPr id="12" name="Linea"/>
          <p:cNvSpPr/>
          <p:nvPr/>
        </p:nvSpPr>
        <p:spPr>
          <a:xfrm flipV="1">
            <a:off x="406400" y="6140894"/>
            <a:ext cx="12192000" cy="263"/>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endParaRPr/>
          </a:p>
        </p:txBody>
      </p:sp>
      <p:sp>
        <p:nvSpPr>
          <p:cNvPr id="13" name="Testo titolo"/>
          <p:cNvSpPr txBox="1">
            <a:spLocks noGrp="1"/>
          </p:cNvSpPr>
          <p:nvPr>
            <p:ph type="title"/>
          </p:nvPr>
        </p:nvSpPr>
        <p:spPr>
          <a:xfrm>
            <a:off x="406400" y="6426200"/>
            <a:ext cx="12192000" cy="2705100"/>
          </a:xfrm>
          <a:prstGeom prst="rect">
            <a:avLst/>
          </a:prstGeom>
        </p:spPr>
        <p:txBody>
          <a:bodyPr/>
          <a:lstStyle>
            <a:lvl1pPr>
              <a:spcBef>
                <a:spcPts val="0"/>
              </a:spcBef>
              <a:defRPr sz="17000"/>
            </a:lvl1pPr>
          </a:lstStyle>
          <a:p>
            <a:r>
              <a:t>Testo titolo</a:t>
            </a:r>
          </a:p>
        </p:txBody>
      </p:sp>
      <p:sp>
        <p:nvSpPr>
          <p:cNvPr id="14" name="Corpo livello uno…"/>
          <p:cNvSpPr txBox="1">
            <a:spLocks noGrp="1"/>
          </p:cNvSpPr>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5pPr>
          </a:lstStyle>
          <a:p>
            <a:r>
              <a:t>Corpo livello uno</a:t>
            </a:r>
          </a:p>
          <a:p>
            <a:pPr lvl="1"/>
            <a:r>
              <a:t>Corpo livello due</a:t>
            </a:r>
          </a:p>
          <a:p>
            <a:pPr lvl="2"/>
            <a:r>
              <a:t>Corpo livello tre</a:t>
            </a:r>
          </a:p>
          <a:p>
            <a:pPr lvl="3"/>
            <a:r>
              <a:t>Corpo livello quattro</a:t>
            </a:r>
          </a:p>
          <a:p>
            <a:pPr lvl="4"/>
            <a:r>
              <a:t>Corpo livello cinque</a:t>
            </a:r>
          </a:p>
        </p:txBody>
      </p:sp>
      <p:sp>
        <p:nvSpPr>
          <p:cNvPr id="15" name="Numero diapositiva"/>
          <p:cNvSpPr txBox="1">
            <a:spLocks noGrp="1"/>
          </p:cNvSpPr>
          <p:nvPr>
            <p:ph type="sldNum" sz="quarter" idx="2"/>
          </p:nvPr>
        </p:nvSpPr>
        <p:spPr>
          <a:xfrm>
            <a:off x="12194440" y="431800"/>
            <a:ext cx="406898" cy="457200"/>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unti elenco">
    <p:bg>
      <p:bgPr>
        <a:solidFill>
          <a:srgbClr val="222222"/>
        </a:solidFill>
        <a:effectLst/>
      </p:bgPr>
    </p:bg>
    <p:spTree>
      <p:nvGrpSpPr>
        <p:cNvPr id="1" name=""/>
        <p:cNvGrpSpPr/>
        <p:nvPr/>
      </p:nvGrpSpPr>
      <p:grpSpPr>
        <a:xfrm>
          <a:off x="0" y="0"/>
          <a:ext cx="0" cy="0"/>
          <a:chOff x="0" y="0"/>
          <a:chExt cx="0" cy="0"/>
        </a:xfrm>
      </p:grpSpPr>
      <p:sp>
        <p:nvSpPr>
          <p:cNvPr id="102" name="Testo"/>
          <p:cNvSpPr txBox="1">
            <a:spLocks noGrp="1"/>
          </p:cNvSpPr>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sz="2400" cap="all" spc="120">
                <a:latin typeface="DIN Alternate"/>
                <a:ea typeface="DIN Alternate"/>
                <a:cs typeface="DIN Alternate"/>
                <a:sym typeface="DIN Alternate"/>
              </a:defRPr>
            </a:lvl1pPr>
          </a:lstStyle>
          <a:p>
            <a:r>
              <a:t>Testo</a:t>
            </a:r>
          </a:p>
        </p:txBody>
      </p:sp>
      <p:sp>
        <p:nvSpPr>
          <p:cNvPr id="103" name="Corpo livello uno…"/>
          <p:cNvSpPr txBox="1">
            <a:spLocks noGrp="1"/>
          </p:cNvSpPr>
          <p:nvPr>
            <p:ph type="body" idx="1"/>
          </p:nvPr>
        </p:nvSpPr>
        <p:spPr>
          <a:prstGeom prst="rect">
            <a:avLst/>
          </a:prstGeom>
        </p:spPr>
        <p:txBody>
          <a:bodyPr/>
          <a:lstStyle>
            <a:lvl1pPr>
              <a:buClr>
                <a:schemeClr val="accent1"/>
              </a:buClr>
            </a:lvl1pPr>
            <a:lvl2pPr>
              <a:buClr>
                <a:schemeClr val="accent1"/>
              </a:buClr>
            </a:lvl2pPr>
            <a:lvl3pPr>
              <a:buClr>
                <a:schemeClr val="accent1"/>
              </a:buClr>
            </a:lvl3pPr>
            <a:lvl4pPr>
              <a:buClr>
                <a:schemeClr val="accent1"/>
              </a:buClr>
            </a:lvl4pPr>
            <a:lvl5pPr>
              <a:buClr>
                <a:schemeClr val="accent1"/>
              </a:buClr>
            </a:lvl5pPr>
          </a:lstStyle>
          <a:p>
            <a:r>
              <a:t>Corpo livello uno</a:t>
            </a:r>
          </a:p>
          <a:p>
            <a:pPr lvl="1"/>
            <a:r>
              <a:t>Corpo livello due</a:t>
            </a:r>
          </a:p>
          <a:p>
            <a:pPr lvl="2"/>
            <a:r>
              <a:t>Corpo livello tre</a:t>
            </a:r>
          </a:p>
          <a:p>
            <a:pPr lvl="3"/>
            <a:r>
              <a:t>Corpo livello quattro</a:t>
            </a:r>
          </a:p>
          <a:p>
            <a:pPr lvl="4"/>
            <a:r>
              <a:t>Corpo livello cinque</a:t>
            </a:r>
          </a:p>
        </p:txBody>
      </p:sp>
      <p:sp>
        <p:nvSpPr>
          <p:cNvPr id="104"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Foto - 3 per pagina">
    <p:bg>
      <p:bgPr>
        <a:solidFill>
          <a:srgbClr val="222222"/>
        </a:solidFill>
        <a:effectLst/>
      </p:bgPr>
    </p:bg>
    <p:spTree>
      <p:nvGrpSpPr>
        <p:cNvPr id="1" name=""/>
        <p:cNvGrpSpPr/>
        <p:nvPr/>
      </p:nvGrpSpPr>
      <p:grpSpPr>
        <a:xfrm>
          <a:off x="0" y="0"/>
          <a:ext cx="0" cy="0"/>
          <a:chOff x="0" y="0"/>
          <a:chExt cx="0" cy="0"/>
        </a:xfrm>
      </p:grpSpPr>
      <p:sp>
        <p:nvSpPr>
          <p:cNvPr id="111" name="Immagine"/>
          <p:cNvSpPr>
            <a:spLocks noGrp="1"/>
          </p:cNvSpPr>
          <p:nvPr>
            <p:ph type="pic" sz="half" idx="13"/>
          </p:nvPr>
        </p:nvSpPr>
        <p:spPr>
          <a:xfrm>
            <a:off x="5463161" y="-90805"/>
            <a:ext cx="8585201" cy="5043805"/>
          </a:xfrm>
          <a:prstGeom prst="rect">
            <a:avLst/>
          </a:prstGeom>
        </p:spPr>
        <p:txBody>
          <a:bodyPr lIns="91439" tIns="45719" rIns="91439" bIns="45719">
            <a:noAutofit/>
          </a:bodyPr>
          <a:lstStyle/>
          <a:p>
            <a:endParaRPr/>
          </a:p>
        </p:txBody>
      </p:sp>
      <p:sp>
        <p:nvSpPr>
          <p:cNvPr id="112" name="Immagine"/>
          <p:cNvSpPr>
            <a:spLocks noGrp="1"/>
          </p:cNvSpPr>
          <p:nvPr>
            <p:ph type="pic" sz="half" idx="14"/>
          </p:nvPr>
        </p:nvSpPr>
        <p:spPr>
          <a:xfrm>
            <a:off x="5918717" y="4660900"/>
            <a:ext cx="7669766" cy="5219700"/>
          </a:xfrm>
          <a:prstGeom prst="rect">
            <a:avLst/>
          </a:prstGeom>
        </p:spPr>
        <p:txBody>
          <a:bodyPr lIns="91439" tIns="45719" rIns="91439" bIns="45719">
            <a:noAutofit/>
          </a:bodyPr>
          <a:lstStyle/>
          <a:p>
            <a:endParaRPr/>
          </a:p>
        </p:txBody>
      </p:sp>
      <p:sp>
        <p:nvSpPr>
          <p:cNvPr id="113" name="Immagine"/>
          <p:cNvSpPr>
            <a:spLocks noGrp="1"/>
          </p:cNvSpPr>
          <p:nvPr>
            <p:ph type="pic" idx="15"/>
          </p:nvPr>
        </p:nvSpPr>
        <p:spPr>
          <a:xfrm>
            <a:off x="-1016000" y="-12700"/>
            <a:ext cx="8860898" cy="9779000"/>
          </a:xfrm>
          <a:prstGeom prst="rect">
            <a:avLst/>
          </a:prstGeom>
        </p:spPr>
        <p:txBody>
          <a:bodyPr lIns="91439" tIns="45719" rIns="91439" bIns="45719">
            <a:noAutofit/>
          </a:bodyPr>
          <a:lstStyle/>
          <a:p>
            <a:endParaRPr/>
          </a:p>
        </p:txBody>
      </p:sp>
      <p:sp>
        <p:nvSpPr>
          <p:cNvPr id="114"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itazione">
    <p:bg>
      <p:bgPr>
        <a:solidFill>
          <a:srgbClr val="222222"/>
        </a:solidFill>
        <a:effectLst/>
      </p:bgPr>
    </p:bg>
    <p:spTree>
      <p:nvGrpSpPr>
        <p:cNvPr id="1" name=""/>
        <p:cNvGrpSpPr/>
        <p:nvPr/>
      </p:nvGrpSpPr>
      <p:grpSpPr>
        <a:xfrm>
          <a:off x="0" y="0"/>
          <a:ext cx="0" cy="0"/>
          <a:chOff x="0" y="0"/>
          <a:chExt cx="0" cy="0"/>
        </a:xfrm>
      </p:grpSpPr>
      <p:sp>
        <p:nvSpPr>
          <p:cNvPr id="121" name="Didascalia"/>
          <p:cNvSpPr/>
          <p:nvPr/>
        </p:nvSpPr>
        <p:spPr>
          <a:xfrm>
            <a:off x="469900" y="2362200"/>
            <a:ext cx="12065000" cy="5229225"/>
          </a:xfrm>
          <a:custGeom>
            <a:avLst/>
            <a:gdLst/>
            <a:ahLst/>
            <a:cxnLst>
              <a:cxn ang="0">
                <a:pos x="wd2" y="hd2"/>
              </a:cxn>
              <a:cxn ang="5400000">
                <a:pos x="wd2" y="hd2"/>
              </a:cxn>
              <a:cxn ang="10800000">
                <a:pos x="wd2" y="hd2"/>
              </a:cxn>
              <a:cxn ang="16200000">
                <a:pos x="wd2" y="hd2"/>
              </a:cxn>
            </a:cxnLst>
            <a:rect l="0" t="0" r="r" b="b"/>
            <a:pathLst>
              <a:path w="21600" h="21600" extrusionOk="0">
                <a:moveTo>
                  <a:pt x="224" y="0"/>
                </a:moveTo>
                <a:cubicBezTo>
                  <a:pt x="100" y="0"/>
                  <a:pt x="0" y="232"/>
                  <a:pt x="0" y="516"/>
                </a:cubicBezTo>
                <a:lnTo>
                  <a:pt x="0" y="18789"/>
                </a:lnTo>
                <a:cubicBezTo>
                  <a:pt x="0" y="19073"/>
                  <a:pt x="100" y="19305"/>
                  <a:pt x="224" y="19305"/>
                </a:cubicBezTo>
                <a:lnTo>
                  <a:pt x="17228" y="19305"/>
                </a:lnTo>
                <a:lnTo>
                  <a:pt x="17850" y="21600"/>
                </a:lnTo>
                <a:lnTo>
                  <a:pt x="18471" y="19305"/>
                </a:lnTo>
                <a:lnTo>
                  <a:pt x="21376" y="19305"/>
                </a:lnTo>
                <a:cubicBezTo>
                  <a:pt x="21500" y="19305"/>
                  <a:pt x="21600" y="19073"/>
                  <a:pt x="21600" y="18789"/>
                </a:cubicBezTo>
                <a:lnTo>
                  <a:pt x="21600" y="516"/>
                </a:lnTo>
                <a:cubicBezTo>
                  <a:pt x="21600" y="232"/>
                  <a:pt x="21500" y="0"/>
                  <a:pt x="21376" y="0"/>
                </a:cubicBezTo>
                <a:lnTo>
                  <a:pt x="224" y="0"/>
                </a:lnTo>
                <a:close/>
              </a:path>
            </a:pathLst>
          </a:custGeom>
          <a:solidFill>
            <a:schemeClr val="accent1"/>
          </a:solidFill>
          <a:ln w="12700">
            <a:miter lim="400000"/>
          </a:ln>
        </p:spPr>
        <p:txBody>
          <a:bodyPr lIns="50800" tIns="50800" rIns="50800" bIns="50800" anchor="ctr"/>
          <a:lstStyle/>
          <a:p>
            <a:pPr algn="ctr">
              <a:lnSpc>
                <a:spcPct val="80000"/>
              </a:lnSpc>
              <a:spcBef>
                <a:spcPts val="0"/>
              </a:spcBef>
              <a:defRPr sz="2800" cap="all">
                <a:solidFill>
                  <a:srgbClr val="FFFFFF"/>
                </a:solidFill>
                <a:latin typeface="+mn-lt"/>
                <a:ea typeface="+mn-ea"/>
                <a:cs typeface="+mn-cs"/>
                <a:sym typeface="DIN Condensed"/>
              </a:defRPr>
            </a:pPr>
            <a:endParaRPr/>
          </a:p>
        </p:txBody>
      </p:sp>
      <p:sp>
        <p:nvSpPr>
          <p:cNvPr id="122" name="Inserisci qui una citazione."/>
          <p:cNvSpPr txBox="1">
            <a:spLocks noGrp="1"/>
          </p:cNvSpPr>
          <p:nvPr>
            <p:ph type="body" sz="quarter" idx="13"/>
          </p:nvPr>
        </p:nvSpPr>
        <p:spPr>
          <a:xfrm>
            <a:off x="889000" y="2908300"/>
            <a:ext cx="11226800" cy="1297940"/>
          </a:xfrm>
          <a:prstGeom prst="rect">
            <a:avLst/>
          </a:prstGeom>
        </p:spPr>
        <p:txBody>
          <a:bodyPr>
            <a:spAutoFit/>
          </a:bodyPr>
          <a:lstStyle>
            <a:lvl1pPr marL="0" indent="0">
              <a:lnSpc>
                <a:spcPct val="80000"/>
              </a:lnSpc>
              <a:spcBef>
                <a:spcPts val="0"/>
              </a:spcBef>
              <a:buClrTx/>
              <a:buSzTx/>
              <a:buFontTx/>
              <a:buNone/>
              <a:defRPr sz="9400" cap="all">
                <a:solidFill>
                  <a:srgbClr val="FFFFFF"/>
                </a:solidFill>
                <a:latin typeface="+mn-lt"/>
                <a:ea typeface="+mn-ea"/>
                <a:cs typeface="+mn-cs"/>
                <a:sym typeface="DIN Condensed"/>
              </a:defRPr>
            </a:lvl1pPr>
          </a:lstStyle>
          <a:p>
            <a:r>
              <a:t>Inserisci qui una citazione.</a:t>
            </a:r>
          </a:p>
        </p:txBody>
      </p:sp>
      <p:sp>
        <p:nvSpPr>
          <p:cNvPr id="123" name="Giovanni Mela"/>
          <p:cNvSpPr txBox="1">
            <a:spLocks noGrp="1"/>
          </p:cNvSpPr>
          <p:nvPr>
            <p:ph type="body" sz="quarter" idx="14"/>
          </p:nvPr>
        </p:nvSpPr>
        <p:spPr>
          <a:xfrm>
            <a:off x="406400" y="7789333"/>
            <a:ext cx="12192000" cy="863601"/>
          </a:xfrm>
          <a:prstGeom prst="rect">
            <a:avLst/>
          </a:prstGeom>
        </p:spPr>
        <p:txBody>
          <a:bodyPr>
            <a:spAutoFit/>
          </a:bodyPr>
          <a:lstStyle>
            <a:lvl1pPr marL="0" indent="0" algn="r">
              <a:lnSpc>
                <a:spcPct val="80000"/>
              </a:lnSpc>
              <a:spcBef>
                <a:spcPts val="0"/>
              </a:spcBef>
              <a:buClrTx/>
              <a:buSzTx/>
              <a:buFontTx/>
              <a:buNone/>
              <a:defRPr sz="6000">
                <a:latin typeface="+mn-lt"/>
                <a:ea typeface="+mn-ea"/>
                <a:cs typeface="+mn-cs"/>
                <a:sym typeface="DIN Condensed"/>
              </a:defRPr>
            </a:lvl1pPr>
          </a:lstStyle>
          <a:p>
            <a:r>
              <a:t>Giovanni Mela</a:t>
            </a:r>
          </a:p>
        </p:txBody>
      </p:sp>
      <p:sp>
        <p:nvSpPr>
          <p:cNvPr id="124" name="Testo"/>
          <p:cNvSpPr txBox="1">
            <a:spLocks noGrp="1"/>
          </p:cNvSpPr>
          <p:nvPr>
            <p:ph type="body" sz="quarter" idx="15"/>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sz="2400" cap="all" spc="120">
                <a:latin typeface="DIN Alternate"/>
                <a:ea typeface="DIN Alternate"/>
                <a:cs typeface="DIN Alternate"/>
                <a:sym typeface="DIN Alternate"/>
              </a:defRPr>
            </a:lvl1pPr>
          </a:lstStyle>
          <a:p>
            <a:r>
              <a:t>Testo</a:t>
            </a:r>
          </a:p>
        </p:txBody>
      </p:sp>
      <p:sp>
        <p:nvSpPr>
          <p:cNvPr id="12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Citazione alt">
    <p:bg>
      <p:bgPr>
        <a:solidFill>
          <a:schemeClr val="accent1"/>
        </a:solidFill>
        <a:effectLst/>
      </p:bgPr>
    </p:bg>
    <p:spTree>
      <p:nvGrpSpPr>
        <p:cNvPr id="1" name=""/>
        <p:cNvGrpSpPr/>
        <p:nvPr/>
      </p:nvGrpSpPr>
      <p:grpSpPr>
        <a:xfrm>
          <a:off x="0" y="0"/>
          <a:ext cx="0" cy="0"/>
          <a:chOff x="0" y="0"/>
          <a:chExt cx="0" cy="0"/>
        </a:xfrm>
      </p:grpSpPr>
      <p:sp>
        <p:nvSpPr>
          <p:cNvPr id="132" name="Inserisci qui una citazione."/>
          <p:cNvSpPr txBox="1">
            <a:spLocks noGrp="1"/>
          </p:cNvSpPr>
          <p:nvPr>
            <p:ph type="body" sz="quarter" idx="13"/>
          </p:nvPr>
        </p:nvSpPr>
        <p:spPr>
          <a:xfrm>
            <a:off x="5892800" y="2641600"/>
            <a:ext cx="6705600" cy="2501900"/>
          </a:xfrm>
          <a:prstGeom prst="rect">
            <a:avLst/>
          </a:prstGeom>
        </p:spPr>
        <p:txBody>
          <a:bodyPr>
            <a:spAutoFit/>
          </a:bodyPr>
          <a:lstStyle>
            <a:lvl1pPr marL="0" indent="0">
              <a:lnSpc>
                <a:spcPct val="80000"/>
              </a:lnSpc>
              <a:spcBef>
                <a:spcPts val="0"/>
              </a:spcBef>
              <a:buClrTx/>
              <a:buSzTx/>
              <a:buFontTx/>
              <a:buNone/>
              <a:defRPr sz="9400" cap="all">
                <a:solidFill>
                  <a:srgbClr val="FFFFFF"/>
                </a:solidFill>
                <a:latin typeface="+mn-lt"/>
                <a:ea typeface="+mn-ea"/>
                <a:cs typeface="+mn-cs"/>
                <a:sym typeface="DIN Condensed"/>
              </a:defRPr>
            </a:lvl1pPr>
          </a:lstStyle>
          <a:p>
            <a:r>
              <a:t>Inserisci qui una citazione.</a:t>
            </a:r>
          </a:p>
        </p:txBody>
      </p:sp>
      <p:sp>
        <p:nvSpPr>
          <p:cNvPr id="133" name="Immagine"/>
          <p:cNvSpPr>
            <a:spLocks noGrp="1"/>
          </p:cNvSpPr>
          <p:nvPr>
            <p:ph type="pic" idx="14"/>
          </p:nvPr>
        </p:nvSpPr>
        <p:spPr>
          <a:xfrm>
            <a:off x="-1016000" y="-12700"/>
            <a:ext cx="8860898" cy="9779000"/>
          </a:xfrm>
          <a:prstGeom prst="rect">
            <a:avLst/>
          </a:prstGeom>
        </p:spPr>
        <p:txBody>
          <a:bodyPr lIns="91439" tIns="45719" rIns="91439" bIns="45719">
            <a:noAutofit/>
          </a:bodyPr>
          <a:lstStyle/>
          <a:p>
            <a:endParaRPr/>
          </a:p>
        </p:txBody>
      </p:sp>
      <p:sp>
        <p:nvSpPr>
          <p:cNvPr id="134" name="Giovanni Mela"/>
          <p:cNvSpPr txBox="1">
            <a:spLocks noGrp="1"/>
          </p:cNvSpPr>
          <p:nvPr>
            <p:ph type="body" sz="quarter" idx="15"/>
          </p:nvPr>
        </p:nvSpPr>
        <p:spPr>
          <a:xfrm>
            <a:off x="5892800" y="7789333"/>
            <a:ext cx="6705600" cy="863601"/>
          </a:xfrm>
          <a:prstGeom prst="rect">
            <a:avLst/>
          </a:prstGeom>
        </p:spPr>
        <p:txBody>
          <a:bodyPr anchor="ctr">
            <a:spAutoFit/>
          </a:bodyPr>
          <a:lstStyle>
            <a:lvl1pPr marL="0" indent="0" defTabSz="457200">
              <a:spcBef>
                <a:spcPts val="0"/>
              </a:spcBef>
              <a:buClrTx/>
              <a:buSzTx/>
              <a:buFontTx/>
              <a:buNone/>
              <a:defRPr sz="6000">
                <a:solidFill>
                  <a:srgbClr val="232323"/>
                </a:solidFill>
                <a:latin typeface="+mn-lt"/>
                <a:ea typeface="+mn-ea"/>
                <a:cs typeface="+mn-cs"/>
                <a:sym typeface="DIN Condensed"/>
              </a:defRPr>
            </a:lvl1pPr>
          </a:lstStyle>
          <a:p>
            <a:r>
              <a:t>Giovanni Mela</a:t>
            </a:r>
          </a:p>
        </p:txBody>
      </p:sp>
      <p:sp>
        <p:nvSpPr>
          <p:cNvPr id="13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Foto">
    <p:bg>
      <p:bgPr>
        <a:solidFill>
          <a:srgbClr val="222222"/>
        </a:solidFill>
        <a:effectLst/>
      </p:bgPr>
    </p:bg>
    <p:spTree>
      <p:nvGrpSpPr>
        <p:cNvPr id="1" name=""/>
        <p:cNvGrpSpPr/>
        <p:nvPr/>
      </p:nvGrpSpPr>
      <p:grpSpPr>
        <a:xfrm>
          <a:off x="0" y="0"/>
          <a:ext cx="0" cy="0"/>
          <a:chOff x="0" y="0"/>
          <a:chExt cx="0" cy="0"/>
        </a:xfrm>
      </p:grpSpPr>
      <p:sp>
        <p:nvSpPr>
          <p:cNvPr id="142" name="Immagine"/>
          <p:cNvSpPr>
            <a:spLocks noGrp="1"/>
          </p:cNvSpPr>
          <p:nvPr>
            <p:ph type="pic" idx="13"/>
          </p:nvPr>
        </p:nvSpPr>
        <p:spPr>
          <a:xfrm>
            <a:off x="-914400" y="-12700"/>
            <a:ext cx="14814645" cy="9779000"/>
          </a:xfrm>
          <a:prstGeom prst="rect">
            <a:avLst/>
          </a:prstGeom>
        </p:spPr>
        <p:txBody>
          <a:bodyPr lIns="91439" tIns="45719" rIns="91439" bIns="45719">
            <a:noAutofit/>
          </a:bodyPr>
          <a:lstStyle/>
          <a:p>
            <a:endParaRPr/>
          </a:p>
        </p:txBody>
      </p:sp>
      <p:sp>
        <p:nvSpPr>
          <p:cNvPr id="143"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Vuoto">
    <p:bg>
      <p:bgPr>
        <a:solidFill>
          <a:srgbClr val="222222"/>
        </a:solidFill>
        <a:effectLst/>
      </p:bgPr>
    </p:bg>
    <p:spTree>
      <p:nvGrpSpPr>
        <p:cNvPr id="1" name=""/>
        <p:cNvGrpSpPr/>
        <p:nvPr/>
      </p:nvGrpSpPr>
      <p:grpSpPr>
        <a:xfrm>
          <a:off x="0" y="0"/>
          <a:ext cx="0" cy="0"/>
          <a:chOff x="0" y="0"/>
          <a:chExt cx="0" cy="0"/>
        </a:xfrm>
      </p:grpSpPr>
      <p:sp>
        <p:nvSpPr>
          <p:cNvPr id="150"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Vuoto alt">
    <p:spTree>
      <p:nvGrpSpPr>
        <p:cNvPr id="1" name=""/>
        <p:cNvGrpSpPr/>
        <p:nvPr/>
      </p:nvGrpSpPr>
      <p:grpSpPr>
        <a:xfrm>
          <a:off x="0" y="0"/>
          <a:ext cx="0" cy="0"/>
          <a:chOff x="0" y="0"/>
          <a:chExt cx="0" cy="0"/>
        </a:xfrm>
      </p:grpSpPr>
      <p:sp>
        <p:nvSpPr>
          <p:cNvPr id="157"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Foto - Orizzontale">
    <p:bg>
      <p:bgPr>
        <a:solidFill>
          <a:srgbClr val="222222"/>
        </a:solidFill>
        <a:effectLst/>
      </p:bgPr>
    </p:bg>
    <p:spTree>
      <p:nvGrpSpPr>
        <p:cNvPr id="1" name=""/>
        <p:cNvGrpSpPr/>
        <p:nvPr/>
      </p:nvGrpSpPr>
      <p:grpSpPr>
        <a:xfrm>
          <a:off x="0" y="0"/>
          <a:ext cx="0" cy="0"/>
          <a:chOff x="0" y="0"/>
          <a:chExt cx="0" cy="0"/>
        </a:xfrm>
      </p:grpSpPr>
      <p:sp>
        <p:nvSpPr>
          <p:cNvPr id="22" name="Immagine"/>
          <p:cNvSpPr>
            <a:spLocks noGrp="1"/>
          </p:cNvSpPr>
          <p:nvPr>
            <p:ph type="pic" idx="13"/>
          </p:nvPr>
        </p:nvSpPr>
        <p:spPr>
          <a:xfrm>
            <a:off x="-914400" y="-12700"/>
            <a:ext cx="14814645" cy="9779000"/>
          </a:xfrm>
          <a:prstGeom prst="rect">
            <a:avLst/>
          </a:prstGeom>
        </p:spPr>
        <p:txBody>
          <a:bodyPr lIns="91439" tIns="45719" rIns="91439" bIns="45719">
            <a:noAutofit/>
          </a:bodyPr>
          <a:lstStyle/>
          <a:p>
            <a:endParaRPr/>
          </a:p>
        </p:txBody>
      </p:sp>
      <p:sp>
        <p:nvSpPr>
          <p:cNvPr id="23" name="Linea"/>
          <p:cNvSpPr>
            <a:spLocks noGrp="1"/>
          </p:cNvSpPr>
          <p:nvPr>
            <p:ph type="body" sz="quarter" idx="14"/>
          </p:nvPr>
        </p:nvSpPr>
        <p:spPr>
          <a:xfrm flipV="1">
            <a:off x="406400" y="6140894"/>
            <a:ext cx="12192000" cy="263"/>
          </a:xfrm>
          <a:prstGeom prst="line">
            <a:avLst/>
          </a:prstGeom>
          <a:ln w="38100">
            <a:solidFill>
              <a:srgbClr val="A6AAA9"/>
            </a:solidFill>
          </a:ln>
        </p:spPr>
        <p:txBody>
          <a:bodyPr anchor="ctr">
            <a:noAutofit/>
          </a:bodyPr>
          <a:lstStyle/>
          <a:p>
            <a:pPr marL="0" indent="0" defTabSz="457200">
              <a:spcBef>
                <a:spcPts val="0"/>
              </a:spcBef>
              <a:buClrTx/>
              <a:buSzTx/>
              <a:buFontTx/>
              <a:buNone/>
              <a:defRPr sz="1200">
                <a:solidFill>
                  <a:srgbClr val="000000"/>
                </a:solidFill>
                <a:latin typeface="Helvetica"/>
                <a:ea typeface="Helvetica"/>
                <a:cs typeface="Helvetica"/>
                <a:sym typeface="Helvetica"/>
              </a:defRPr>
            </a:pPr>
            <a:endParaRPr/>
          </a:p>
        </p:txBody>
      </p:sp>
      <p:sp>
        <p:nvSpPr>
          <p:cNvPr id="24" name="Testo titolo"/>
          <p:cNvSpPr txBox="1">
            <a:spLocks noGrp="1"/>
          </p:cNvSpPr>
          <p:nvPr>
            <p:ph type="title"/>
          </p:nvPr>
        </p:nvSpPr>
        <p:spPr>
          <a:xfrm>
            <a:off x="406400" y="6426200"/>
            <a:ext cx="12192000" cy="2705100"/>
          </a:xfrm>
          <a:prstGeom prst="rect">
            <a:avLst/>
          </a:prstGeom>
        </p:spPr>
        <p:txBody>
          <a:bodyPr/>
          <a:lstStyle>
            <a:lvl1pPr>
              <a:spcBef>
                <a:spcPts val="0"/>
              </a:spcBef>
              <a:defRPr sz="17000"/>
            </a:lvl1pPr>
          </a:lstStyle>
          <a:p>
            <a:r>
              <a:t>Testo titolo</a:t>
            </a:r>
          </a:p>
        </p:txBody>
      </p:sp>
      <p:sp>
        <p:nvSpPr>
          <p:cNvPr id="25" name="Corpo livello uno…"/>
          <p:cNvSpPr txBox="1">
            <a:spLocks noGrp="1"/>
          </p:cNvSpPr>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5pPr>
          </a:lstStyle>
          <a:p>
            <a:r>
              <a:t>Corpo livello uno</a:t>
            </a:r>
          </a:p>
          <a:p>
            <a:pPr lvl="1"/>
            <a:r>
              <a:t>Corpo livello due</a:t>
            </a:r>
          </a:p>
          <a:p>
            <a:pPr lvl="2"/>
            <a:r>
              <a:t>Corpo livello tre</a:t>
            </a:r>
          </a:p>
          <a:p>
            <a:pPr lvl="3"/>
            <a:r>
              <a:t>Corpo livello quattro</a:t>
            </a:r>
          </a:p>
          <a:p>
            <a:pPr lvl="4"/>
            <a:r>
              <a:t>Corpo livello cinque</a:t>
            </a:r>
          </a:p>
        </p:txBody>
      </p:sp>
      <p:sp>
        <p:nvSpPr>
          <p:cNvPr id="26" name="Numero diapositiva"/>
          <p:cNvSpPr txBox="1">
            <a:spLocks noGrp="1"/>
          </p:cNvSpPr>
          <p:nvPr>
            <p:ph type="sldNum" sz="quarter" idx="2"/>
          </p:nvPr>
        </p:nvSpPr>
        <p:spPr>
          <a:xfrm>
            <a:off x="12194440" y="431800"/>
            <a:ext cx="406898" cy="457200"/>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olo e sottotitolo alt">
    <p:spTree>
      <p:nvGrpSpPr>
        <p:cNvPr id="1" name=""/>
        <p:cNvGrpSpPr/>
        <p:nvPr/>
      </p:nvGrpSpPr>
      <p:grpSpPr>
        <a:xfrm>
          <a:off x="0" y="0"/>
          <a:ext cx="0" cy="0"/>
          <a:chOff x="0" y="0"/>
          <a:chExt cx="0" cy="0"/>
        </a:xfrm>
      </p:grpSpPr>
      <p:sp>
        <p:nvSpPr>
          <p:cNvPr id="33" name="Linea"/>
          <p:cNvSpPr/>
          <p:nvPr/>
        </p:nvSpPr>
        <p:spPr>
          <a:xfrm flipV="1">
            <a:off x="406400" y="6140894"/>
            <a:ext cx="12192000" cy="263"/>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endParaRPr/>
          </a:p>
        </p:txBody>
      </p:sp>
      <p:sp>
        <p:nvSpPr>
          <p:cNvPr id="34" name="Testo titolo"/>
          <p:cNvSpPr txBox="1">
            <a:spLocks noGrp="1"/>
          </p:cNvSpPr>
          <p:nvPr>
            <p:ph type="title"/>
          </p:nvPr>
        </p:nvSpPr>
        <p:spPr>
          <a:xfrm>
            <a:off x="406400" y="6426200"/>
            <a:ext cx="12192000" cy="2705100"/>
          </a:xfrm>
          <a:prstGeom prst="rect">
            <a:avLst/>
          </a:prstGeom>
        </p:spPr>
        <p:txBody>
          <a:bodyPr/>
          <a:lstStyle>
            <a:lvl1pPr>
              <a:spcBef>
                <a:spcPts val="0"/>
              </a:spcBef>
              <a:defRPr sz="17000"/>
            </a:lvl1pPr>
          </a:lstStyle>
          <a:p>
            <a:r>
              <a:t>Testo titolo</a:t>
            </a:r>
          </a:p>
        </p:txBody>
      </p:sp>
      <p:sp>
        <p:nvSpPr>
          <p:cNvPr id="35" name="Corpo livello uno…"/>
          <p:cNvSpPr txBox="1">
            <a:spLocks noGrp="1"/>
          </p:cNvSpPr>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5pPr>
          </a:lstStyle>
          <a:p>
            <a:r>
              <a:t>Corpo livello uno</a:t>
            </a:r>
          </a:p>
          <a:p>
            <a:pPr lvl="1"/>
            <a:r>
              <a:t>Corpo livello due</a:t>
            </a:r>
          </a:p>
          <a:p>
            <a:pPr lvl="2"/>
            <a:r>
              <a:t>Corpo livello tre</a:t>
            </a:r>
          </a:p>
          <a:p>
            <a:pPr lvl="3"/>
            <a:r>
              <a:t>Corpo livello quattro</a:t>
            </a:r>
          </a:p>
          <a:p>
            <a:pPr lvl="4"/>
            <a:r>
              <a:t>Corpo livello cinque</a:t>
            </a:r>
          </a:p>
        </p:txBody>
      </p:sp>
      <p:sp>
        <p:nvSpPr>
          <p:cNvPr id="36" name="Numero diapositiva"/>
          <p:cNvSpPr txBox="1">
            <a:spLocks noGrp="1"/>
          </p:cNvSpPr>
          <p:nvPr>
            <p:ph type="sldNum" sz="quarter" idx="2"/>
          </p:nvPr>
        </p:nvSpPr>
        <p:spPr>
          <a:xfrm>
            <a:off x="12161859" y="419100"/>
            <a:ext cx="406898" cy="457200"/>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olo - Centrato">
    <p:bg>
      <p:bgPr>
        <a:solidFill>
          <a:srgbClr val="222222"/>
        </a:solidFill>
        <a:effectLst/>
      </p:bgPr>
    </p:bg>
    <p:spTree>
      <p:nvGrpSpPr>
        <p:cNvPr id="1" name=""/>
        <p:cNvGrpSpPr/>
        <p:nvPr/>
      </p:nvGrpSpPr>
      <p:grpSpPr>
        <a:xfrm>
          <a:off x="0" y="0"/>
          <a:ext cx="0" cy="0"/>
          <a:chOff x="0" y="0"/>
          <a:chExt cx="0" cy="0"/>
        </a:xfrm>
      </p:grpSpPr>
      <p:sp>
        <p:nvSpPr>
          <p:cNvPr id="43" name="Testo titolo"/>
          <p:cNvSpPr txBox="1">
            <a:spLocks noGrp="1"/>
          </p:cNvSpPr>
          <p:nvPr>
            <p:ph type="title"/>
          </p:nvPr>
        </p:nvSpPr>
        <p:spPr>
          <a:xfrm>
            <a:off x="406400" y="4038600"/>
            <a:ext cx="12192000" cy="4521200"/>
          </a:xfrm>
          <a:prstGeom prst="rect">
            <a:avLst/>
          </a:prstGeom>
        </p:spPr>
        <p:txBody>
          <a:bodyPr/>
          <a:lstStyle>
            <a:lvl1pPr>
              <a:spcBef>
                <a:spcPts val="0"/>
              </a:spcBef>
              <a:defRPr sz="17000"/>
            </a:lvl1pPr>
          </a:lstStyle>
          <a:p>
            <a:r>
              <a:t>Testo titolo</a:t>
            </a:r>
          </a:p>
        </p:txBody>
      </p:sp>
      <p:sp>
        <p:nvSpPr>
          <p:cNvPr id="44" name="Numero diapositiva"/>
          <p:cNvSpPr txBox="1">
            <a:spLocks noGrp="1"/>
          </p:cNvSpPr>
          <p:nvPr>
            <p:ph type="sldNum" sz="quarter" idx="2"/>
          </p:nvPr>
        </p:nvSpPr>
        <p:spPr>
          <a:xfrm>
            <a:off x="12194440" y="431800"/>
            <a:ext cx="406898" cy="457200"/>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Foto - Verticale">
    <p:bg>
      <p:bgPr>
        <a:solidFill>
          <a:srgbClr val="222222"/>
        </a:solidFill>
        <a:effectLst/>
      </p:bgPr>
    </p:bg>
    <p:spTree>
      <p:nvGrpSpPr>
        <p:cNvPr id="1" name=""/>
        <p:cNvGrpSpPr/>
        <p:nvPr/>
      </p:nvGrpSpPr>
      <p:grpSpPr>
        <a:xfrm>
          <a:off x="0" y="0"/>
          <a:ext cx="0" cy="0"/>
          <a:chOff x="0" y="0"/>
          <a:chExt cx="0" cy="0"/>
        </a:xfrm>
      </p:grpSpPr>
      <p:sp>
        <p:nvSpPr>
          <p:cNvPr id="51" name="Linea"/>
          <p:cNvSpPr/>
          <p:nvPr/>
        </p:nvSpPr>
        <p:spPr>
          <a:xfrm flipV="1">
            <a:off x="5892800" y="6141012"/>
            <a:ext cx="6705600" cy="145"/>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endParaRPr/>
          </a:p>
        </p:txBody>
      </p:sp>
      <p:sp>
        <p:nvSpPr>
          <p:cNvPr id="52" name="Immagine"/>
          <p:cNvSpPr>
            <a:spLocks noGrp="1"/>
          </p:cNvSpPr>
          <p:nvPr>
            <p:ph type="pic" idx="13"/>
          </p:nvPr>
        </p:nvSpPr>
        <p:spPr>
          <a:xfrm>
            <a:off x="-1016000" y="-12700"/>
            <a:ext cx="8860898" cy="9779000"/>
          </a:xfrm>
          <a:prstGeom prst="rect">
            <a:avLst/>
          </a:prstGeom>
        </p:spPr>
        <p:txBody>
          <a:bodyPr lIns="91439" tIns="45719" rIns="91439" bIns="45719">
            <a:noAutofit/>
          </a:bodyPr>
          <a:lstStyle/>
          <a:p>
            <a:endParaRPr/>
          </a:p>
        </p:txBody>
      </p:sp>
      <p:sp>
        <p:nvSpPr>
          <p:cNvPr id="53" name="Testo titolo"/>
          <p:cNvSpPr txBox="1">
            <a:spLocks noGrp="1"/>
          </p:cNvSpPr>
          <p:nvPr>
            <p:ph type="title"/>
          </p:nvPr>
        </p:nvSpPr>
        <p:spPr>
          <a:xfrm>
            <a:off x="5892800" y="6426200"/>
            <a:ext cx="6705600" cy="2705100"/>
          </a:xfrm>
          <a:prstGeom prst="rect">
            <a:avLst/>
          </a:prstGeom>
        </p:spPr>
        <p:txBody>
          <a:bodyPr/>
          <a:lstStyle>
            <a:lvl1pPr>
              <a:spcBef>
                <a:spcPts val="0"/>
              </a:spcBef>
              <a:defRPr sz="17000"/>
            </a:lvl1pPr>
          </a:lstStyle>
          <a:p>
            <a:r>
              <a:t>Testo titolo</a:t>
            </a:r>
          </a:p>
        </p:txBody>
      </p:sp>
      <p:sp>
        <p:nvSpPr>
          <p:cNvPr id="54" name="Corpo livello uno…"/>
          <p:cNvSpPr txBox="1">
            <a:spLocks noGrp="1"/>
          </p:cNvSpPr>
          <p:nvPr>
            <p:ph type="body" sz="quarter" idx="1"/>
          </p:nvPr>
        </p:nvSpPr>
        <p:spPr>
          <a:xfrm>
            <a:off x="5892800" y="4267200"/>
            <a:ext cx="6705600" cy="1803400"/>
          </a:xfrm>
          <a:prstGeom prst="rect">
            <a:avLst/>
          </a:prstGeom>
        </p:spPr>
        <p:txBody>
          <a:bodyPr anchor="b"/>
          <a:lstStyle>
            <a:lvl1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sz="5400" cap="all">
                <a:solidFill>
                  <a:srgbClr val="A6AAA9"/>
                </a:solidFill>
                <a:latin typeface="DIN Alternate"/>
                <a:ea typeface="DIN Alternate"/>
                <a:cs typeface="DIN Alternate"/>
                <a:sym typeface="DIN Alternate"/>
              </a:defRPr>
            </a:lvl5pPr>
          </a:lstStyle>
          <a:p>
            <a:r>
              <a:t>Corpo livello uno</a:t>
            </a:r>
          </a:p>
          <a:p>
            <a:pPr lvl="1"/>
            <a:r>
              <a:t>Corpo livello due</a:t>
            </a:r>
          </a:p>
          <a:p>
            <a:pPr lvl="2"/>
            <a:r>
              <a:t>Corpo livello tre</a:t>
            </a:r>
          </a:p>
          <a:p>
            <a:pPr lvl="3"/>
            <a:r>
              <a:t>Corpo livello quattro</a:t>
            </a:r>
          </a:p>
          <a:p>
            <a:pPr lvl="4"/>
            <a:r>
              <a:t>Corpo livello cinque</a:t>
            </a:r>
          </a:p>
        </p:txBody>
      </p:sp>
      <p:sp>
        <p:nvSpPr>
          <p:cNvPr id="55" name="Numero diapositiva"/>
          <p:cNvSpPr txBox="1">
            <a:spLocks noGrp="1"/>
          </p:cNvSpPr>
          <p:nvPr>
            <p:ph type="sldNum" sz="quarter" idx="2"/>
          </p:nvPr>
        </p:nvSpPr>
        <p:spPr>
          <a:xfrm>
            <a:off x="12194440" y="431800"/>
            <a:ext cx="406898" cy="457200"/>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olo - In alto">
    <p:spTree>
      <p:nvGrpSpPr>
        <p:cNvPr id="1" name=""/>
        <p:cNvGrpSpPr/>
        <p:nvPr/>
      </p:nvGrpSpPr>
      <p:grpSpPr>
        <a:xfrm>
          <a:off x="0" y="0"/>
          <a:ext cx="0" cy="0"/>
          <a:chOff x="0" y="0"/>
          <a:chExt cx="0" cy="0"/>
        </a:xfrm>
      </p:grpSpPr>
      <p:sp>
        <p:nvSpPr>
          <p:cNvPr id="62" name="Testo"/>
          <p:cNvSpPr txBox="1">
            <a:spLocks noGrp="1"/>
          </p:cNvSpPr>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sz="2400" cap="all" spc="120">
                <a:latin typeface="DIN Alternate"/>
                <a:ea typeface="DIN Alternate"/>
                <a:cs typeface="DIN Alternate"/>
                <a:sym typeface="DIN Alternate"/>
              </a:defRPr>
            </a:lvl1pPr>
          </a:lstStyle>
          <a:p>
            <a:r>
              <a:t>Testo</a:t>
            </a:r>
          </a:p>
        </p:txBody>
      </p:sp>
      <p:sp>
        <p:nvSpPr>
          <p:cNvPr id="63" name="Testo titolo"/>
          <p:cNvSpPr txBox="1">
            <a:spLocks noGrp="1"/>
          </p:cNvSpPr>
          <p:nvPr>
            <p:ph type="title"/>
          </p:nvPr>
        </p:nvSpPr>
        <p:spPr>
          <a:prstGeom prst="rect">
            <a:avLst/>
          </a:prstGeom>
        </p:spPr>
        <p:txBody>
          <a:bodyPr/>
          <a:lstStyle/>
          <a:p>
            <a:r>
              <a:t>Testo titolo</a:t>
            </a:r>
          </a:p>
        </p:txBody>
      </p:sp>
      <p:sp>
        <p:nvSpPr>
          <p:cNvPr id="64"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olo e punti elenco">
    <p:bg>
      <p:bgPr>
        <a:solidFill>
          <a:srgbClr val="222222"/>
        </a:solidFill>
        <a:effectLst/>
      </p:bgPr>
    </p:bg>
    <p:spTree>
      <p:nvGrpSpPr>
        <p:cNvPr id="1" name=""/>
        <p:cNvGrpSpPr/>
        <p:nvPr/>
      </p:nvGrpSpPr>
      <p:grpSpPr>
        <a:xfrm>
          <a:off x="0" y="0"/>
          <a:ext cx="0" cy="0"/>
          <a:chOff x="0" y="0"/>
          <a:chExt cx="0" cy="0"/>
        </a:xfrm>
      </p:grpSpPr>
      <p:sp>
        <p:nvSpPr>
          <p:cNvPr id="71" name="Testo"/>
          <p:cNvSpPr txBox="1">
            <a:spLocks noGrp="1"/>
          </p:cNvSpPr>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sz="2400" cap="all" spc="120">
                <a:latin typeface="DIN Alternate"/>
                <a:ea typeface="DIN Alternate"/>
                <a:cs typeface="DIN Alternate"/>
                <a:sym typeface="DIN Alternate"/>
              </a:defRPr>
            </a:lvl1pPr>
          </a:lstStyle>
          <a:p>
            <a:r>
              <a:t>Testo</a:t>
            </a:r>
          </a:p>
        </p:txBody>
      </p:sp>
      <p:sp>
        <p:nvSpPr>
          <p:cNvPr id="72" name="Testo titolo"/>
          <p:cNvSpPr txBox="1">
            <a:spLocks noGrp="1"/>
          </p:cNvSpPr>
          <p:nvPr>
            <p:ph type="title"/>
          </p:nvPr>
        </p:nvSpPr>
        <p:spPr>
          <a:prstGeom prst="rect">
            <a:avLst/>
          </a:prstGeom>
        </p:spPr>
        <p:txBody>
          <a:bodyPr/>
          <a:lstStyle/>
          <a:p>
            <a:r>
              <a:t>Testo titolo</a:t>
            </a:r>
          </a:p>
        </p:txBody>
      </p:sp>
      <p:sp>
        <p:nvSpPr>
          <p:cNvPr id="73" name="Corpo livello uno…"/>
          <p:cNvSpPr txBox="1">
            <a:spLocks noGrp="1"/>
          </p:cNvSpPr>
          <p:nvPr>
            <p:ph type="body" idx="1"/>
          </p:nvPr>
        </p:nvSpPr>
        <p:spPr>
          <a:prstGeom prst="rect">
            <a:avLst/>
          </a:prstGeom>
        </p:spPr>
        <p:txBody>
          <a:bodyPr/>
          <a:lstStyle>
            <a:lvl1pPr>
              <a:buClr>
                <a:schemeClr val="accent1"/>
              </a:buClr>
            </a:lvl1pPr>
            <a:lvl2pPr>
              <a:buClr>
                <a:schemeClr val="accent1"/>
              </a:buClr>
            </a:lvl2pPr>
            <a:lvl3pPr>
              <a:buClr>
                <a:schemeClr val="accent1"/>
              </a:buClr>
            </a:lvl3pPr>
            <a:lvl4pPr>
              <a:buClr>
                <a:schemeClr val="accent1"/>
              </a:buClr>
            </a:lvl4pPr>
            <a:lvl5pPr>
              <a:buClr>
                <a:schemeClr val="accent1"/>
              </a:buClr>
            </a:lvl5pPr>
          </a:lstStyle>
          <a:p>
            <a:r>
              <a:t>Corpo livello uno</a:t>
            </a:r>
          </a:p>
          <a:p>
            <a:pPr lvl="1"/>
            <a:r>
              <a:t>Corpo livello due</a:t>
            </a:r>
          </a:p>
          <a:p>
            <a:pPr lvl="2"/>
            <a:r>
              <a:t>Corpo livello tre</a:t>
            </a:r>
          </a:p>
          <a:p>
            <a:pPr lvl="3"/>
            <a:r>
              <a:t>Corpo livello quattro</a:t>
            </a:r>
          </a:p>
          <a:p>
            <a:pPr lvl="4"/>
            <a:r>
              <a:t>Corpo livello cinque</a:t>
            </a:r>
          </a:p>
        </p:txBody>
      </p:sp>
      <p:sp>
        <p:nvSpPr>
          <p:cNvPr id="74"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olo e punti elenco alt">
    <p:spTree>
      <p:nvGrpSpPr>
        <p:cNvPr id="1" name=""/>
        <p:cNvGrpSpPr/>
        <p:nvPr/>
      </p:nvGrpSpPr>
      <p:grpSpPr>
        <a:xfrm>
          <a:off x="0" y="0"/>
          <a:ext cx="0" cy="0"/>
          <a:chOff x="0" y="0"/>
          <a:chExt cx="0" cy="0"/>
        </a:xfrm>
      </p:grpSpPr>
      <p:sp>
        <p:nvSpPr>
          <p:cNvPr id="81" name="Testo"/>
          <p:cNvSpPr txBox="1">
            <a:spLocks noGrp="1"/>
          </p:cNvSpPr>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sz="2400" cap="all" spc="120">
                <a:latin typeface="DIN Alternate"/>
                <a:ea typeface="DIN Alternate"/>
                <a:cs typeface="DIN Alternate"/>
                <a:sym typeface="DIN Alternate"/>
              </a:defRPr>
            </a:lvl1pPr>
          </a:lstStyle>
          <a:p>
            <a:r>
              <a:t>Testo</a:t>
            </a:r>
          </a:p>
        </p:txBody>
      </p:sp>
      <p:sp>
        <p:nvSpPr>
          <p:cNvPr id="82" name="Testo titolo"/>
          <p:cNvSpPr txBox="1">
            <a:spLocks noGrp="1"/>
          </p:cNvSpPr>
          <p:nvPr>
            <p:ph type="title"/>
          </p:nvPr>
        </p:nvSpPr>
        <p:spPr>
          <a:prstGeom prst="rect">
            <a:avLst/>
          </a:prstGeom>
        </p:spPr>
        <p:txBody>
          <a:bodyPr/>
          <a:lstStyle/>
          <a:p>
            <a:r>
              <a:t>Testo titolo</a:t>
            </a:r>
          </a:p>
        </p:txBody>
      </p:sp>
      <p:sp>
        <p:nvSpPr>
          <p:cNvPr id="83" name="Corpo livello uno…"/>
          <p:cNvSpPr txBox="1">
            <a:spLocks noGrp="1"/>
          </p:cNvSpPr>
          <p:nvPr>
            <p:ph type="body" idx="1"/>
          </p:nvPr>
        </p:nvSpPr>
        <p:spPr>
          <a:prstGeom prst="rect">
            <a:avLst/>
          </a:prstGeom>
        </p:spPr>
        <p:txBody>
          <a:bodyPr/>
          <a:lstStyle>
            <a:lvl1pPr>
              <a:buClr>
                <a:schemeClr val="accent1"/>
              </a:buClr>
            </a:lvl1pPr>
            <a:lvl2pPr>
              <a:buClr>
                <a:schemeClr val="accent1"/>
              </a:buClr>
            </a:lvl2pPr>
            <a:lvl3pPr>
              <a:buClr>
                <a:schemeClr val="accent1"/>
              </a:buClr>
            </a:lvl3pPr>
            <a:lvl4pPr>
              <a:buClr>
                <a:schemeClr val="accent1"/>
              </a:buClr>
            </a:lvl4pPr>
            <a:lvl5pPr>
              <a:buClr>
                <a:schemeClr val="accent1"/>
              </a:buClr>
            </a:lvl5pPr>
          </a:lstStyle>
          <a:p>
            <a:r>
              <a:t>Corpo livello uno</a:t>
            </a:r>
          </a:p>
          <a:p>
            <a:pPr lvl="1"/>
            <a:r>
              <a:t>Corpo livello due</a:t>
            </a:r>
          </a:p>
          <a:p>
            <a:pPr lvl="2"/>
            <a:r>
              <a:t>Corpo livello tre</a:t>
            </a:r>
          </a:p>
          <a:p>
            <a:pPr lvl="3"/>
            <a:r>
              <a:t>Corpo livello quattro</a:t>
            </a:r>
          </a:p>
          <a:p>
            <a:pPr lvl="4"/>
            <a:r>
              <a:t>Corpo livello cinque</a:t>
            </a:r>
          </a:p>
        </p:txBody>
      </p:sp>
      <p:sp>
        <p:nvSpPr>
          <p:cNvPr id="84"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olo, punti elenco e foto">
    <p:bg>
      <p:bgPr>
        <a:solidFill>
          <a:srgbClr val="222222"/>
        </a:solidFill>
        <a:effectLst/>
      </p:bgPr>
    </p:bg>
    <p:spTree>
      <p:nvGrpSpPr>
        <p:cNvPr id="1" name=""/>
        <p:cNvGrpSpPr/>
        <p:nvPr/>
      </p:nvGrpSpPr>
      <p:grpSpPr>
        <a:xfrm>
          <a:off x="0" y="0"/>
          <a:ext cx="0" cy="0"/>
          <a:chOff x="0" y="0"/>
          <a:chExt cx="0" cy="0"/>
        </a:xfrm>
      </p:grpSpPr>
      <p:sp>
        <p:nvSpPr>
          <p:cNvPr id="91" name="Testo"/>
          <p:cNvSpPr txBox="1">
            <a:spLocks noGrp="1"/>
          </p:cNvSpPr>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sz="2400" cap="all" spc="120">
                <a:latin typeface="DIN Alternate"/>
                <a:ea typeface="DIN Alternate"/>
                <a:cs typeface="DIN Alternate"/>
                <a:sym typeface="DIN Alternate"/>
              </a:defRPr>
            </a:lvl1pPr>
          </a:lstStyle>
          <a:p>
            <a:r>
              <a:t>Testo</a:t>
            </a:r>
          </a:p>
        </p:txBody>
      </p:sp>
      <p:sp>
        <p:nvSpPr>
          <p:cNvPr id="92" name="Immagine"/>
          <p:cNvSpPr>
            <a:spLocks noGrp="1"/>
          </p:cNvSpPr>
          <p:nvPr>
            <p:ph type="pic" idx="14"/>
          </p:nvPr>
        </p:nvSpPr>
        <p:spPr>
          <a:xfrm>
            <a:off x="6665377" y="1219200"/>
            <a:ext cx="7445457" cy="8216900"/>
          </a:xfrm>
          <a:prstGeom prst="rect">
            <a:avLst/>
          </a:prstGeom>
        </p:spPr>
        <p:txBody>
          <a:bodyPr lIns="91439" tIns="45719" rIns="91439" bIns="45719">
            <a:noAutofit/>
          </a:bodyPr>
          <a:lstStyle/>
          <a:p>
            <a:endParaRPr/>
          </a:p>
        </p:txBody>
      </p:sp>
      <p:sp>
        <p:nvSpPr>
          <p:cNvPr id="93" name="Testo titolo"/>
          <p:cNvSpPr txBox="1">
            <a:spLocks noGrp="1"/>
          </p:cNvSpPr>
          <p:nvPr>
            <p:ph type="title"/>
          </p:nvPr>
        </p:nvSpPr>
        <p:spPr>
          <a:xfrm>
            <a:off x="406400" y="1536700"/>
            <a:ext cx="6299200" cy="723900"/>
          </a:xfrm>
          <a:prstGeom prst="rect">
            <a:avLst/>
          </a:prstGeom>
        </p:spPr>
        <p:txBody>
          <a:bodyPr/>
          <a:lstStyle/>
          <a:p>
            <a:r>
              <a:t>Testo titolo</a:t>
            </a:r>
          </a:p>
        </p:txBody>
      </p:sp>
      <p:sp>
        <p:nvSpPr>
          <p:cNvPr id="94" name="Corpo livello uno…"/>
          <p:cNvSpPr txBox="1">
            <a:spLocks noGrp="1"/>
          </p:cNvSpPr>
          <p:nvPr>
            <p:ph type="body" sz="half" idx="1"/>
          </p:nvPr>
        </p:nvSpPr>
        <p:spPr>
          <a:xfrm>
            <a:off x="406400" y="2743200"/>
            <a:ext cx="6299200" cy="6108700"/>
          </a:xfrm>
          <a:prstGeom prst="rect">
            <a:avLst/>
          </a:prstGeom>
        </p:spPr>
        <p:txBody>
          <a:bodyPr/>
          <a:lstStyle>
            <a:lvl1pPr>
              <a:buClr>
                <a:schemeClr val="accent1"/>
              </a:buClr>
              <a:defRPr sz="2800"/>
            </a:lvl1pPr>
            <a:lvl2pPr>
              <a:buClr>
                <a:schemeClr val="accent1"/>
              </a:buClr>
              <a:defRPr sz="2800"/>
            </a:lvl2pPr>
            <a:lvl3pPr>
              <a:buClr>
                <a:schemeClr val="accent1"/>
              </a:buClr>
              <a:defRPr sz="2800"/>
            </a:lvl3pPr>
            <a:lvl4pPr>
              <a:buClr>
                <a:schemeClr val="accent1"/>
              </a:buClr>
              <a:defRPr sz="2800"/>
            </a:lvl4pPr>
            <a:lvl5pPr>
              <a:buClr>
                <a:schemeClr val="accent1"/>
              </a:buClr>
              <a:defRPr sz="2800"/>
            </a:lvl5pPr>
          </a:lstStyle>
          <a:p>
            <a:r>
              <a:t>Corpo livello uno</a:t>
            </a:r>
          </a:p>
          <a:p>
            <a:pPr lvl="1"/>
            <a:r>
              <a:t>Corpo livello due</a:t>
            </a:r>
          </a:p>
          <a:p>
            <a:pPr lvl="2"/>
            <a:r>
              <a:t>Corpo livello tre</a:t>
            </a:r>
          </a:p>
          <a:p>
            <a:pPr lvl="3"/>
            <a:r>
              <a:t>Corpo livello quattro</a:t>
            </a:r>
          </a:p>
          <a:p>
            <a:pPr lvl="4"/>
            <a:r>
              <a:t>Corpo livello cinque</a:t>
            </a:r>
          </a:p>
        </p:txBody>
      </p:sp>
      <p:sp>
        <p:nvSpPr>
          <p:cNvPr id="9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nea"/>
          <p:cNvSpPr/>
          <p:nvPr/>
        </p:nvSpPr>
        <p:spPr>
          <a:xfrm flipV="1">
            <a:off x="406400" y="993160"/>
            <a:ext cx="12192000" cy="263"/>
          </a:xfrm>
          <a:prstGeom prst="line">
            <a:avLst/>
          </a:prstGeom>
          <a:ln w="254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endParaRPr/>
          </a:p>
        </p:txBody>
      </p:sp>
      <p:sp>
        <p:nvSpPr>
          <p:cNvPr id="3" name="Testo titolo"/>
          <p:cNvSpPr txBox="1">
            <a:spLocks noGrp="1"/>
          </p:cNvSpPr>
          <p:nvPr>
            <p:ph type="title"/>
          </p:nvPr>
        </p:nvSpPr>
        <p:spPr>
          <a:xfrm>
            <a:off x="406400" y="1536700"/>
            <a:ext cx="12192000" cy="723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Testo titolo</a:t>
            </a:r>
          </a:p>
        </p:txBody>
      </p:sp>
      <p:sp>
        <p:nvSpPr>
          <p:cNvPr id="4" name="Corpo livello uno…"/>
          <p:cNvSpPr txBox="1">
            <a:spLocks noGrp="1"/>
          </p:cNvSpPr>
          <p:nvPr>
            <p:ph type="body" idx="1"/>
          </p:nvPr>
        </p:nvSpPr>
        <p:spPr>
          <a:xfrm>
            <a:off x="406400" y="2743200"/>
            <a:ext cx="12192000" cy="6108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5" name="Numero diapositiva"/>
          <p:cNvSpPr txBox="1">
            <a:spLocks noGrp="1"/>
          </p:cNvSpPr>
          <p:nvPr>
            <p:ph type="sldNum" sz="quarter" idx="2"/>
          </p:nvPr>
        </p:nvSpPr>
        <p:spPr>
          <a:xfrm>
            <a:off x="12186622" y="431800"/>
            <a:ext cx="406897" cy="457200"/>
          </a:xfrm>
          <a:prstGeom prst="rect">
            <a:avLst/>
          </a:prstGeom>
          <a:ln w="12700">
            <a:miter lim="400000"/>
          </a:ln>
        </p:spPr>
        <p:txBody>
          <a:bodyPr wrap="none" lIns="50800" tIns="50800" rIns="50800" bIns="50800">
            <a:spAutoFit/>
          </a:bodyPr>
          <a:lstStyle>
            <a:lvl1pPr algn="r">
              <a:lnSpc>
                <a:spcPct val="80000"/>
              </a:lnSpc>
              <a:spcBef>
                <a:spcPts val="0"/>
              </a:spcBef>
              <a:defRPr sz="2400">
                <a:latin typeface="DIN Alternate"/>
                <a:ea typeface="DIN Alternate"/>
                <a:cs typeface="DIN Alternate"/>
                <a:sym typeface="DIN Alternate"/>
              </a:defRPr>
            </a:lvl1pPr>
          </a:lstStyle>
          <a:p>
            <a:fld id="{86CB4B4D-7CA3-9044-876B-883B54F8677D}" type="slidenum">
              <a:t>‹N›</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med"/>
  <p:txStyles>
    <p:titleStyle>
      <a:lvl1pPr marL="0" marR="0" indent="0" algn="l" defTabSz="584200" rtl="0" latinLnBrk="0">
        <a:lnSpc>
          <a:spcPct val="80000"/>
        </a:lnSpc>
        <a:spcBef>
          <a:spcPts val="2800"/>
        </a:spcBef>
        <a:spcAft>
          <a:spcPts val="0"/>
        </a:spcAft>
        <a:buClrTx/>
        <a:buSzTx/>
        <a:buFontTx/>
        <a:buNone/>
        <a:tabLst/>
        <a:defRPr sz="6000" b="0" i="0" u="none" strike="noStrike" cap="all" spc="0" baseline="0">
          <a:solidFill>
            <a:schemeClr val="accent1"/>
          </a:solidFill>
          <a:uFillTx/>
          <a:latin typeface="+mn-lt"/>
          <a:ea typeface="+mn-ea"/>
          <a:cs typeface="+mn-cs"/>
          <a:sym typeface="DIN Condensed"/>
        </a:defRPr>
      </a:lvl1pPr>
      <a:lvl2pPr marL="0" marR="0" indent="0" algn="l" defTabSz="584200" rtl="0" latinLnBrk="0">
        <a:lnSpc>
          <a:spcPct val="80000"/>
        </a:lnSpc>
        <a:spcBef>
          <a:spcPts val="2800"/>
        </a:spcBef>
        <a:spcAft>
          <a:spcPts val="0"/>
        </a:spcAft>
        <a:buClrTx/>
        <a:buSzTx/>
        <a:buFontTx/>
        <a:buNone/>
        <a:tabLst/>
        <a:defRPr sz="6000" b="0" i="0" u="none" strike="noStrike" cap="all" spc="0" baseline="0">
          <a:solidFill>
            <a:schemeClr val="accent1"/>
          </a:solidFill>
          <a:uFillTx/>
          <a:latin typeface="+mn-lt"/>
          <a:ea typeface="+mn-ea"/>
          <a:cs typeface="+mn-cs"/>
          <a:sym typeface="DIN Condensed"/>
        </a:defRPr>
      </a:lvl2pPr>
      <a:lvl3pPr marL="0" marR="0" indent="0" algn="l" defTabSz="584200" rtl="0" latinLnBrk="0">
        <a:lnSpc>
          <a:spcPct val="80000"/>
        </a:lnSpc>
        <a:spcBef>
          <a:spcPts val="2800"/>
        </a:spcBef>
        <a:spcAft>
          <a:spcPts val="0"/>
        </a:spcAft>
        <a:buClrTx/>
        <a:buSzTx/>
        <a:buFontTx/>
        <a:buNone/>
        <a:tabLst/>
        <a:defRPr sz="6000" b="0" i="0" u="none" strike="noStrike" cap="all" spc="0" baseline="0">
          <a:solidFill>
            <a:schemeClr val="accent1"/>
          </a:solidFill>
          <a:uFillTx/>
          <a:latin typeface="+mn-lt"/>
          <a:ea typeface="+mn-ea"/>
          <a:cs typeface="+mn-cs"/>
          <a:sym typeface="DIN Condensed"/>
        </a:defRPr>
      </a:lvl3pPr>
      <a:lvl4pPr marL="0" marR="0" indent="0" algn="l" defTabSz="584200" rtl="0" latinLnBrk="0">
        <a:lnSpc>
          <a:spcPct val="80000"/>
        </a:lnSpc>
        <a:spcBef>
          <a:spcPts val="2800"/>
        </a:spcBef>
        <a:spcAft>
          <a:spcPts val="0"/>
        </a:spcAft>
        <a:buClrTx/>
        <a:buSzTx/>
        <a:buFontTx/>
        <a:buNone/>
        <a:tabLst/>
        <a:defRPr sz="6000" b="0" i="0" u="none" strike="noStrike" cap="all" spc="0" baseline="0">
          <a:solidFill>
            <a:schemeClr val="accent1"/>
          </a:solidFill>
          <a:uFillTx/>
          <a:latin typeface="+mn-lt"/>
          <a:ea typeface="+mn-ea"/>
          <a:cs typeface="+mn-cs"/>
          <a:sym typeface="DIN Condensed"/>
        </a:defRPr>
      </a:lvl4pPr>
      <a:lvl5pPr marL="0" marR="0" indent="0" algn="l" defTabSz="584200" rtl="0" latinLnBrk="0">
        <a:lnSpc>
          <a:spcPct val="80000"/>
        </a:lnSpc>
        <a:spcBef>
          <a:spcPts val="2800"/>
        </a:spcBef>
        <a:spcAft>
          <a:spcPts val="0"/>
        </a:spcAft>
        <a:buClrTx/>
        <a:buSzTx/>
        <a:buFontTx/>
        <a:buNone/>
        <a:tabLst/>
        <a:defRPr sz="6000" b="0" i="0" u="none" strike="noStrike" cap="all" spc="0" baseline="0">
          <a:solidFill>
            <a:schemeClr val="accent1"/>
          </a:solidFill>
          <a:uFillTx/>
          <a:latin typeface="+mn-lt"/>
          <a:ea typeface="+mn-ea"/>
          <a:cs typeface="+mn-cs"/>
          <a:sym typeface="DIN Condensed"/>
        </a:defRPr>
      </a:lvl5pPr>
      <a:lvl6pPr marL="0" marR="0" indent="0" algn="l" defTabSz="584200" rtl="0" latinLnBrk="0">
        <a:lnSpc>
          <a:spcPct val="80000"/>
        </a:lnSpc>
        <a:spcBef>
          <a:spcPts val="2800"/>
        </a:spcBef>
        <a:spcAft>
          <a:spcPts val="0"/>
        </a:spcAft>
        <a:buClrTx/>
        <a:buSzTx/>
        <a:buFontTx/>
        <a:buNone/>
        <a:tabLst/>
        <a:defRPr sz="6000" b="0" i="0" u="none" strike="noStrike" cap="all" spc="0" baseline="0">
          <a:solidFill>
            <a:schemeClr val="accent1"/>
          </a:solidFill>
          <a:uFillTx/>
          <a:latin typeface="+mn-lt"/>
          <a:ea typeface="+mn-ea"/>
          <a:cs typeface="+mn-cs"/>
          <a:sym typeface="DIN Condensed"/>
        </a:defRPr>
      </a:lvl6pPr>
      <a:lvl7pPr marL="0" marR="0" indent="0" algn="l" defTabSz="584200" rtl="0" latinLnBrk="0">
        <a:lnSpc>
          <a:spcPct val="80000"/>
        </a:lnSpc>
        <a:spcBef>
          <a:spcPts val="2800"/>
        </a:spcBef>
        <a:spcAft>
          <a:spcPts val="0"/>
        </a:spcAft>
        <a:buClrTx/>
        <a:buSzTx/>
        <a:buFontTx/>
        <a:buNone/>
        <a:tabLst/>
        <a:defRPr sz="6000" b="0" i="0" u="none" strike="noStrike" cap="all" spc="0" baseline="0">
          <a:solidFill>
            <a:schemeClr val="accent1"/>
          </a:solidFill>
          <a:uFillTx/>
          <a:latin typeface="+mn-lt"/>
          <a:ea typeface="+mn-ea"/>
          <a:cs typeface="+mn-cs"/>
          <a:sym typeface="DIN Condensed"/>
        </a:defRPr>
      </a:lvl7pPr>
      <a:lvl8pPr marL="0" marR="0" indent="0" algn="l" defTabSz="584200" rtl="0" latinLnBrk="0">
        <a:lnSpc>
          <a:spcPct val="80000"/>
        </a:lnSpc>
        <a:spcBef>
          <a:spcPts val="2800"/>
        </a:spcBef>
        <a:spcAft>
          <a:spcPts val="0"/>
        </a:spcAft>
        <a:buClrTx/>
        <a:buSzTx/>
        <a:buFontTx/>
        <a:buNone/>
        <a:tabLst/>
        <a:defRPr sz="6000" b="0" i="0" u="none" strike="noStrike" cap="all" spc="0" baseline="0">
          <a:solidFill>
            <a:schemeClr val="accent1"/>
          </a:solidFill>
          <a:uFillTx/>
          <a:latin typeface="+mn-lt"/>
          <a:ea typeface="+mn-ea"/>
          <a:cs typeface="+mn-cs"/>
          <a:sym typeface="DIN Condensed"/>
        </a:defRPr>
      </a:lvl8pPr>
      <a:lvl9pPr marL="0" marR="0" indent="0" algn="l" defTabSz="584200" rtl="0" latinLnBrk="0">
        <a:lnSpc>
          <a:spcPct val="80000"/>
        </a:lnSpc>
        <a:spcBef>
          <a:spcPts val="2800"/>
        </a:spcBef>
        <a:spcAft>
          <a:spcPts val="0"/>
        </a:spcAft>
        <a:buClrTx/>
        <a:buSzTx/>
        <a:buFontTx/>
        <a:buNone/>
        <a:tabLst/>
        <a:defRPr sz="6000" b="0" i="0" u="none" strike="noStrike" cap="all" spc="0" baseline="0">
          <a:solidFill>
            <a:schemeClr val="accent1"/>
          </a:solidFill>
          <a:uFillTx/>
          <a:latin typeface="+mn-lt"/>
          <a:ea typeface="+mn-ea"/>
          <a:cs typeface="+mn-cs"/>
          <a:sym typeface="DIN Condensed"/>
        </a:defRPr>
      </a:lvl9pPr>
    </p:titleStyle>
    <p:bodyStyle>
      <a:lvl1pPr marL="4445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sz="3400" b="0" i="0" u="none" strike="noStrike" cap="none" spc="0" baseline="0">
          <a:solidFill>
            <a:srgbClr val="838787"/>
          </a:solidFill>
          <a:uFillTx/>
          <a:latin typeface="Avenir Next Medium"/>
          <a:ea typeface="Avenir Next Medium"/>
          <a:cs typeface="Avenir Next Medium"/>
          <a:sym typeface="Avenir Next Medium"/>
        </a:defRPr>
      </a:lvl1pPr>
      <a:lvl2pPr marL="8890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sz="3400" b="0" i="0" u="none" strike="noStrike" cap="none" spc="0" baseline="0">
          <a:solidFill>
            <a:srgbClr val="838787"/>
          </a:solidFill>
          <a:uFillTx/>
          <a:latin typeface="Avenir Next Medium"/>
          <a:ea typeface="Avenir Next Medium"/>
          <a:cs typeface="Avenir Next Medium"/>
          <a:sym typeface="Avenir Next Medium"/>
        </a:defRPr>
      </a:lvl2pPr>
      <a:lvl3pPr marL="13335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sz="3400" b="0" i="0" u="none" strike="noStrike" cap="none" spc="0" baseline="0">
          <a:solidFill>
            <a:srgbClr val="838787"/>
          </a:solidFill>
          <a:uFillTx/>
          <a:latin typeface="Avenir Next Medium"/>
          <a:ea typeface="Avenir Next Medium"/>
          <a:cs typeface="Avenir Next Medium"/>
          <a:sym typeface="Avenir Next Medium"/>
        </a:defRPr>
      </a:lvl3pPr>
      <a:lvl4pPr marL="17780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sz="3400" b="0" i="0" u="none" strike="noStrike" cap="none" spc="0" baseline="0">
          <a:solidFill>
            <a:srgbClr val="838787"/>
          </a:solidFill>
          <a:uFillTx/>
          <a:latin typeface="Avenir Next Medium"/>
          <a:ea typeface="Avenir Next Medium"/>
          <a:cs typeface="Avenir Next Medium"/>
          <a:sym typeface="Avenir Next Medium"/>
        </a:defRPr>
      </a:lvl4pPr>
      <a:lvl5pPr marL="22225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sz="3400" b="0" i="0" u="none" strike="noStrike" cap="none" spc="0" baseline="0">
          <a:solidFill>
            <a:srgbClr val="838787"/>
          </a:solidFill>
          <a:uFillTx/>
          <a:latin typeface="Avenir Next Medium"/>
          <a:ea typeface="Avenir Next Medium"/>
          <a:cs typeface="Avenir Next Medium"/>
          <a:sym typeface="Avenir Next Medium"/>
        </a:defRPr>
      </a:lvl5pPr>
      <a:lvl6pPr marL="26670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sz="3400" b="0" i="0" u="none" strike="noStrike" cap="none" spc="0" baseline="0">
          <a:solidFill>
            <a:srgbClr val="838787"/>
          </a:solidFill>
          <a:uFillTx/>
          <a:latin typeface="Avenir Next Medium"/>
          <a:ea typeface="Avenir Next Medium"/>
          <a:cs typeface="Avenir Next Medium"/>
          <a:sym typeface="Avenir Next Medium"/>
        </a:defRPr>
      </a:lvl6pPr>
      <a:lvl7pPr marL="31115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sz="3400" b="0" i="0" u="none" strike="noStrike" cap="none" spc="0" baseline="0">
          <a:solidFill>
            <a:srgbClr val="838787"/>
          </a:solidFill>
          <a:uFillTx/>
          <a:latin typeface="Avenir Next Medium"/>
          <a:ea typeface="Avenir Next Medium"/>
          <a:cs typeface="Avenir Next Medium"/>
          <a:sym typeface="Avenir Next Medium"/>
        </a:defRPr>
      </a:lvl7pPr>
      <a:lvl8pPr marL="35560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sz="3400" b="0" i="0" u="none" strike="noStrike" cap="none" spc="0" baseline="0">
          <a:solidFill>
            <a:srgbClr val="838787"/>
          </a:solidFill>
          <a:uFillTx/>
          <a:latin typeface="Avenir Next Medium"/>
          <a:ea typeface="Avenir Next Medium"/>
          <a:cs typeface="Avenir Next Medium"/>
          <a:sym typeface="Avenir Next Medium"/>
        </a:defRPr>
      </a:lvl8pPr>
      <a:lvl9pPr marL="40005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sz="3400" b="0" i="0" u="none" strike="noStrike" cap="none" spc="0" baseline="0">
          <a:solidFill>
            <a:srgbClr val="838787"/>
          </a:solidFill>
          <a:uFillTx/>
          <a:latin typeface="Avenir Next Medium"/>
          <a:ea typeface="Avenir Next Medium"/>
          <a:cs typeface="Avenir Next Medium"/>
          <a:sym typeface="Avenir Next Medium"/>
        </a:defRPr>
      </a:lvl9pPr>
    </p:bodyStyle>
    <p:otherStyle>
      <a:lvl1pPr marL="0" marR="0" indent="0" algn="r" defTabSz="58420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a:defRPr>
      </a:lvl1pPr>
      <a:lvl2pPr marL="0" marR="0" indent="228600" algn="r" defTabSz="58420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a:defRPr>
      </a:lvl2pPr>
      <a:lvl3pPr marL="0" marR="0" indent="457200" algn="r" defTabSz="58420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a:defRPr>
      </a:lvl3pPr>
      <a:lvl4pPr marL="0" marR="0" indent="685800" algn="r" defTabSz="58420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a:defRPr>
      </a:lvl4pPr>
      <a:lvl5pPr marL="0" marR="0" indent="914400" algn="r" defTabSz="58420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a:defRPr>
      </a:lvl5pPr>
      <a:lvl6pPr marL="0" marR="0" indent="1143000" algn="r" defTabSz="58420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a:defRPr>
      </a:lvl6pPr>
      <a:lvl7pPr marL="0" marR="0" indent="1371600" algn="r" defTabSz="58420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a:defRPr>
      </a:lvl7pPr>
      <a:lvl8pPr marL="0" marR="0" indent="1600200" algn="r" defTabSz="58420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a:defRPr>
      </a:lvl8pPr>
      <a:lvl9pPr marL="0" marR="0" indent="1828800" algn="r" defTabSz="58420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9EC37"/>
        </a:solidFill>
        <a:effectLst/>
      </p:bgPr>
    </p:bg>
    <p:spTree>
      <p:nvGrpSpPr>
        <p:cNvPr id="1" name=""/>
        <p:cNvGrpSpPr/>
        <p:nvPr/>
      </p:nvGrpSpPr>
      <p:grpSpPr>
        <a:xfrm>
          <a:off x="0" y="0"/>
          <a:ext cx="0" cy="0"/>
          <a:chOff x="0" y="0"/>
          <a:chExt cx="0" cy="0"/>
        </a:xfrm>
      </p:grpSpPr>
      <p:sp>
        <p:nvSpPr>
          <p:cNvPr id="166" name="Normal people"/>
          <p:cNvSpPr txBox="1">
            <a:spLocks noGrp="1"/>
          </p:cNvSpPr>
          <p:nvPr>
            <p:ph type="ctrTitle"/>
          </p:nvPr>
        </p:nvSpPr>
        <p:spPr>
          <a:prstGeom prst="rect">
            <a:avLst/>
          </a:prstGeom>
        </p:spPr>
        <p:txBody>
          <a:bodyPr/>
          <a:lstStyle>
            <a:lvl1pPr>
              <a:defRPr>
                <a:solidFill>
                  <a:srgbClr val="FFFFFF"/>
                </a:solidFill>
              </a:defRPr>
            </a:lvl1pPr>
          </a:lstStyle>
          <a:p>
            <a:r>
              <a:t>Normal people</a:t>
            </a:r>
          </a:p>
        </p:txBody>
      </p:sp>
      <p:sp>
        <p:nvSpPr>
          <p:cNvPr id="167" name="Analysis by ALICE SANTORO"/>
          <p:cNvSpPr txBox="1">
            <a:spLocks noGrp="1"/>
          </p:cNvSpPr>
          <p:nvPr>
            <p:ph type="subTitle" sz="quarter" idx="1"/>
          </p:nvPr>
        </p:nvSpPr>
        <p:spPr>
          <a:prstGeom prst="rect">
            <a:avLst/>
          </a:prstGeom>
        </p:spPr>
        <p:txBody>
          <a:bodyPr/>
          <a:lstStyle/>
          <a:p>
            <a:pPr>
              <a:defRPr>
                <a:solidFill>
                  <a:srgbClr val="FFFFFF"/>
                </a:solidFill>
              </a:defRPr>
            </a:pPr>
            <a:r>
              <a:t>Analysis </a:t>
            </a:r>
            <a:r>
              <a:rPr sz="2500"/>
              <a:t>by ALICE SANTORO</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PAGES 82-93"/>
          <p:cNvSpPr txBox="1">
            <a:spLocks noGrp="1"/>
          </p:cNvSpPr>
          <p:nvPr>
            <p:ph type="body" idx="13"/>
          </p:nvPr>
        </p:nvSpPr>
        <p:spPr>
          <a:prstGeom prst="rect">
            <a:avLst/>
          </a:prstGeom>
        </p:spPr>
        <p:txBody>
          <a:bodyPr/>
          <a:lstStyle/>
          <a:p>
            <a:r>
              <a:t>PAGES 82-93</a:t>
            </a:r>
          </a:p>
        </p:txBody>
      </p:sp>
      <p:sp>
        <p:nvSpPr>
          <p:cNvPr id="212" name="THREE MONTHS LATER (FEBRUARY 2012)"/>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THREE MONTHS LATER (FEBRUARY 2012)</a:t>
            </a:r>
          </a:p>
        </p:txBody>
      </p:sp>
      <p:sp>
        <p:nvSpPr>
          <p:cNvPr id="213" name="Function: to show that, besides the changes, there is still attraction between the protagonists…"/>
          <p:cNvSpPr txBox="1">
            <a:spLocks noGrp="1"/>
          </p:cNvSpPr>
          <p:nvPr>
            <p:ph type="body" idx="1"/>
          </p:nvPr>
        </p:nvSpPr>
        <p:spPr>
          <a:prstGeom prst="rect">
            <a:avLst/>
          </a:prstGeom>
        </p:spPr>
        <p:txBody>
          <a:bodyPr/>
          <a:lstStyle/>
          <a:p>
            <a:pPr marL="422275" indent="-422275" defTabSz="554990">
              <a:spcBef>
                <a:spcPts val="2600"/>
              </a:spcBef>
              <a:buClrTx/>
              <a:buSzPct val="40000"/>
              <a:buFontTx/>
              <a:buBlip>
                <a:blip r:embed="rId2"/>
              </a:buBlip>
              <a:defRPr sz="3230"/>
            </a:pPr>
            <a:r>
              <a:t>Function: to show that, besides the changes, there is still attraction between the protagonists</a:t>
            </a:r>
          </a:p>
          <a:p>
            <a:pPr marL="422275" indent="-422275" defTabSz="554990">
              <a:spcBef>
                <a:spcPts val="2600"/>
              </a:spcBef>
              <a:buClrTx/>
              <a:buSzPct val="40000"/>
              <a:buFontTx/>
              <a:buBlip>
                <a:blip r:embed="rId2"/>
              </a:buBlip>
              <a:defRPr sz="3230"/>
            </a:pPr>
            <a:r>
              <a:t>Themes: party, alcohol, add reaction, social divide, friendship </a:t>
            </a:r>
          </a:p>
          <a:p>
            <a:pPr marL="422275" indent="-422275" defTabSz="554990">
              <a:spcBef>
                <a:spcPts val="2600"/>
              </a:spcBef>
              <a:buClrTx/>
              <a:buSzPct val="40000"/>
              <a:buFontTx/>
              <a:buBlip>
                <a:blip r:embed="rId2"/>
              </a:buBlip>
              <a:defRPr sz="3230"/>
            </a:pPr>
            <a:r>
              <a:t>Peggy convinces Marianne to take a line of cocaine, Marianne knows that accepting Connell’s conditions was humiliating</a:t>
            </a:r>
          </a:p>
          <a:p>
            <a:pPr marL="422275" indent="-422275" defTabSz="554990">
              <a:spcBef>
                <a:spcPts val="2600"/>
              </a:spcBef>
              <a:buClrTx/>
              <a:buSzPct val="40000"/>
              <a:buFontTx/>
              <a:buBlip>
                <a:blip r:embed="rId2"/>
              </a:buBlip>
              <a:defRPr sz="3230"/>
            </a:pPr>
            <a:r>
              <a:t>Stylistic devices:shift of the point of view, body language, inner thoughts, telling and showing, detailed setting, smells descriptions, flashbacks</a:t>
            </a:r>
          </a:p>
        </p:txBody>
      </p:sp>
      <p:sp>
        <p:nvSpPr>
          <p:cNvPr id="214" name="Numero diapositiva"/>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PAGES 93-106"/>
          <p:cNvSpPr txBox="1">
            <a:spLocks noGrp="1"/>
          </p:cNvSpPr>
          <p:nvPr>
            <p:ph type="body" idx="13"/>
          </p:nvPr>
        </p:nvSpPr>
        <p:spPr>
          <a:prstGeom prst="rect">
            <a:avLst/>
          </a:prstGeom>
        </p:spPr>
        <p:txBody>
          <a:bodyPr/>
          <a:lstStyle/>
          <a:p>
            <a:r>
              <a:t>PAGES 93-106</a:t>
            </a:r>
          </a:p>
        </p:txBody>
      </p:sp>
      <p:sp>
        <p:nvSpPr>
          <p:cNvPr id="217" name="Two months LATER (APRIL 2012)"/>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Two months LATER (APRIL 2012)</a:t>
            </a:r>
          </a:p>
        </p:txBody>
      </p:sp>
      <p:sp>
        <p:nvSpPr>
          <p:cNvPr id="218" name="Function: to let the reader know there is something strange in Marianne’s relationship with violence…"/>
          <p:cNvSpPr txBox="1">
            <a:spLocks noGrp="1"/>
          </p:cNvSpPr>
          <p:nvPr>
            <p:ph type="body" idx="1"/>
          </p:nvPr>
        </p:nvSpPr>
        <p:spPr>
          <a:prstGeom prst="rect">
            <a:avLst/>
          </a:prstGeom>
        </p:spPr>
        <p:txBody>
          <a:bodyPr/>
          <a:lstStyle/>
          <a:p>
            <a:pPr marL="417830" indent="-417830" defTabSz="549148">
              <a:spcBef>
                <a:spcPts val="2600"/>
              </a:spcBef>
              <a:buClrTx/>
              <a:buSzPct val="40000"/>
              <a:buFontTx/>
              <a:buBlip>
                <a:blip r:embed="rId2"/>
              </a:buBlip>
              <a:defRPr sz="3196"/>
            </a:pPr>
            <a:r>
              <a:t>Function: to let the reader know there is something strange in Marianne’s relationship with violence</a:t>
            </a:r>
          </a:p>
          <a:p>
            <a:pPr marL="417830" indent="-417830" defTabSz="549148">
              <a:spcBef>
                <a:spcPts val="2600"/>
              </a:spcBef>
              <a:buClrTx/>
              <a:buSzPct val="40000"/>
              <a:buFontTx/>
              <a:buBlip>
                <a:blip r:embed="rId2"/>
              </a:buBlip>
              <a:defRPr sz="3196"/>
            </a:pPr>
            <a:r>
              <a:t>Themes: open relationship, daily habits, violence</a:t>
            </a:r>
          </a:p>
          <a:p>
            <a:pPr marL="417830" indent="-417830" defTabSz="549148">
              <a:spcBef>
                <a:spcPts val="2600"/>
              </a:spcBef>
              <a:buClrTx/>
              <a:buSzPct val="40000"/>
              <a:buFontTx/>
              <a:buBlip>
                <a:blip r:embed="rId2"/>
              </a:buBlip>
              <a:defRPr sz="3196"/>
            </a:pPr>
            <a:r>
              <a:t> Connel is jealous of the others touching Marianne, Connell perceives that Marianne would suffer violence without reaction</a:t>
            </a:r>
          </a:p>
          <a:p>
            <a:pPr marL="417830" indent="-417830" defTabSz="549148">
              <a:spcBef>
                <a:spcPts val="2600"/>
              </a:spcBef>
              <a:buClrTx/>
              <a:buSzPct val="40000"/>
              <a:buFontTx/>
              <a:buBlip>
                <a:blip r:embed="rId2"/>
              </a:buBlip>
              <a:defRPr sz="3196"/>
            </a:pPr>
            <a:r>
              <a:t>Stylistic devices: shift of the point of view, body language, inner thoughts, telling and showing, weather descriptions, flashbacks</a:t>
            </a:r>
          </a:p>
        </p:txBody>
      </p:sp>
      <p:sp>
        <p:nvSpPr>
          <p:cNvPr id="219" name="Numero diapositiva"/>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PAGES 107-119"/>
          <p:cNvSpPr txBox="1">
            <a:spLocks noGrp="1"/>
          </p:cNvSpPr>
          <p:nvPr>
            <p:ph type="body" idx="13"/>
          </p:nvPr>
        </p:nvSpPr>
        <p:spPr>
          <a:prstGeom prst="rect">
            <a:avLst/>
          </a:prstGeom>
        </p:spPr>
        <p:txBody>
          <a:bodyPr/>
          <a:lstStyle/>
          <a:p>
            <a:r>
              <a:t>PAGES 107-119</a:t>
            </a:r>
          </a:p>
        </p:txBody>
      </p:sp>
      <p:sp>
        <p:nvSpPr>
          <p:cNvPr id="222" name="THREE MONTHS LATER (JULY 2012)"/>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THREE MONTHS LATER (JULY 2012)</a:t>
            </a:r>
          </a:p>
        </p:txBody>
      </p:sp>
      <p:sp>
        <p:nvSpPr>
          <p:cNvPr id="223" name="Function: to shoe that they try to act like two friends…"/>
          <p:cNvSpPr txBox="1">
            <a:spLocks noGrp="1"/>
          </p:cNvSpPr>
          <p:nvPr>
            <p:ph type="body" idx="1"/>
          </p:nvPr>
        </p:nvSpPr>
        <p:spPr>
          <a:prstGeom prst="rect">
            <a:avLst/>
          </a:prstGeom>
        </p:spPr>
        <p:txBody>
          <a:bodyPr/>
          <a:lstStyle/>
          <a:p>
            <a:pPr>
              <a:buClrTx/>
              <a:buSzPct val="40000"/>
              <a:buFontTx/>
              <a:buBlip>
                <a:blip r:embed="rId2"/>
              </a:buBlip>
            </a:pPr>
            <a:r>
              <a:t>Function: to shoe that they try to act like two friends</a:t>
            </a:r>
          </a:p>
          <a:p>
            <a:pPr>
              <a:buClrTx/>
              <a:buSzPct val="40000"/>
              <a:buFontTx/>
              <a:buBlip>
                <a:blip r:embed="rId2"/>
              </a:buBlip>
            </a:pPr>
            <a:r>
              <a:t>Themes: party, relationship</a:t>
            </a:r>
          </a:p>
          <a:p>
            <a:pPr>
              <a:buClrTx/>
              <a:buSzPct val="40000"/>
              <a:buFontTx/>
              <a:buBlip>
                <a:blip r:embed="rId2"/>
              </a:buBlip>
            </a:pPr>
            <a:r>
              <a:t>Marianne avoids spending time at home, Marianne wants Connell to be at her father’s mass with her</a:t>
            </a:r>
          </a:p>
          <a:p>
            <a:pPr>
              <a:buClrTx/>
              <a:buSzPct val="40000"/>
              <a:buFontTx/>
              <a:buBlip>
                <a:blip r:embed="rId2"/>
              </a:buBlip>
            </a:pPr>
            <a:r>
              <a:t>Stylistic devices:shift of the point of view, body language, inner thoughts, telling and showing, weather descriptions, flashbacks</a:t>
            </a:r>
          </a:p>
        </p:txBody>
      </p:sp>
      <p:sp>
        <p:nvSpPr>
          <p:cNvPr id="224" name="Numero diapositiva"/>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PAGES 130-135"/>
          <p:cNvSpPr txBox="1">
            <a:spLocks noGrp="1"/>
          </p:cNvSpPr>
          <p:nvPr>
            <p:ph type="body" idx="13"/>
          </p:nvPr>
        </p:nvSpPr>
        <p:spPr>
          <a:prstGeom prst="rect">
            <a:avLst/>
          </a:prstGeom>
        </p:spPr>
        <p:txBody>
          <a:bodyPr/>
          <a:lstStyle/>
          <a:p>
            <a:r>
              <a:t>PAGES 130-135</a:t>
            </a:r>
          </a:p>
        </p:txBody>
      </p:sp>
      <p:sp>
        <p:nvSpPr>
          <p:cNvPr id="227" name="SIX WEEXS LATER (SEPTEMBER 2012)"/>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SIX WEEXS LATER (SEPTEMBER 2012)</a:t>
            </a:r>
          </a:p>
        </p:txBody>
      </p:sp>
      <p:sp>
        <p:nvSpPr>
          <p:cNvPr id="228" name="Function: to show more about Marianne’s relationship with violence…"/>
          <p:cNvSpPr txBox="1">
            <a:spLocks noGrp="1"/>
          </p:cNvSpPr>
          <p:nvPr>
            <p:ph type="body" idx="1"/>
          </p:nvPr>
        </p:nvSpPr>
        <p:spPr>
          <a:prstGeom prst="rect">
            <a:avLst/>
          </a:prstGeom>
        </p:spPr>
        <p:txBody>
          <a:bodyPr/>
          <a:lstStyle/>
          <a:p>
            <a:pPr marL="408940" indent="-408940" defTabSz="537463">
              <a:spcBef>
                <a:spcPts val="2500"/>
              </a:spcBef>
              <a:buClrTx/>
              <a:buSzPct val="40000"/>
              <a:buFontTx/>
              <a:buBlip>
                <a:blip r:embed="rId2"/>
              </a:buBlip>
              <a:defRPr sz="3128"/>
            </a:pPr>
            <a:r>
              <a:t>Function: to show more about Marianne’s relationship with violence</a:t>
            </a:r>
          </a:p>
          <a:p>
            <a:pPr marL="408940" indent="-408940" defTabSz="537463">
              <a:spcBef>
                <a:spcPts val="2500"/>
              </a:spcBef>
              <a:buClrTx/>
              <a:buSzPct val="40000"/>
              <a:buFontTx/>
              <a:buBlip>
                <a:blip r:embed="rId2"/>
              </a:buBlip>
              <a:defRPr sz="3128"/>
            </a:pPr>
            <a:r>
              <a:t>Themes: money, social classes, everyday life, relationships, violence</a:t>
            </a:r>
          </a:p>
          <a:p>
            <a:pPr marL="408940" indent="-408940" defTabSz="537463">
              <a:spcBef>
                <a:spcPts val="2500"/>
              </a:spcBef>
              <a:buClrTx/>
              <a:buSzPct val="40000"/>
              <a:buFontTx/>
              <a:buBlip>
                <a:blip r:embed="rId2"/>
              </a:buBlip>
              <a:defRPr sz="3128"/>
            </a:pPr>
            <a:r>
              <a:t>Connell can’t afford his rent but doesn’t ask for help. Marianne believes that she deserves bad things because she is a bad person</a:t>
            </a:r>
          </a:p>
          <a:p>
            <a:pPr marL="408940" indent="-408940" defTabSz="537463">
              <a:spcBef>
                <a:spcPts val="2500"/>
              </a:spcBef>
              <a:buClrTx/>
              <a:buSzPct val="40000"/>
              <a:buFontTx/>
              <a:buBlip>
                <a:blip r:embed="rId2"/>
              </a:buBlip>
              <a:defRPr sz="3128"/>
            </a:pPr>
            <a:r>
              <a:t>Tecniques: shift of the point of view, telling and showing,weather description, body language , inner thoughts </a:t>
            </a:r>
          </a:p>
        </p:txBody>
      </p:sp>
      <p:sp>
        <p:nvSpPr>
          <p:cNvPr id="229" name="Numero diapositiva"/>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PAGES 136-152"/>
          <p:cNvSpPr txBox="1">
            <a:spLocks noGrp="1"/>
          </p:cNvSpPr>
          <p:nvPr>
            <p:ph type="body" idx="13"/>
          </p:nvPr>
        </p:nvSpPr>
        <p:spPr>
          <a:prstGeom prst="rect">
            <a:avLst/>
          </a:prstGeom>
        </p:spPr>
        <p:txBody>
          <a:bodyPr/>
          <a:lstStyle/>
          <a:p>
            <a:r>
              <a:t>PAGES 136-152</a:t>
            </a:r>
          </a:p>
        </p:txBody>
      </p:sp>
      <p:sp>
        <p:nvSpPr>
          <p:cNvPr id="232" name="FOUR MONTHS LATER (JANUARY 2013)"/>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FOUR MONTHS LATER (JANUARY 2013)</a:t>
            </a:r>
          </a:p>
        </p:txBody>
      </p:sp>
      <p:sp>
        <p:nvSpPr>
          <p:cNvPr id="233" name="Function: Marianne realizes she doesn’t feel good with Jamie…"/>
          <p:cNvSpPr txBox="1">
            <a:spLocks noGrp="1"/>
          </p:cNvSpPr>
          <p:nvPr>
            <p:ph type="body" idx="1"/>
          </p:nvPr>
        </p:nvSpPr>
        <p:spPr>
          <a:prstGeom prst="rect">
            <a:avLst/>
          </a:prstGeom>
        </p:spPr>
        <p:txBody>
          <a:bodyPr/>
          <a:lstStyle/>
          <a:p>
            <a:pPr marL="435609" indent="-435609" defTabSz="572516">
              <a:spcBef>
                <a:spcPts val="2700"/>
              </a:spcBef>
              <a:buClrTx/>
              <a:buSzPct val="40000"/>
              <a:buFontTx/>
              <a:buBlip>
                <a:blip r:embed="rId2"/>
              </a:buBlip>
              <a:defRPr sz="3332"/>
            </a:pPr>
            <a:r>
              <a:t>Function: Marianne realizes she doesn’t feel good with Jamie</a:t>
            </a:r>
          </a:p>
          <a:p>
            <a:pPr marL="435609" indent="-435609" defTabSz="572516">
              <a:spcBef>
                <a:spcPts val="2700"/>
              </a:spcBef>
              <a:buClrTx/>
              <a:buSzPct val="40000"/>
              <a:buFontTx/>
              <a:buBlip>
                <a:blip r:embed="rId2"/>
              </a:buBlip>
              <a:defRPr sz="3332"/>
            </a:pPr>
            <a:r>
              <a:t>Themes: friendship, love reputation,jealousy ,violence</a:t>
            </a:r>
          </a:p>
          <a:p>
            <a:pPr marL="435609" indent="-435609" defTabSz="572516">
              <a:spcBef>
                <a:spcPts val="2700"/>
              </a:spcBef>
              <a:buClrTx/>
              <a:buSzPct val="40000"/>
              <a:buFontTx/>
              <a:buBlip>
                <a:blip r:embed="rId2"/>
              </a:buBlip>
              <a:defRPr sz="3332"/>
            </a:pPr>
            <a:r>
              <a:t>Marianne bears Peggy mistreating her, she recognize that Connell in the worst condition is better than Jamie. She is jealous about Helen</a:t>
            </a:r>
          </a:p>
          <a:p>
            <a:pPr marL="435609" indent="-435609" defTabSz="572516">
              <a:spcBef>
                <a:spcPts val="2700"/>
              </a:spcBef>
              <a:buClrTx/>
              <a:buSzPct val="40000"/>
              <a:buFontTx/>
              <a:buBlip>
                <a:blip r:embed="rId2"/>
              </a:buBlip>
              <a:defRPr sz="3332"/>
            </a:pPr>
            <a:r>
              <a:t>Stylistic devices: shift of the point of view, body language, inner thoughts, telling and showing, daily habits description</a:t>
            </a:r>
          </a:p>
        </p:txBody>
      </p:sp>
      <p:sp>
        <p:nvSpPr>
          <p:cNvPr id="234" name="Numero diapositiva"/>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AGES 153-184"/>
          <p:cNvSpPr txBox="1">
            <a:spLocks noGrp="1"/>
          </p:cNvSpPr>
          <p:nvPr>
            <p:ph type="body" idx="13"/>
          </p:nvPr>
        </p:nvSpPr>
        <p:spPr>
          <a:prstGeom prst="rect">
            <a:avLst/>
          </a:prstGeom>
        </p:spPr>
        <p:txBody>
          <a:bodyPr/>
          <a:lstStyle/>
          <a:p>
            <a:r>
              <a:t>PAGES 153-184</a:t>
            </a:r>
          </a:p>
        </p:txBody>
      </p:sp>
      <p:sp>
        <p:nvSpPr>
          <p:cNvPr id="237" name="SIX MONTHS LATER (JULY 2013)"/>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SIX MONTHS LATER (JULY 2013)</a:t>
            </a:r>
          </a:p>
        </p:txBody>
      </p:sp>
      <p:sp>
        <p:nvSpPr>
          <p:cNvPr id="238" name="Function: Connell realizes that nothing in Marianne’s life is healthy…"/>
          <p:cNvSpPr txBox="1">
            <a:spLocks noGrp="1"/>
          </p:cNvSpPr>
          <p:nvPr>
            <p:ph type="body" idx="1"/>
          </p:nvPr>
        </p:nvSpPr>
        <p:spPr>
          <a:prstGeom prst="rect">
            <a:avLst/>
          </a:prstGeom>
        </p:spPr>
        <p:txBody>
          <a:bodyPr/>
          <a:lstStyle/>
          <a:p>
            <a:pPr>
              <a:buClrTx/>
              <a:buSzPct val="40000"/>
              <a:buFontTx/>
              <a:buBlip>
                <a:blip r:embed="rId2"/>
              </a:buBlip>
            </a:pPr>
            <a:r>
              <a:t>Function: Connell realizes that nothing in Marianne’s life is healthy </a:t>
            </a:r>
          </a:p>
          <a:p>
            <a:pPr>
              <a:buClrTx/>
              <a:buSzPct val="40000"/>
              <a:buFontTx/>
              <a:buBlip>
                <a:blip r:embed="rId2"/>
              </a:buBlip>
            </a:pPr>
            <a:r>
              <a:t>Themes: trip, summer holidays, scholarship, money</a:t>
            </a:r>
          </a:p>
          <a:p>
            <a:pPr>
              <a:buClrTx/>
              <a:buSzPct val="40000"/>
              <a:buFontTx/>
              <a:buBlip>
                <a:blip r:embed="rId2"/>
              </a:buBlip>
            </a:pPr>
            <a:r>
              <a:t>Connell is a creature of habit, he and Haley have different interests, Marianne thinks she deserves violence</a:t>
            </a:r>
          </a:p>
          <a:p>
            <a:pPr>
              <a:buClrTx/>
              <a:buSzPct val="40000"/>
              <a:buFontTx/>
              <a:buBlip>
                <a:blip r:embed="rId2"/>
              </a:buBlip>
            </a:pPr>
            <a:r>
              <a:t>Stylistic devices: shift of the point of view, body language, inner thoughts, telling and showing (exact menagerie he sends to his mother) ,flashbacks</a:t>
            </a:r>
          </a:p>
        </p:txBody>
      </p:sp>
      <p:sp>
        <p:nvSpPr>
          <p:cNvPr id="239" name="Numero diapositiva"/>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PAGES 185-199"/>
          <p:cNvSpPr txBox="1">
            <a:spLocks noGrp="1"/>
          </p:cNvSpPr>
          <p:nvPr>
            <p:ph type="body" idx="13"/>
          </p:nvPr>
        </p:nvSpPr>
        <p:spPr>
          <a:prstGeom prst="rect">
            <a:avLst/>
          </a:prstGeom>
        </p:spPr>
        <p:txBody>
          <a:bodyPr/>
          <a:lstStyle/>
          <a:p>
            <a:r>
              <a:t>PAGES 185-199</a:t>
            </a:r>
          </a:p>
        </p:txBody>
      </p:sp>
      <p:sp>
        <p:nvSpPr>
          <p:cNvPr id="242" name="FIVE MONTHS LATER (DECEMBER 2013)"/>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FIVE MONTHS LATER (DECEMBER 2013)</a:t>
            </a:r>
          </a:p>
        </p:txBody>
      </p:sp>
      <p:sp>
        <p:nvSpPr>
          <p:cNvPr id="243" name="Function: to show Marianne’s life sterility…"/>
          <p:cNvSpPr txBox="1">
            <a:spLocks noGrp="1"/>
          </p:cNvSpPr>
          <p:nvPr>
            <p:ph type="body" idx="1"/>
          </p:nvPr>
        </p:nvSpPr>
        <p:spPr>
          <a:prstGeom prst="rect">
            <a:avLst/>
          </a:prstGeom>
        </p:spPr>
        <p:txBody>
          <a:bodyPr/>
          <a:lstStyle/>
          <a:p>
            <a:pPr>
              <a:buClrTx/>
              <a:buSzPct val="40000"/>
              <a:buFontTx/>
              <a:buBlip>
                <a:blip r:embed="rId2"/>
              </a:buBlip>
            </a:pPr>
            <a:r>
              <a:t>Function: to show Marianne’s life sterility</a:t>
            </a:r>
          </a:p>
          <a:p>
            <a:pPr>
              <a:buClrTx/>
              <a:buSzPct val="40000"/>
              <a:buFontTx/>
              <a:buBlip>
                <a:blip r:embed="rId2"/>
              </a:buBlip>
            </a:pPr>
            <a:r>
              <a:t>Themes: violence,relationship,friendship</a:t>
            </a:r>
          </a:p>
          <a:p>
            <a:pPr>
              <a:buClrTx/>
              <a:buSzPct val="40000"/>
              <a:buFontTx/>
              <a:buBlip>
                <a:blip r:embed="rId2"/>
              </a:buBlip>
            </a:pPr>
            <a:r>
              <a:t>Marianne doesn’t eat regularly, she doesn’t wear makeup anymore -&gt; something has changed</a:t>
            </a:r>
          </a:p>
          <a:p>
            <a:pPr>
              <a:buClrTx/>
              <a:buSzPct val="40000"/>
              <a:buFontTx/>
              <a:buBlip>
                <a:blip r:embed="rId2"/>
              </a:buBlip>
            </a:pPr>
            <a:r>
              <a:t>Stylistic devices:shift of the point of view, body language, inner thoughts, telling and showing, flashbacks, weather descriptions that reflect’s Marianne’s inner condition (snow-&gt; sterile )</a:t>
            </a:r>
          </a:p>
        </p:txBody>
      </p:sp>
      <p:sp>
        <p:nvSpPr>
          <p:cNvPr id="244" name="Numero diapositiva"/>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PAGES 200-222"/>
          <p:cNvSpPr txBox="1">
            <a:spLocks noGrp="1"/>
          </p:cNvSpPr>
          <p:nvPr>
            <p:ph type="body" idx="13"/>
          </p:nvPr>
        </p:nvSpPr>
        <p:spPr>
          <a:prstGeom prst="rect">
            <a:avLst/>
          </a:prstGeom>
        </p:spPr>
        <p:txBody>
          <a:bodyPr/>
          <a:lstStyle/>
          <a:p>
            <a:r>
              <a:t>PAGES 200-222</a:t>
            </a:r>
          </a:p>
        </p:txBody>
      </p:sp>
      <p:sp>
        <p:nvSpPr>
          <p:cNvPr id="247" name="THREE MONTHS LATER (MARCH 2014)"/>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THREE MONTHS LATER (MARCH 2014)</a:t>
            </a:r>
          </a:p>
        </p:txBody>
      </p:sp>
      <p:sp>
        <p:nvSpPr>
          <p:cNvPr id="248" name="Function: to deepen on Connell’s mental illness + hope…"/>
          <p:cNvSpPr txBox="1">
            <a:spLocks noGrp="1"/>
          </p:cNvSpPr>
          <p:nvPr>
            <p:ph type="body" idx="1"/>
          </p:nvPr>
        </p:nvSpPr>
        <p:spPr>
          <a:prstGeom prst="rect">
            <a:avLst/>
          </a:prstGeom>
        </p:spPr>
        <p:txBody>
          <a:bodyPr/>
          <a:lstStyle/>
          <a:p>
            <a:pPr>
              <a:buClrTx/>
              <a:buSzPct val="40000"/>
              <a:buFontTx/>
              <a:buBlip>
                <a:blip r:embed="rId2"/>
              </a:buBlip>
            </a:pPr>
            <a:r>
              <a:t>Function: to deepen on Connell’s mental illness + hope</a:t>
            </a:r>
          </a:p>
          <a:p>
            <a:pPr>
              <a:buClrTx/>
              <a:buSzPct val="40000"/>
              <a:buFontTx/>
              <a:buBlip>
                <a:blip r:embed="rId2"/>
              </a:buBlip>
            </a:pPr>
            <a:r>
              <a:t>Themes:mental illness, life,death, hope</a:t>
            </a:r>
          </a:p>
          <a:p>
            <a:pPr>
              <a:buClrTx/>
              <a:buSzPct val="40000"/>
              <a:buFontTx/>
              <a:buBlip>
                <a:blip r:embed="rId2"/>
              </a:buBlip>
            </a:pPr>
            <a:r>
              <a:t>Connell suffers from severe anxiety. He enjoyed writing stories</a:t>
            </a:r>
          </a:p>
          <a:p>
            <a:pPr>
              <a:buClrTx/>
              <a:buSzPct val="40000"/>
              <a:buFontTx/>
              <a:buBlip>
                <a:blip r:embed="rId2"/>
              </a:buBlip>
            </a:pPr>
            <a:r>
              <a:t>Stylistic devices: shift of the point of view, body language, inner thoughts, telling and showing (questionnaire), flashbacks</a:t>
            </a:r>
          </a:p>
        </p:txBody>
      </p:sp>
      <p:sp>
        <p:nvSpPr>
          <p:cNvPr id="249" name="Numero diapositiva"/>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PAGES 223-241"/>
          <p:cNvSpPr txBox="1">
            <a:spLocks noGrp="1"/>
          </p:cNvSpPr>
          <p:nvPr>
            <p:ph type="body" idx="13"/>
          </p:nvPr>
        </p:nvSpPr>
        <p:spPr>
          <a:prstGeom prst="rect">
            <a:avLst/>
          </a:prstGeom>
        </p:spPr>
        <p:txBody>
          <a:bodyPr/>
          <a:lstStyle/>
          <a:p>
            <a:r>
              <a:t>PAGES 223-241</a:t>
            </a:r>
          </a:p>
        </p:txBody>
      </p:sp>
      <p:sp>
        <p:nvSpPr>
          <p:cNvPr id="252" name="FOUR MONTHS LATER (JULY 2014)"/>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FOUR MONTHS LATER (JULY 2014)</a:t>
            </a:r>
          </a:p>
        </p:txBody>
      </p:sp>
      <p:sp>
        <p:nvSpPr>
          <p:cNvPr id="253" name="Function: to deepen on Marianne’s mental condition…"/>
          <p:cNvSpPr txBox="1">
            <a:spLocks noGrp="1"/>
          </p:cNvSpPr>
          <p:nvPr>
            <p:ph type="body" idx="1"/>
          </p:nvPr>
        </p:nvSpPr>
        <p:spPr>
          <a:prstGeom prst="rect">
            <a:avLst/>
          </a:prstGeom>
        </p:spPr>
        <p:txBody>
          <a:bodyPr/>
          <a:lstStyle/>
          <a:p>
            <a:pPr>
              <a:buClrTx/>
              <a:buSzPct val="40000"/>
              <a:buFontTx/>
              <a:buBlip>
                <a:blip r:embed="rId2"/>
              </a:buBlip>
            </a:pPr>
            <a:r>
              <a:t>Function: to deepen on Marianne’s mental condition</a:t>
            </a:r>
          </a:p>
          <a:p>
            <a:pPr>
              <a:buClrTx/>
              <a:buSzPct val="40000"/>
              <a:buFontTx/>
              <a:buBlip>
                <a:blip r:embed="rId2"/>
              </a:buBlip>
            </a:pPr>
            <a:r>
              <a:t>Themes: everyday life, violence, submission</a:t>
            </a:r>
          </a:p>
          <a:p>
            <a:pPr>
              <a:buClrTx/>
              <a:buSzPct val="40000"/>
              <a:buFontTx/>
              <a:buBlip>
                <a:blip r:embed="rId2"/>
              </a:buBlip>
            </a:pPr>
            <a:r>
              <a:t>Connell refuses to watch the match to drive Marianne back home. Marianne wants Connell to hit her</a:t>
            </a:r>
          </a:p>
          <a:p>
            <a:pPr>
              <a:buClrTx/>
              <a:buSzPct val="40000"/>
              <a:buFontTx/>
              <a:buBlip>
                <a:blip r:embed="rId2"/>
              </a:buBlip>
            </a:pPr>
            <a:r>
              <a:t>Stylistic devices: shift of the point of view, body language, inner thoughts, telling and showing,</a:t>
            </a:r>
          </a:p>
        </p:txBody>
      </p:sp>
      <p:sp>
        <p:nvSpPr>
          <p:cNvPr id="254" name="Numero diapositiva"/>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PAGES 242-253"/>
          <p:cNvSpPr txBox="1">
            <a:spLocks noGrp="1"/>
          </p:cNvSpPr>
          <p:nvPr>
            <p:ph type="body" idx="13"/>
          </p:nvPr>
        </p:nvSpPr>
        <p:spPr>
          <a:prstGeom prst="rect">
            <a:avLst/>
          </a:prstGeom>
        </p:spPr>
        <p:txBody>
          <a:bodyPr/>
          <a:lstStyle/>
          <a:p>
            <a:r>
              <a:t>PAGES 242-253</a:t>
            </a:r>
          </a:p>
        </p:txBody>
      </p:sp>
      <p:sp>
        <p:nvSpPr>
          <p:cNvPr id="257" name="FIVE MINUTES LATER (JULY 2014)"/>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FIVE MINUTES LATER (JULY 2014)</a:t>
            </a:r>
          </a:p>
        </p:txBody>
      </p:sp>
      <p:sp>
        <p:nvSpPr>
          <p:cNvPr id="258" name="Function: to show that even though everything seems different, Connell still cares about judgements.…"/>
          <p:cNvSpPr txBox="1">
            <a:spLocks noGrp="1"/>
          </p:cNvSpPr>
          <p:nvPr>
            <p:ph type="body" idx="1"/>
          </p:nvPr>
        </p:nvSpPr>
        <p:spPr>
          <a:prstGeom prst="rect">
            <a:avLst/>
          </a:prstGeom>
        </p:spPr>
        <p:txBody>
          <a:bodyPr/>
          <a:lstStyle/>
          <a:p>
            <a:pPr marL="391159" indent="-391159" defTabSz="514095">
              <a:spcBef>
                <a:spcPts val="2400"/>
              </a:spcBef>
              <a:buClrTx/>
              <a:buSzPct val="40000"/>
              <a:buFontTx/>
              <a:buBlip>
                <a:blip r:embed="rId2"/>
              </a:buBlip>
              <a:defRPr sz="2992"/>
            </a:pPr>
            <a:r>
              <a:t>Function: to show that even though everything seems different, Connell still cares about judgements.</a:t>
            </a:r>
          </a:p>
          <a:p>
            <a:pPr marL="391159" indent="-391159" defTabSz="514095">
              <a:spcBef>
                <a:spcPts val="2400"/>
              </a:spcBef>
              <a:buClrTx/>
              <a:buSzPct val="40000"/>
              <a:buFontTx/>
              <a:buBlip>
                <a:blip r:embed="rId2"/>
              </a:buBlip>
              <a:defRPr sz="2992"/>
            </a:pPr>
            <a:r>
              <a:t>Themes: everyday life, pregnancy, judgments, threats</a:t>
            </a:r>
          </a:p>
          <a:p>
            <a:pPr marL="391159" indent="-391159" defTabSz="514095">
              <a:spcBef>
                <a:spcPts val="2400"/>
              </a:spcBef>
              <a:buClrTx/>
              <a:buSzPct val="40000"/>
              <a:buFontTx/>
              <a:buBlip>
                <a:blip r:embed="rId2"/>
              </a:buBlip>
              <a:defRPr sz="2992"/>
            </a:pPr>
            <a:r>
              <a:t>Connell doesn’t want to publish the story under his real name, he threats Alan to kill him, Connell had always know that Marianne is masochist but he is too nice to hit her</a:t>
            </a:r>
          </a:p>
          <a:p>
            <a:pPr marL="391159" indent="-391159" defTabSz="514095">
              <a:spcBef>
                <a:spcPts val="2400"/>
              </a:spcBef>
              <a:buClrTx/>
              <a:buSzPct val="40000"/>
              <a:buFontTx/>
              <a:buBlip>
                <a:blip r:embed="rId2"/>
              </a:buBlip>
              <a:defRPr sz="2992"/>
            </a:pPr>
            <a:r>
              <a:t>Stylistic devices: shift of the point of view “Alan’s face is visible only as a pattern of colluded dots” -&gt; the reader can see through Connell’s eyes, body language, inner thoughts, telling and showing </a:t>
            </a:r>
          </a:p>
        </p:txBody>
      </p:sp>
      <p:sp>
        <p:nvSpPr>
          <p:cNvPr id="259" name="Numero diapositiva"/>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Normal people by sally rooney"/>
          <p:cNvSpPr txBox="1">
            <a:spLocks noGrp="1"/>
          </p:cNvSpPr>
          <p:nvPr>
            <p:ph type="body" idx="13"/>
          </p:nvPr>
        </p:nvSpPr>
        <p:spPr>
          <a:prstGeom prst="rect">
            <a:avLst/>
          </a:prstGeom>
        </p:spPr>
        <p:txBody>
          <a:bodyPr/>
          <a:lstStyle/>
          <a:p>
            <a:r>
              <a:t>Normal people by sally rooney</a:t>
            </a:r>
          </a:p>
        </p:txBody>
      </p:sp>
      <p:sp>
        <p:nvSpPr>
          <p:cNvPr id="170" name="Purpose of the presentation"/>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Purpose of the presentation</a:t>
            </a:r>
          </a:p>
        </p:txBody>
      </p:sp>
      <p:sp>
        <p:nvSpPr>
          <p:cNvPr id="172" name="After reading the book, I will analyze every section considering the following questions:…"/>
          <p:cNvSpPr txBox="1"/>
          <p:nvPr/>
        </p:nvSpPr>
        <p:spPr>
          <a:xfrm>
            <a:off x="372946" y="2420989"/>
            <a:ext cx="12090273" cy="15302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defTabSz="233679">
              <a:spcBef>
                <a:spcPts val="1100"/>
              </a:spcBef>
              <a:defRPr sz="3200"/>
            </a:pPr>
            <a:r>
              <a:rPr dirty="0">
                <a:solidFill>
                  <a:srgbClr val="000000"/>
                </a:solidFill>
              </a:rPr>
              <a:t>After reading the book, I will analyze every section considering the following questions</a:t>
            </a:r>
            <a:r>
              <a:rPr lang="it-IT" dirty="0">
                <a:solidFill>
                  <a:srgbClr val="000000"/>
                </a:solidFill>
              </a:rPr>
              <a:t>:</a:t>
            </a:r>
            <a:endParaRPr dirty="0">
              <a:solidFill>
                <a:srgbClr val="000000"/>
              </a:solidFill>
            </a:endParaRPr>
          </a:p>
        </p:txBody>
      </p:sp>
      <p:graphicFrame>
        <p:nvGraphicFramePr>
          <p:cNvPr id="173" name="Tabella"/>
          <p:cNvGraphicFramePr/>
          <p:nvPr>
            <p:extLst>
              <p:ext uri="{D42A27DB-BD31-4B8C-83A1-F6EECF244321}">
                <p14:modId xmlns:p14="http://schemas.microsoft.com/office/powerpoint/2010/main" val="2460211105"/>
              </p:ext>
            </p:extLst>
          </p:nvPr>
        </p:nvGraphicFramePr>
        <p:xfrm>
          <a:off x="372946" y="2617170"/>
          <a:ext cx="12192000" cy="6370320"/>
        </p:xfrm>
        <a:graphic>
          <a:graphicData uri="http://schemas.openxmlformats.org/drawingml/2006/table">
            <a:tbl>
              <a:tblPr firstRow="1" bandRow="1">
                <a:tableStyleId>{4C3C2611-4C71-4FC5-86AE-919BDF0F9419}</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219200">
                <a:tc>
                  <a:txBody>
                    <a:bodyPr/>
                    <a:lstStyle/>
                    <a:p>
                      <a:pPr algn="ctr">
                        <a:lnSpc>
                          <a:spcPct val="100000"/>
                        </a:lnSpc>
                        <a:defRPr sz="3600" b="0">
                          <a:sym typeface="Avenir Next Demi Bold"/>
                        </a:defRPr>
                      </a:pPr>
                      <a:endParaRPr/>
                    </a:p>
                  </a:txBody>
                  <a:tcPr marL="50800" marR="50800" marT="50800" marB="50800" anchor="ctr" horzOverflow="overflow">
                    <a:lnB w="3175">
                      <a:solidFill>
                        <a:srgbClr val="5F6568"/>
                      </a:solidFill>
                      <a:miter lim="400000"/>
                    </a:lnB>
                  </a:tcPr>
                </a:tc>
                <a:tc>
                  <a:txBody>
                    <a:bodyPr/>
                    <a:lstStyle/>
                    <a:p>
                      <a:pPr algn="ctr">
                        <a:lnSpc>
                          <a:spcPct val="100000"/>
                        </a:lnSpc>
                        <a:defRPr sz="3600" b="0">
                          <a:sym typeface="Avenir Next Demi Bold"/>
                        </a:defRPr>
                      </a:pPr>
                      <a:endParaRPr dirty="0"/>
                    </a:p>
                  </a:txBody>
                  <a:tcPr marL="50800" marR="50800" marT="50800" marB="50800" anchor="ctr" horzOverflow="overflow">
                    <a:lnB w="3175">
                      <a:solidFill>
                        <a:srgbClr val="5F6568"/>
                      </a:solidFill>
                      <a:miter lim="400000"/>
                    </a:lnB>
                  </a:tcPr>
                </a:tc>
                <a:tc>
                  <a:txBody>
                    <a:bodyPr/>
                    <a:lstStyle/>
                    <a:p>
                      <a:pPr algn="ctr">
                        <a:lnSpc>
                          <a:spcPct val="100000"/>
                        </a:lnSpc>
                        <a:defRPr sz="3600" b="0">
                          <a:sym typeface="Avenir Next Demi Bold"/>
                        </a:defRPr>
                      </a:pPr>
                      <a:endParaRPr dirty="0"/>
                    </a:p>
                  </a:txBody>
                  <a:tcPr marL="50800" marR="50800" marT="50800" marB="50800" anchor="ctr" horzOverflow="overflow">
                    <a:lnB w="3175">
                      <a:solidFill>
                        <a:srgbClr val="5F6568"/>
                      </a:solidFill>
                      <a:miter lim="400000"/>
                    </a:lnB>
                  </a:tcPr>
                </a:tc>
                <a:tc>
                  <a:txBody>
                    <a:bodyPr/>
                    <a:lstStyle/>
                    <a:p>
                      <a:pPr algn="ctr">
                        <a:lnSpc>
                          <a:spcPct val="100000"/>
                        </a:lnSpc>
                        <a:defRPr sz="3600" b="0">
                          <a:sym typeface="Avenir Next Demi Bold"/>
                        </a:defRPr>
                      </a:pPr>
                      <a:endParaRPr/>
                    </a:p>
                  </a:txBody>
                  <a:tcPr marL="50800" marR="50800" marT="50800" marB="50800" anchor="ctr" horzOverflow="overflow">
                    <a:lnB w="3175">
                      <a:solidFill>
                        <a:srgbClr val="5F6568"/>
                      </a:solidFill>
                      <a:miter lim="400000"/>
                    </a:lnB>
                  </a:tcPr>
                </a:tc>
                <a:extLst>
                  <a:ext uri="{0D108BD9-81ED-4DB2-BD59-A6C34878D82A}">
                    <a16:rowId xmlns:a16="http://schemas.microsoft.com/office/drawing/2014/main" val="10000"/>
                  </a:ext>
                </a:extLst>
              </a:tr>
              <a:tr h="1219200">
                <a:tc gridSpan="4">
                  <a:txBody>
                    <a:bodyPr/>
                    <a:lstStyle/>
                    <a:p>
                      <a:pPr algn="l">
                        <a:lnSpc>
                          <a:spcPct val="100000"/>
                        </a:lnSpc>
                        <a:defRPr sz="1800">
                          <a:solidFill>
                            <a:srgbClr val="000000"/>
                          </a:solidFill>
                        </a:defRPr>
                      </a:pPr>
                      <a:r>
                        <a:rPr sz="3600">
                          <a:sym typeface="Avenir Next Medium"/>
                        </a:rPr>
                        <a:t>1. 	What is the function of the section?</a:t>
                      </a:r>
                    </a:p>
                  </a:txBody>
                  <a:tcPr marL="50800" marR="50800" marT="50800" marB="50800" anchor="ctr" horzOverflow="overflow">
                    <a:lnL w="3175">
                      <a:solidFill>
                        <a:srgbClr val="5F6568"/>
                      </a:solidFill>
                      <a:miter lim="400000"/>
                    </a:lnL>
                    <a:lnR w="3175">
                      <a:solidFill>
                        <a:srgbClr val="5F6568"/>
                      </a:solidFill>
                      <a:miter lim="400000"/>
                    </a:lnR>
                    <a:lnT w="3175">
                      <a:solidFill>
                        <a:srgbClr val="5F6568"/>
                      </a:solidFill>
                      <a:miter lim="400000"/>
                    </a:lnT>
                    <a:lnB w="3175">
                      <a:solidFill>
                        <a:srgbClr val="5F6568"/>
                      </a:solidFill>
                      <a:miter lim="400000"/>
                    </a:lnB>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1"/>
                  </a:ext>
                </a:extLst>
              </a:tr>
              <a:tr h="1219200">
                <a:tc gridSpan="4">
                  <a:txBody>
                    <a:bodyPr/>
                    <a:lstStyle/>
                    <a:p>
                      <a:pPr algn="l">
                        <a:lnSpc>
                          <a:spcPct val="100000"/>
                        </a:lnSpc>
                        <a:spcBef>
                          <a:spcPts val="2800"/>
                        </a:spcBef>
                        <a:defRPr sz="1800">
                          <a:solidFill>
                            <a:srgbClr val="000000"/>
                          </a:solidFill>
                        </a:defRPr>
                      </a:pPr>
                      <a:r>
                        <a:rPr sz="3400">
                          <a:sym typeface="Avenir Next Medium"/>
                        </a:rPr>
                        <a:t>2. What are the main themes?
</a:t>
                      </a:r>
                    </a:p>
                  </a:txBody>
                  <a:tcPr marL="50800" marR="50800" marT="50800" marB="50800" anchor="ctr" horzOverflow="overflow">
                    <a:lnT w="3175">
                      <a:solidFill>
                        <a:srgbClr val="5F6568"/>
                      </a:solidFill>
                      <a:miter lim="400000"/>
                    </a:lnT>
                    <a:lnB w="3175">
                      <a:solidFill>
                        <a:srgbClr val="5F6568"/>
                      </a:solidFill>
                      <a:miter lim="400000"/>
                    </a:lnB>
                    <a:solidFill>
                      <a:srgbClr val="EAF28F"/>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2"/>
                  </a:ext>
                </a:extLst>
              </a:tr>
              <a:tr h="1219200">
                <a:tc gridSpan="4">
                  <a:txBody>
                    <a:bodyPr/>
                    <a:lstStyle/>
                    <a:p>
                      <a:pPr algn="l">
                        <a:lnSpc>
                          <a:spcPct val="100000"/>
                        </a:lnSpc>
                        <a:defRPr sz="1800">
                          <a:solidFill>
                            <a:srgbClr val="000000"/>
                          </a:solidFill>
                        </a:defRPr>
                      </a:pPr>
                      <a:r>
                        <a:rPr sz="3600">
                          <a:sym typeface="Avenir Next Medium"/>
                        </a:rPr>
                        <a:t> 3. What do you understand more about the two protagonists?</a:t>
                      </a:r>
                    </a:p>
                  </a:txBody>
                  <a:tcPr marL="50800" marR="50800" marT="50800" marB="50800" anchor="ctr" horzOverflow="overflow">
                    <a:lnL w="3175">
                      <a:solidFill>
                        <a:srgbClr val="5F6568"/>
                      </a:solidFill>
                      <a:miter lim="400000"/>
                    </a:lnL>
                    <a:lnR w="3175">
                      <a:solidFill>
                        <a:srgbClr val="5F6568"/>
                      </a:solidFill>
                      <a:miter lim="400000"/>
                    </a:lnR>
                    <a:lnT w="3175">
                      <a:solidFill>
                        <a:srgbClr val="5F6568"/>
                      </a:solidFill>
                      <a:miter lim="400000"/>
                    </a:lnT>
                    <a:lnB w="3175">
                      <a:solidFill>
                        <a:srgbClr val="5F6568"/>
                      </a:solidFill>
                      <a:miter lim="400000"/>
                    </a:lnB>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3"/>
                  </a:ext>
                </a:extLst>
              </a:tr>
              <a:tr h="1219200">
                <a:tc gridSpan="4">
                  <a:txBody>
                    <a:bodyPr/>
                    <a:lstStyle/>
                    <a:p>
                      <a:pPr algn="l">
                        <a:lnSpc>
                          <a:spcPct val="100000"/>
                        </a:lnSpc>
                        <a:defRPr sz="1800">
                          <a:solidFill>
                            <a:srgbClr val="000000"/>
                          </a:solidFill>
                        </a:defRPr>
                      </a:pPr>
                      <a:r>
                        <a:rPr sz="3600" dirty="0">
                          <a:sym typeface="Avenir Next Medium"/>
                        </a:rPr>
                        <a:t>4. What stylistic devices does the narrator exploit?</a:t>
                      </a:r>
                    </a:p>
                  </a:txBody>
                  <a:tcPr marL="50800" marR="50800" marT="50800" marB="50800" anchor="ctr" horzOverflow="overflow">
                    <a:lnT w="3175">
                      <a:solidFill>
                        <a:srgbClr val="5F6568"/>
                      </a:solidFill>
                      <a:miter lim="400000"/>
                    </a:lnT>
                    <a:lnB w="12700">
                      <a:miter lim="400000"/>
                    </a:lnB>
                    <a:solidFill>
                      <a:srgbClr val="EAF28F"/>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4"/>
                  </a:ext>
                </a:extLst>
              </a:tr>
            </a:tbl>
          </a:graphicData>
        </a:graphic>
      </p:graphicFrame>
      <p:sp>
        <p:nvSpPr>
          <p:cNvPr id="174" name="Numero diapositiva"/>
          <p:cNvSpPr txBox="1">
            <a:spLocks noGrp="1"/>
          </p:cNvSpPr>
          <p:nvPr>
            <p:ph type="sldNum" sz="quarter" idx="4294967295"/>
          </p:nvPr>
        </p:nvSpPr>
        <p:spPr>
          <a:xfrm>
            <a:off x="12332920" y="431800"/>
            <a:ext cx="260599" cy="4572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PAGES 254-266"/>
          <p:cNvSpPr txBox="1">
            <a:spLocks noGrp="1"/>
          </p:cNvSpPr>
          <p:nvPr>
            <p:ph type="body" idx="13"/>
          </p:nvPr>
        </p:nvSpPr>
        <p:spPr>
          <a:prstGeom prst="rect">
            <a:avLst/>
          </a:prstGeom>
        </p:spPr>
        <p:txBody>
          <a:bodyPr/>
          <a:lstStyle/>
          <a:p>
            <a:r>
              <a:t>PAGES 254-266</a:t>
            </a:r>
          </a:p>
        </p:txBody>
      </p:sp>
      <p:sp>
        <p:nvSpPr>
          <p:cNvPr id="262" name="SEVEN  MONTHS LATER (FEBRUARY 2015)"/>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SEVEN  MONTHS LATER (FEBRUARY 2015)</a:t>
            </a:r>
          </a:p>
        </p:txBody>
      </p:sp>
      <p:sp>
        <p:nvSpPr>
          <p:cNvPr id="263" name="Function: toshow that the two protagonists have changed one another…"/>
          <p:cNvSpPr txBox="1">
            <a:spLocks noGrp="1"/>
          </p:cNvSpPr>
          <p:nvPr>
            <p:ph type="body" idx="1"/>
          </p:nvPr>
        </p:nvSpPr>
        <p:spPr>
          <a:prstGeom prst="rect">
            <a:avLst/>
          </a:prstGeom>
        </p:spPr>
        <p:txBody>
          <a:bodyPr/>
          <a:lstStyle/>
          <a:p>
            <a:pPr>
              <a:buClrTx/>
              <a:buSzPct val="40000"/>
              <a:buFontTx/>
              <a:buBlip>
                <a:blip r:embed="rId2"/>
              </a:buBlip>
            </a:pPr>
            <a:r>
              <a:t>Function: toshow that the two protagonists have changed one another </a:t>
            </a:r>
          </a:p>
          <a:p>
            <a:pPr>
              <a:buClrTx/>
              <a:buSzPct val="40000"/>
              <a:buFontTx/>
              <a:buBlip>
                <a:blip r:embed="rId2"/>
              </a:buBlip>
            </a:pPr>
            <a:r>
              <a:t>Themes: normal life, work,future, relationship</a:t>
            </a:r>
          </a:p>
          <a:p>
            <a:pPr>
              <a:buClrTx/>
              <a:buSzPct val="40000"/>
              <a:buFontTx/>
              <a:buBlip>
                <a:blip r:embed="rId2"/>
              </a:buBlip>
            </a:pPr>
            <a:r>
              <a:t>Marianne preferred to spend Christmas time with Connell’s family. Connell let’s Marianne take decisions about his future. Connell has brought Marianne goodness.</a:t>
            </a:r>
          </a:p>
          <a:p>
            <a:pPr>
              <a:buClrTx/>
              <a:buSzPct val="40000"/>
              <a:buFontTx/>
              <a:buBlip>
                <a:blip r:embed="rId2"/>
              </a:buBlip>
            </a:pPr>
            <a:r>
              <a:t>Stylistic devices: shift of the point of view, body language, inner thoughts,weather description, flashbacks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PAGES 1-8"/>
          <p:cNvSpPr txBox="1">
            <a:spLocks noGrp="1"/>
          </p:cNvSpPr>
          <p:nvPr>
            <p:ph type="body" idx="13"/>
          </p:nvPr>
        </p:nvSpPr>
        <p:spPr>
          <a:prstGeom prst="rect">
            <a:avLst/>
          </a:prstGeom>
        </p:spPr>
        <p:txBody>
          <a:bodyPr/>
          <a:lstStyle/>
          <a:p>
            <a:r>
              <a:t>PAGES 1-8</a:t>
            </a:r>
          </a:p>
        </p:txBody>
      </p:sp>
      <p:sp>
        <p:nvSpPr>
          <p:cNvPr id="177" name="January 2011"/>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January 2011</a:t>
            </a:r>
          </a:p>
        </p:txBody>
      </p:sp>
      <p:sp>
        <p:nvSpPr>
          <p:cNvPr id="178" name="Function: to introduce the main characters, to rise curiosity…"/>
          <p:cNvSpPr txBox="1">
            <a:spLocks noGrp="1"/>
          </p:cNvSpPr>
          <p:nvPr>
            <p:ph type="body" idx="4294967295"/>
          </p:nvPr>
        </p:nvSpPr>
        <p:spPr>
          <a:prstGeom prst="rect">
            <a:avLst/>
          </a:prstGeom>
        </p:spPr>
        <p:txBody>
          <a:bodyPr/>
          <a:lstStyle/>
          <a:p>
            <a:pPr>
              <a:buClrTx/>
              <a:buSzPct val="40000"/>
              <a:buFontTx/>
              <a:buBlip>
                <a:blip r:embed="rId2"/>
              </a:buBlip>
            </a:pPr>
            <a:r>
              <a:t>Function: to introduce the main characters, to rise curiosity</a:t>
            </a:r>
          </a:p>
          <a:p>
            <a:pPr>
              <a:buClrTx/>
              <a:buSzPct val="40000"/>
              <a:buFontTx/>
              <a:buBlip>
                <a:blip r:embed="rId2"/>
              </a:buBlip>
            </a:pPr>
            <a:r>
              <a:t>Themes: school, everyday life, prejudices</a:t>
            </a:r>
          </a:p>
          <a:p>
            <a:pPr>
              <a:buClrTx/>
              <a:buSzPct val="40000"/>
              <a:buFontTx/>
              <a:buBlip>
                <a:blip r:embed="rId2"/>
              </a:buBlip>
            </a:pPr>
            <a:r>
              <a:t>Connell is nervous, tentative, has a good reputation. Marianne is spontaneous and her peers have prejudices about her</a:t>
            </a:r>
          </a:p>
          <a:p>
            <a:pPr>
              <a:buClrTx/>
              <a:buSzPct val="40000"/>
              <a:buFontTx/>
              <a:buBlip>
                <a:blip r:embed="rId2"/>
              </a:buBlip>
            </a:pPr>
            <a:r>
              <a:t>Stylistic devices: body language, inner thoughts, telling and showing, detailed descriptions</a:t>
            </a:r>
          </a:p>
        </p:txBody>
      </p:sp>
      <p:sp>
        <p:nvSpPr>
          <p:cNvPr id="179" name="Numero diapositiva"/>
          <p:cNvSpPr txBox="1">
            <a:spLocks noGrp="1"/>
          </p:cNvSpPr>
          <p:nvPr>
            <p:ph type="sldNum" sz="quarter" idx="4294967295"/>
          </p:nvPr>
        </p:nvSpPr>
        <p:spPr>
          <a:xfrm>
            <a:off x="12332920" y="431800"/>
            <a:ext cx="260599" cy="4572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PAGES 9-19"/>
          <p:cNvSpPr txBox="1">
            <a:spLocks noGrp="1"/>
          </p:cNvSpPr>
          <p:nvPr>
            <p:ph type="body" idx="13"/>
          </p:nvPr>
        </p:nvSpPr>
        <p:spPr>
          <a:prstGeom prst="rect">
            <a:avLst/>
          </a:prstGeom>
        </p:spPr>
        <p:txBody>
          <a:bodyPr/>
          <a:lstStyle/>
          <a:p>
            <a:r>
              <a:t>PAGES 9-19</a:t>
            </a:r>
          </a:p>
        </p:txBody>
      </p:sp>
      <p:sp>
        <p:nvSpPr>
          <p:cNvPr id="182" name="Three weeks later (fEBRUARY 2011)"/>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Three weeks later (fEBRUARY 2011)</a:t>
            </a:r>
          </a:p>
        </p:txBody>
      </p:sp>
      <p:sp>
        <p:nvSpPr>
          <p:cNvPr id="183" name="Function: to introduce Alan and his relationship with Marianne…"/>
          <p:cNvSpPr txBox="1">
            <a:spLocks noGrp="1"/>
          </p:cNvSpPr>
          <p:nvPr>
            <p:ph type="body" idx="1"/>
          </p:nvPr>
        </p:nvSpPr>
        <p:spPr>
          <a:prstGeom prst="rect">
            <a:avLst/>
          </a:prstGeom>
        </p:spPr>
        <p:txBody>
          <a:bodyPr/>
          <a:lstStyle/>
          <a:p>
            <a:pPr marL="391159" indent="-391159" defTabSz="514095">
              <a:spcBef>
                <a:spcPts val="2400"/>
              </a:spcBef>
              <a:buClrTx/>
              <a:buSzPct val="40000"/>
              <a:buFontTx/>
              <a:buBlip>
                <a:blip r:embed="rId2"/>
              </a:buBlip>
              <a:defRPr sz="2992"/>
            </a:pPr>
            <a:r>
              <a:t>Function: to introduce Alan and his relationship with Marianne</a:t>
            </a:r>
          </a:p>
          <a:p>
            <a:pPr marL="391159" indent="-391159" defTabSz="514095">
              <a:spcBef>
                <a:spcPts val="2400"/>
              </a:spcBef>
              <a:buClrTx/>
              <a:buSzPct val="40000"/>
              <a:buFontTx/>
              <a:buBlip>
                <a:blip r:embed="rId2"/>
              </a:buBlip>
              <a:defRPr sz="2992"/>
            </a:pPr>
            <a:r>
              <a:t>Themes: brotherhood, violence,sport, attraction</a:t>
            </a:r>
          </a:p>
          <a:p>
            <a:pPr marL="391159" indent="-391159" defTabSz="514095">
              <a:spcBef>
                <a:spcPts val="2400"/>
              </a:spcBef>
              <a:buClrTx/>
              <a:buSzPct val="40000"/>
              <a:buFontTx/>
              <a:buBlip>
                <a:blip r:embed="rId2"/>
              </a:buBlip>
              <a:defRPr sz="2992"/>
            </a:pPr>
            <a:r>
              <a:t>Marianne has a difficult relationship with her brother, she had suffered anxiety related to physical education, she is different at school and doesn’t accept rules, she accepts Connell’s conditions. Connell is a popular  football player who cares about his reputation</a:t>
            </a:r>
          </a:p>
          <a:p>
            <a:pPr marL="391159" indent="-391159" defTabSz="514095">
              <a:spcBef>
                <a:spcPts val="2400"/>
              </a:spcBef>
              <a:buClrTx/>
              <a:buSzPct val="40000"/>
              <a:buFontTx/>
              <a:buBlip>
                <a:blip r:embed="rId2"/>
              </a:buBlip>
              <a:defRPr sz="2992"/>
            </a:pPr>
            <a:r>
              <a:t>Stylistic devices: shift of the point of view, inner thoughts, telling and showing, detailed descriptions of places and movements, non linear plot </a:t>
            </a:r>
          </a:p>
        </p:txBody>
      </p:sp>
      <p:sp>
        <p:nvSpPr>
          <p:cNvPr id="184" name="Numero diapositiva"/>
          <p:cNvSpPr txBox="1">
            <a:spLocks noGrp="1"/>
          </p:cNvSpPr>
          <p:nvPr>
            <p:ph type="sldNum" sz="quarter" idx="4294967295"/>
          </p:nvPr>
        </p:nvSpPr>
        <p:spPr>
          <a:xfrm>
            <a:off x="12332920" y="431800"/>
            <a:ext cx="260599" cy="4572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PAGES 20-28"/>
          <p:cNvSpPr txBox="1">
            <a:spLocks noGrp="1"/>
          </p:cNvSpPr>
          <p:nvPr>
            <p:ph type="body" idx="13"/>
          </p:nvPr>
        </p:nvSpPr>
        <p:spPr>
          <a:prstGeom prst="rect">
            <a:avLst/>
          </a:prstGeom>
        </p:spPr>
        <p:txBody>
          <a:bodyPr/>
          <a:lstStyle/>
          <a:p>
            <a:r>
              <a:t>PAGES 20-28</a:t>
            </a:r>
          </a:p>
        </p:txBody>
      </p:sp>
      <p:sp>
        <p:nvSpPr>
          <p:cNvPr id="187" name="ONE MONTH LATER (MARCH 2011)"/>
          <p:cNvSpPr txBox="1">
            <a:spLocks noGrp="1"/>
          </p:cNvSpPr>
          <p:nvPr>
            <p:ph type="title"/>
          </p:nvPr>
        </p:nvSpPr>
        <p:spPr>
          <a:xfrm>
            <a:off x="406400" y="1530350"/>
            <a:ext cx="12192000" cy="723900"/>
          </a:xfrm>
          <a:prstGeom prst="rect">
            <a:avLst/>
          </a:prstGeom>
        </p:spPr>
        <p:txBody>
          <a:bodyPr/>
          <a:lstStyle>
            <a:lvl1pPr defTabSz="467359">
              <a:spcBef>
                <a:spcPts val="2200"/>
              </a:spcBef>
              <a:defRPr sz="4800">
                <a:solidFill>
                  <a:schemeClr val="accent3"/>
                </a:solidFill>
              </a:defRPr>
            </a:lvl1pPr>
          </a:lstStyle>
          <a:p>
            <a:r>
              <a:t>ONE MONTH LATER (MARCH 2011)</a:t>
            </a:r>
          </a:p>
        </p:txBody>
      </p:sp>
      <p:sp>
        <p:nvSpPr>
          <p:cNvPr id="188" name="Function: to show Marianne’s influence on Connell’s decisions…"/>
          <p:cNvSpPr txBox="1">
            <a:spLocks noGrp="1"/>
          </p:cNvSpPr>
          <p:nvPr>
            <p:ph type="body" idx="1"/>
          </p:nvPr>
        </p:nvSpPr>
        <p:spPr>
          <a:xfrm>
            <a:off x="406400" y="2749550"/>
            <a:ext cx="12192000" cy="6108700"/>
          </a:xfrm>
          <a:prstGeom prst="rect">
            <a:avLst/>
          </a:prstGeom>
        </p:spPr>
        <p:txBody>
          <a:bodyPr/>
          <a:lstStyle/>
          <a:p>
            <a:pPr marL="422275" indent="-422275" defTabSz="554990">
              <a:spcBef>
                <a:spcPts val="2600"/>
              </a:spcBef>
              <a:buClrTx/>
              <a:buSzPct val="40000"/>
              <a:buFontTx/>
              <a:buBlip>
                <a:blip r:embed="rId2"/>
              </a:buBlip>
              <a:defRPr sz="3230"/>
            </a:pPr>
            <a:r>
              <a:t>Function: to show Marianne’s influence on Connell’s decisions</a:t>
            </a:r>
          </a:p>
          <a:p>
            <a:pPr marL="422275" indent="-422275" defTabSz="554990">
              <a:spcBef>
                <a:spcPts val="2600"/>
              </a:spcBef>
              <a:buClrTx/>
              <a:buSzPct val="40000"/>
              <a:buFontTx/>
              <a:buBlip>
                <a:blip r:embed="rId2"/>
              </a:buBlip>
              <a:defRPr sz="3230"/>
            </a:pPr>
            <a:r>
              <a:t>Themes: university, peers, curiosity, doubleness</a:t>
            </a:r>
          </a:p>
          <a:p>
            <a:pPr marL="422275" indent="-422275" defTabSz="554990">
              <a:spcBef>
                <a:spcPts val="2600"/>
              </a:spcBef>
              <a:buClrTx/>
              <a:buSzPct val="40000"/>
              <a:buFontTx/>
              <a:buBlip>
                <a:blip r:embed="rId2"/>
              </a:buBlip>
              <a:defRPr sz="3230"/>
            </a:pPr>
            <a:r>
              <a:t>Connell is worried about his future, he writes down his feelings to analyze them, he has a nosey mother. Marianne lives an apparently free life</a:t>
            </a:r>
          </a:p>
          <a:p>
            <a:pPr marL="422275" indent="-422275" defTabSz="554990">
              <a:spcBef>
                <a:spcPts val="2600"/>
              </a:spcBef>
              <a:buClrTx/>
              <a:buSzPct val="40000"/>
              <a:buFontTx/>
              <a:buBlip>
                <a:blip r:embed="rId2"/>
              </a:buBlip>
              <a:defRPr sz="3230"/>
            </a:pPr>
            <a:r>
              <a:t>Stylistic devices: shift of the point of view, body language, inner thoughts, telling and showing, detailed setting descriptions</a:t>
            </a:r>
          </a:p>
        </p:txBody>
      </p:sp>
      <p:sp>
        <p:nvSpPr>
          <p:cNvPr id="189" name="Numero diapositiva"/>
          <p:cNvSpPr txBox="1">
            <a:spLocks noGrp="1"/>
          </p:cNvSpPr>
          <p:nvPr>
            <p:ph type="sldNum" sz="quarter" idx="4294967295"/>
          </p:nvPr>
        </p:nvSpPr>
        <p:spPr>
          <a:xfrm>
            <a:off x="12332920" y="431800"/>
            <a:ext cx="260599" cy="4572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Pages 29-44"/>
          <p:cNvSpPr txBox="1">
            <a:spLocks noGrp="1"/>
          </p:cNvSpPr>
          <p:nvPr>
            <p:ph type="body" idx="13"/>
          </p:nvPr>
        </p:nvSpPr>
        <p:spPr>
          <a:prstGeom prst="rect">
            <a:avLst/>
          </a:prstGeom>
        </p:spPr>
        <p:txBody>
          <a:bodyPr/>
          <a:lstStyle/>
          <a:p>
            <a:r>
              <a:t>Pages 29-44</a:t>
            </a:r>
          </a:p>
        </p:txBody>
      </p:sp>
      <p:sp>
        <p:nvSpPr>
          <p:cNvPr id="192" name="Six weeks later (April 2011)"/>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Six weeks later (April 2011)</a:t>
            </a:r>
          </a:p>
        </p:txBody>
      </p:sp>
      <p:sp>
        <p:nvSpPr>
          <p:cNvPr id="193" name="Function: to introduce Marianne’s relationship with family violence…"/>
          <p:cNvSpPr txBox="1">
            <a:spLocks noGrp="1"/>
          </p:cNvSpPr>
          <p:nvPr>
            <p:ph type="body" idx="1"/>
          </p:nvPr>
        </p:nvSpPr>
        <p:spPr>
          <a:prstGeom prst="rect">
            <a:avLst/>
          </a:prstGeom>
        </p:spPr>
        <p:txBody>
          <a:bodyPr/>
          <a:lstStyle/>
          <a:p>
            <a:pPr>
              <a:buClrTx/>
              <a:buSzPct val="40000"/>
              <a:buFontTx/>
              <a:buBlip>
                <a:blip r:embed="rId2"/>
              </a:buBlip>
            </a:pPr>
            <a:r>
              <a:t>Function: to introduce Marianne’s relationship with family violence</a:t>
            </a:r>
          </a:p>
          <a:p>
            <a:pPr>
              <a:buClrTx/>
              <a:buSzPct val="40000"/>
              <a:buFontTx/>
              <a:buBlip>
                <a:blip r:embed="rId2"/>
              </a:buBlip>
            </a:pPr>
            <a:r>
              <a:t>Themes: party, family background, violence</a:t>
            </a:r>
          </a:p>
          <a:p>
            <a:pPr>
              <a:buClrTx/>
              <a:buSzPct val="40000"/>
              <a:buFontTx/>
              <a:buBlip>
                <a:blip r:embed="rId2"/>
              </a:buBlip>
            </a:pPr>
            <a:r>
              <a:t>Marianne starts to act like her peers ( drinks ) and becomes popular, Connell comes from a bad family.</a:t>
            </a:r>
          </a:p>
          <a:p>
            <a:pPr>
              <a:buClrTx/>
              <a:buSzPct val="40000"/>
              <a:buFontTx/>
              <a:buBlip>
                <a:blip r:embed="rId2"/>
              </a:buBlip>
            </a:pPr>
            <a:r>
              <a:t>Stylistic devices: shift of the point of view, body language, inner thoughts, telling and showing, detailed setting, smells and outfits descriptions, flashbacks</a:t>
            </a:r>
          </a:p>
        </p:txBody>
      </p:sp>
      <p:sp>
        <p:nvSpPr>
          <p:cNvPr id="194" name="Numero diapositiva"/>
          <p:cNvSpPr txBox="1">
            <a:spLocks noGrp="1"/>
          </p:cNvSpPr>
          <p:nvPr>
            <p:ph type="sldNum" sz="quarter" idx="4294967295"/>
          </p:nvPr>
        </p:nvSpPr>
        <p:spPr>
          <a:xfrm>
            <a:off x="12332920" y="431800"/>
            <a:ext cx="260599" cy="4572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Pages 45-57"/>
          <p:cNvSpPr txBox="1">
            <a:spLocks noGrp="1"/>
          </p:cNvSpPr>
          <p:nvPr>
            <p:ph type="body" idx="13"/>
          </p:nvPr>
        </p:nvSpPr>
        <p:spPr>
          <a:prstGeom prst="rect">
            <a:avLst/>
          </a:prstGeom>
        </p:spPr>
        <p:txBody>
          <a:bodyPr/>
          <a:lstStyle/>
          <a:p>
            <a:r>
              <a:t>Pages 45-57</a:t>
            </a:r>
          </a:p>
        </p:txBody>
      </p:sp>
      <p:sp>
        <p:nvSpPr>
          <p:cNvPr id="197" name="Two days later (April 2011)"/>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Two days later (April 2011)</a:t>
            </a:r>
          </a:p>
        </p:txBody>
      </p:sp>
      <p:sp>
        <p:nvSpPr>
          <p:cNvPr id="198" name="Function: to show Connell’s family background…"/>
          <p:cNvSpPr txBox="1">
            <a:spLocks noGrp="1"/>
          </p:cNvSpPr>
          <p:nvPr>
            <p:ph type="body" idx="1"/>
          </p:nvPr>
        </p:nvSpPr>
        <p:spPr>
          <a:prstGeom prst="rect">
            <a:avLst/>
          </a:prstGeom>
        </p:spPr>
        <p:txBody>
          <a:bodyPr/>
          <a:lstStyle/>
          <a:p>
            <a:pPr>
              <a:buClrTx/>
              <a:buSzPct val="40000"/>
              <a:buFontTx/>
              <a:buBlip>
                <a:blip r:embed="rId2"/>
              </a:buBlip>
            </a:pPr>
            <a:r>
              <a:t>Function: to show Connell’s family background</a:t>
            </a:r>
          </a:p>
          <a:p>
            <a:pPr>
              <a:buClrTx/>
              <a:buSzPct val="40000"/>
              <a:buFontTx/>
              <a:buBlip>
                <a:blip r:embed="rId2"/>
              </a:buBlip>
            </a:pPr>
            <a:r>
              <a:t>Themes: family, social divide, school, peer pressure</a:t>
            </a:r>
          </a:p>
          <a:p>
            <a:pPr>
              <a:buClrTx/>
              <a:buSzPct val="40000"/>
              <a:buFontTx/>
              <a:buBlip>
                <a:blip r:embed="rId2"/>
              </a:buBlip>
            </a:pPr>
            <a:r>
              <a:t>Connell is hated by his grandmother,he is insecure and unable to take decisions. Marianne and Connell are interested about politics </a:t>
            </a:r>
          </a:p>
          <a:p>
            <a:pPr>
              <a:buClrTx/>
              <a:buSzPct val="40000"/>
              <a:buFontTx/>
              <a:buBlip>
                <a:blip r:embed="rId2"/>
              </a:buBlip>
            </a:pPr>
            <a:r>
              <a:t>Stylistic devices:shift of the point of view,  body language, inner thoughts, telling and showing, detailed setting, sound descriptions, flashbacks</a:t>
            </a:r>
          </a:p>
        </p:txBody>
      </p:sp>
      <p:sp>
        <p:nvSpPr>
          <p:cNvPr id="199" name="Numero diapositiva"/>
          <p:cNvSpPr txBox="1">
            <a:spLocks noGrp="1"/>
          </p:cNvSpPr>
          <p:nvPr>
            <p:ph type="sldNum" sz="quarter" idx="4294967295"/>
          </p:nvPr>
        </p:nvSpPr>
        <p:spPr>
          <a:xfrm>
            <a:off x="12332920" y="431800"/>
            <a:ext cx="260599" cy="4572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Pages 58-64"/>
          <p:cNvSpPr txBox="1">
            <a:spLocks noGrp="1"/>
          </p:cNvSpPr>
          <p:nvPr>
            <p:ph type="body" idx="13"/>
          </p:nvPr>
        </p:nvSpPr>
        <p:spPr>
          <a:prstGeom prst="rect">
            <a:avLst/>
          </a:prstGeom>
        </p:spPr>
        <p:txBody>
          <a:bodyPr/>
          <a:lstStyle/>
          <a:p>
            <a:r>
              <a:t>Pages 58-64</a:t>
            </a:r>
          </a:p>
        </p:txBody>
      </p:sp>
      <p:sp>
        <p:nvSpPr>
          <p:cNvPr id="202" name="Four months later (AUGUST 2011)"/>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Four months later (AUGUST 2011)</a:t>
            </a:r>
          </a:p>
        </p:txBody>
      </p:sp>
      <p:sp>
        <p:nvSpPr>
          <p:cNvPr id="203" name="Function: to rise curiosity about how Marianne’s life will change in Dublin…"/>
          <p:cNvSpPr txBox="1">
            <a:spLocks noGrp="1"/>
          </p:cNvSpPr>
          <p:nvPr>
            <p:ph type="body" idx="1"/>
          </p:nvPr>
        </p:nvSpPr>
        <p:spPr>
          <a:prstGeom prst="rect">
            <a:avLst/>
          </a:prstGeom>
        </p:spPr>
        <p:txBody>
          <a:bodyPr/>
          <a:lstStyle/>
          <a:p>
            <a:pPr>
              <a:buClrTx/>
              <a:buSzPct val="40000"/>
              <a:buFontTx/>
              <a:buBlip>
                <a:blip r:embed="rId2"/>
              </a:buBlip>
            </a:pPr>
            <a:r>
              <a:t>Function: to rise curiosity about how Marianne’s life will change in Dublin</a:t>
            </a:r>
          </a:p>
          <a:p>
            <a:pPr>
              <a:buClrTx/>
              <a:buSzPct val="40000"/>
              <a:buFontTx/>
              <a:buBlip>
                <a:blip r:embed="rId2"/>
              </a:buBlip>
            </a:pPr>
            <a:r>
              <a:t>Themes: brotherhood, school results, violence</a:t>
            </a:r>
          </a:p>
          <a:p>
            <a:pPr>
              <a:buClrTx/>
              <a:buSzPct val="40000"/>
              <a:buFontTx/>
              <a:buBlip>
                <a:blip r:embed="rId2"/>
              </a:buBlip>
            </a:pPr>
            <a:r>
              <a:t>Description of Marianne’s daily habits, Mariannes is jealous and wants to change her life</a:t>
            </a:r>
          </a:p>
          <a:p>
            <a:pPr>
              <a:buClrTx/>
              <a:buSzPct val="40000"/>
              <a:buFontTx/>
              <a:buBlip>
                <a:blip r:embed="rId2"/>
              </a:buBlip>
            </a:pPr>
            <a:r>
              <a:t>Stylistic devices: shift of the point of view, body language, inner thoughts, telling and showing, weather conditions descriptions, flashbacks</a:t>
            </a:r>
          </a:p>
        </p:txBody>
      </p:sp>
      <p:sp>
        <p:nvSpPr>
          <p:cNvPr id="204" name="Numero diapositiva"/>
          <p:cNvSpPr txBox="1">
            <a:spLocks noGrp="1"/>
          </p:cNvSpPr>
          <p:nvPr>
            <p:ph type="sldNum" sz="quarter" idx="4294967295"/>
          </p:nvPr>
        </p:nvSpPr>
        <p:spPr>
          <a:xfrm>
            <a:off x="12332920" y="431800"/>
            <a:ext cx="260599" cy="4572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PAGES 66-81"/>
          <p:cNvSpPr txBox="1">
            <a:spLocks noGrp="1"/>
          </p:cNvSpPr>
          <p:nvPr>
            <p:ph type="body" idx="13"/>
          </p:nvPr>
        </p:nvSpPr>
        <p:spPr>
          <a:prstGeom prst="rect">
            <a:avLst/>
          </a:prstGeom>
        </p:spPr>
        <p:txBody>
          <a:bodyPr/>
          <a:lstStyle/>
          <a:p>
            <a:r>
              <a:t>PAGES 66-81</a:t>
            </a:r>
          </a:p>
        </p:txBody>
      </p:sp>
      <p:sp>
        <p:nvSpPr>
          <p:cNvPr id="207" name="THREE MONTHS LATER (NOVEMBER 2011)"/>
          <p:cNvSpPr txBox="1">
            <a:spLocks noGrp="1"/>
          </p:cNvSpPr>
          <p:nvPr>
            <p:ph type="title"/>
          </p:nvPr>
        </p:nvSpPr>
        <p:spPr>
          <a:prstGeom prst="rect">
            <a:avLst/>
          </a:prstGeom>
        </p:spPr>
        <p:txBody>
          <a:bodyPr/>
          <a:lstStyle>
            <a:lvl1pPr defTabSz="467359">
              <a:spcBef>
                <a:spcPts val="2200"/>
              </a:spcBef>
              <a:defRPr sz="4800">
                <a:solidFill>
                  <a:schemeClr val="accent3"/>
                </a:solidFill>
              </a:defRPr>
            </a:lvl1pPr>
          </a:lstStyle>
          <a:p>
            <a:r>
              <a:t>THREE MONTHS LATER (NOVEMBER 2011)</a:t>
            </a:r>
          </a:p>
        </p:txBody>
      </p:sp>
      <p:sp>
        <p:nvSpPr>
          <p:cNvPr id="208" name="Function: to show the change in Marianne and Connell’s lives…"/>
          <p:cNvSpPr txBox="1">
            <a:spLocks noGrp="1"/>
          </p:cNvSpPr>
          <p:nvPr>
            <p:ph type="body" idx="1"/>
          </p:nvPr>
        </p:nvSpPr>
        <p:spPr>
          <a:prstGeom prst="rect">
            <a:avLst/>
          </a:prstGeom>
        </p:spPr>
        <p:txBody>
          <a:bodyPr/>
          <a:lstStyle/>
          <a:p>
            <a:pPr marL="426719" indent="-426719" defTabSz="560831">
              <a:spcBef>
                <a:spcPts val="2600"/>
              </a:spcBef>
              <a:buClrTx/>
              <a:buSzPct val="40000"/>
              <a:buFontTx/>
              <a:buBlip>
                <a:blip r:embed="rId2"/>
              </a:buBlip>
              <a:defRPr sz="3264"/>
            </a:pPr>
            <a:r>
              <a:t>Function: to show the change in Marianne and Connell’s lives</a:t>
            </a:r>
          </a:p>
          <a:p>
            <a:pPr marL="426719" indent="-426719" defTabSz="560831">
              <a:spcBef>
                <a:spcPts val="2600"/>
              </a:spcBef>
              <a:buClrTx/>
              <a:buSzPct val="40000"/>
              <a:buFontTx/>
              <a:buBlip>
                <a:blip r:embed="rId2"/>
              </a:buBlip>
              <a:defRPr sz="3264"/>
            </a:pPr>
            <a:r>
              <a:t>Themes: party, school, new life</a:t>
            </a:r>
          </a:p>
          <a:p>
            <a:pPr marL="426719" indent="-426719" defTabSz="560831">
              <a:spcBef>
                <a:spcPts val="2600"/>
              </a:spcBef>
              <a:buClrTx/>
              <a:buSzPct val="40000"/>
              <a:buFontTx/>
              <a:buBlip>
                <a:blip r:embed="rId2"/>
              </a:buBlip>
              <a:defRPr sz="3264"/>
            </a:pPr>
            <a:r>
              <a:t>Connell is unable to make opinions,he is shy. Marianne is in love with Gareth (popular teenager). She wears dark makeup</a:t>
            </a:r>
          </a:p>
          <a:p>
            <a:pPr marL="426719" indent="-426719" defTabSz="560831">
              <a:spcBef>
                <a:spcPts val="2600"/>
              </a:spcBef>
              <a:buClrTx/>
              <a:buSzPct val="40000"/>
              <a:buFontTx/>
              <a:buBlip>
                <a:blip r:embed="rId2"/>
              </a:buBlip>
              <a:defRPr sz="3264"/>
            </a:pPr>
            <a:r>
              <a:t>Stylistic devices: shift of the point of view, body language, inner thoughts, telling and showing, detailed setting, outfits descriptions, flashbacks</a:t>
            </a:r>
          </a:p>
        </p:txBody>
      </p:sp>
      <p:sp>
        <p:nvSpPr>
          <p:cNvPr id="209" name="Numero diapositiva"/>
          <p:cNvSpPr txBox="1">
            <a:spLocks noGrp="1"/>
          </p:cNvSpPr>
          <p:nvPr>
            <p:ph type="sldNum" sz="quarter" idx="4294967295"/>
          </p:nvPr>
        </p:nvSpPr>
        <p:spPr>
          <a:xfrm>
            <a:off x="12332920" y="431800"/>
            <a:ext cx="260599" cy="4572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Tree>
  </p:cSld>
  <p:clrMapOvr>
    <a:masterClrMapping/>
  </p:clrMapOvr>
  <p:transition spd="med"/>
</p:sld>
</file>

<file path=ppt/theme/theme1.xml><?xml version="1.0" encoding="utf-8"?>
<a:theme xmlns:a="http://schemas.openxmlformats.org/drawingml/2006/main" name="New_Template7">
  <a:themeElements>
    <a:clrScheme name="New_Template7">
      <a:dk1>
        <a:srgbClr val="222222"/>
      </a:dk1>
      <a:lt1>
        <a:srgbClr val="838787"/>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a:ea typeface="DIN Condensed"/>
        <a:cs typeface="DIN Condensed"/>
      </a:majorFont>
      <a:minorFont>
        <a:latin typeface="DIN Condensed"/>
        <a:ea typeface="DIN Condensed"/>
        <a:cs typeface="DIN Condense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80000"/>
          </a:lnSpc>
          <a:spcBef>
            <a:spcPts val="0"/>
          </a:spcBef>
          <a:spcAft>
            <a:spcPts val="0"/>
          </a:spcAft>
          <a:buClrTx/>
          <a:buSzTx/>
          <a:buFontTx/>
          <a:buNone/>
          <a:tabLst/>
          <a:defRPr kumimoji="0" sz="2800" b="0" i="0" u="none" strike="noStrike" cap="all" spc="0" normalizeH="0" baseline="0">
            <a:ln>
              <a:noFill/>
            </a:ln>
            <a:solidFill>
              <a:srgbClr val="FFFFFF"/>
            </a:solidFill>
            <a:effectLst/>
            <a:uFillTx/>
            <a:latin typeface="+mn-lt"/>
            <a:ea typeface="+mn-ea"/>
            <a:cs typeface="+mn-cs"/>
            <a:sym typeface="DIN Condense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New_Template7">
  <a:themeElements>
    <a:clrScheme name="New_Template7">
      <a:dk1>
        <a:srgbClr val="000000"/>
      </a:dk1>
      <a:lt1>
        <a:srgbClr val="FFFFFF"/>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a:ea typeface="DIN Condensed"/>
        <a:cs typeface="DIN Condensed"/>
      </a:majorFont>
      <a:minorFont>
        <a:latin typeface="DIN Condensed"/>
        <a:ea typeface="DIN Condensed"/>
        <a:cs typeface="DIN Condense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80000"/>
          </a:lnSpc>
          <a:spcBef>
            <a:spcPts val="0"/>
          </a:spcBef>
          <a:spcAft>
            <a:spcPts val="0"/>
          </a:spcAft>
          <a:buClrTx/>
          <a:buSzTx/>
          <a:buFontTx/>
          <a:buNone/>
          <a:tabLst/>
          <a:defRPr kumimoji="0" sz="2800" b="0" i="0" u="none" strike="noStrike" cap="all" spc="0" normalizeH="0" baseline="0">
            <a:ln>
              <a:noFill/>
            </a:ln>
            <a:solidFill>
              <a:srgbClr val="FFFFFF"/>
            </a:solidFill>
            <a:effectLst/>
            <a:uFillTx/>
            <a:latin typeface="+mn-lt"/>
            <a:ea typeface="+mn-ea"/>
            <a:cs typeface="+mn-cs"/>
            <a:sym typeface="DIN Condense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Personalizzato</PresentationFormat>
  <Slides>20</Slides>
  <Notes>0</Notes>
  <HiddenSlides>0</HiddenSlide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New_Template7</vt:lpstr>
      <vt:lpstr>Normal people</vt:lpstr>
      <vt:lpstr>Purpose of the presentation</vt:lpstr>
      <vt:lpstr>January 2011</vt:lpstr>
      <vt:lpstr>Three weeks later (fEBRUARY 2011)</vt:lpstr>
      <vt:lpstr>ONE MONTH LATER (MARCH 2011)</vt:lpstr>
      <vt:lpstr>Six weeks later (April 2011)</vt:lpstr>
      <vt:lpstr>Two days later (April 2011)</vt:lpstr>
      <vt:lpstr>Four months later (AUGUST 2011)</vt:lpstr>
      <vt:lpstr>THREE MONTHS LATER (NOVEMBER 2011)</vt:lpstr>
      <vt:lpstr>THREE MONTHS LATER (FEBRUARY 2012)</vt:lpstr>
      <vt:lpstr>Two months LATER (APRIL 2012)</vt:lpstr>
      <vt:lpstr>THREE MONTHS LATER (JULY 2012)</vt:lpstr>
      <vt:lpstr>SIX WEEXS LATER (SEPTEMBER 2012)</vt:lpstr>
      <vt:lpstr>FOUR MONTHS LATER (JANUARY 2013)</vt:lpstr>
      <vt:lpstr>SIX MONTHS LATER (JULY 2013)</vt:lpstr>
      <vt:lpstr>FIVE MONTHS LATER (DECEMBER 2013)</vt:lpstr>
      <vt:lpstr>THREE MONTHS LATER (MARCH 2014)</vt:lpstr>
      <vt:lpstr>FOUR MONTHS LATER (JULY 2014)</vt:lpstr>
      <vt:lpstr>FIVE MINUTES LATER (JULY 2014)</vt:lpstr>
      <vt:lpstr>SEVEN  MONTHS LATER (FEBRUARY 2015)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Normal people</dc:title>
  <cp:lastModifiedBy>VASSALLO GIACOMO [IN0500761]</cp:lastModifiedBy>
  <cp:revision>1</cp:revision>
  <dcterms:modified xsi:type="dcterms:W3CDTF">2020-01-08T17:11:35Z</dcterms:modified>
</cp:coreProperties>
</file>