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5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BA56349-8173-466F-9760-133379CAAABB}">
          <p14:sldIdLst>
            <p14:sldId id="257"/>
            <p14:sldId id="275"/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9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02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75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26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18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5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96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48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0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16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5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4F507F-3A83-4C07-9386-D4CAC4B31A12}" type="datetimeFigureOut">
              <a:rPr lang="it-IT" smtClean="0"/>
              <a:t>12/01/2020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D78606-4112-401C-83B5-FF5B3FFB26E1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31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C3B2E2-B5FB-4756-BE94-9F95D5070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39688"/>
            <a:ext cx="10396330" cy="2332362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7300" dirty="0"/>
            </a:br>
            <a:r>
              <a:rPr lang="it-IT" sz="7300" b="1" dirty="0"/>
              <a:t>NORMAL PEOPLE </a:t>
            </a:r>
            <a:br>
              <a:rPr lang="it-IT" dirty="0"/>
            </a:br>
            <a:r>
              <a:rPr lang="it-IT" dirty="0"/>
              <a:t>by Sally Rooney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442DA2-AC02-4C25-8D07-A15135012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134678"/>
            <a:ext cx="4137329" cy="1734416"/>
          </a:xfrm>
        </p:spPr>
        <p:txBody>
          <a:bodyPr/>
          <a:lstStyle/>
          <a:p>
            <a:r>
              <a:rPr lang="it-IT" dirty="0"/>
              <a:t>BENVENUTO GEORGIE</a:t>
            </a:r>
          </a:p>
          <a:p>
            <a:r>
              <a:rPr lang="it-IT" dirty="0"/>
              <a:t>5LSCA</a:t>
            </a:r>
          </a:p>
          <a:p>
            <a:r>
              <a:rPr lang="it-IT" dirty="0"/>
              <a:t>A.S. 2019/2020</a:t>
            </a:r>
          </a:p>
        </p:txBody>
      </p:sp>
    </p:spTree>
    <p:extLst>
      <p:ext uri="{BB962C8B-B14F-4D97-AF65-F5344CB8AC3E}">
        <p14:creationId xmlns:p14="http://schemas.microsoft.com/office/powerpoint/2010/main" val="1833726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D96883-498F-4B8E-A7F9-90A3391C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February</a:t>
            </a:r>
            <a:r>
              <a:rPr lang="it-IT" sz="4000" dirty="0"/>
              <a:t> 2012)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AD6E3F-285D-45D8-B103-104B3ABEF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worry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towards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to the reader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jealousy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towards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Teresa;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fear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that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people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find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out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about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their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sex s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eems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solve every problem;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146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D1F7F-FDA3-416F-8C4F-C955241D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Two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(April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6BFA2F-BE1E-497C-8EB8-5D775E322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let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reader know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their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goes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their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physical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attraction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put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into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focus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Marianne relation with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their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families;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highlights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changed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with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8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91E0A9-51BC-41B0-85C5-20868444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July</a:t>
            </a:r>
            <a:r>
              <a:rPr lang="it-IT" sz="4000" dirty="0"/>
              <a:t>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EDF69-4686-4B0C-B09C-C0148823B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Mmarianne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changed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she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popular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depend on each other;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they want becoming friends;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how Connell is not interested to his secret and he does not  care if others see him with her;</a:t>
            </a: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43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A0577D-4550-46FF-8E1E-6AF70E24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Six Weeks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September</a:t>
            </a:r>
            <a:r>
              <a:rPr lang="it-IT" sz="4000" dirty="0"/>
              <a:t>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D08E34-5D5D-4220-864B-5C964A693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let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reader know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economic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situation;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underline how Marianne submits to sexual relations, and not only;</a:t>
            </a: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589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9EA5C7-D10F-4393-AC8B-559F36D3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January</a:t>
            </a:r>
            <a:r>
              <a:rPr lang="it-IT" sz="4000" dirty="0"/>
              <a:t>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F936D7-5E06-421E-B832-D0C47D64D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to the reader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likes and not at the same time being submissive by her new boyfriend;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underline how Connell needs Marianne;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show Alan’s aggression towards Marianne;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their inability to express their feelings;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243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88EF75-4910-4252-A9BB-759F56E9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Six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July</a:t>
            </a:r>
            <a:r>
              <a:rPr lang="it-IT" sz="4000" dirty="0"/>
              <a:t>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9E5B32-8BB4-48A7-BF0F-273CABAF8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new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economic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stability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character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always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inclined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reassure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protect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 point of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reference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Marianne,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who manages to confide with him; </a:t>
            </a: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6069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9FE60-16F1-4B01-A02D-22C611781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Five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December</a:t>
            </a:r>
            <a:r>
              <a:rPr lang="it-IT" sz="4000" dirty="0"/>
              <a:t>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36741F-E0C4-48F0-BF39-6399D243C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Marianne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changes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submission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that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becomes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 negative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connotation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negative relation with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family, in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particular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with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brother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Alan;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814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2B5752-EBE7-41A3-837D-988FBF3C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(March 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ABD88-50A3-4ABA-A5D2-3D865E217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understand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feelings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how he tries to solve them;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how the present is the result of the past actions;</a:t>
            </a: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8968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7C97F-2FF1-45A8-8AAB-D3FAA00B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July</a:t>
            </a:r>
            <a:r>
              <a:rPr lang="it-IT" sz="4000" dirty="0"/>
              <a:t> 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174D9-8A31-431C-84E0-3CDC11136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cannot maintain a stable relationship;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attention on violence, in particular men’s violence on women, and how Marianne is always submitted;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how the two characters always keep looking for each other;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put into focus Alan’s violence on Marianne. Probably for this reason Marianne got beaten by her boyfriends during sex;</a:t>
            </a: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5081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6F12DB-544C-4892-900D-40CB78A4D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Five</a:t>
            </a:r>
            <a:r>
              <a:rPr lang="it-IT" dirty="0"/>
              <a:t> minutes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July</a:t>
            </a:r>
            <a:r>
              <a:rPr lang="it-IT" sz="4000" dirty="0"/>
              <a:t> 2014)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95246C-5442-4919-9B30-BDA74E69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Connell's character, always ready to reassure and protect Marianne;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highlights Connell’s fear of judgements;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where does the desire to be beaten because the family does not make her feel accepted;</a:t>
            </a: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895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D6605-D19C-45A7-B8B4-494A9E57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Sections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99B4FC-8551-4ADA-B66B-031D4BE8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January 2011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Three Weeks Later (February 2011) 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One Month Later (March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Six Weeks Later (April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Two Days Later (April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Four Months Later (August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Three Months Later (November 2011)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Three Months Later (February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Two Months Later (April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Three Months Later (July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Six Weeks Later (September 2012)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Four Months Later (January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Six months Later (July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Five Months Later (December 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Three Months Later (March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Four Months Later (July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Five Minutes Later (July 2014)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Seven Months Later (February 2015)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644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8B952B-5750-4E18-883D-775FA567B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Seven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February</a:t>
            </a:r>
            <a:r>
              <a:rPr lang="it-IT" sz="4000" dirty="0"/>
              <a:t> 2015)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3DFACE-D562-469D-9C65-B4BBCE3BD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main problems of many relationships;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how it is difficult to 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mantein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 stable relationship for the two protagonists;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underline the difficult to stay alone;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underline the difficult to take 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responsabilities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difficult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let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go.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76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B0723C6-DE39-4D62-9F5E-91BCE96F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January</a:t>
            </a:r>
            <a:r>
              <a:rPr lang="it-IT" dirty="0"/>
              <a:t> 2011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5966349-7F9F-4E6D-9A4F-54C16D439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err="1"/>
              <a:t>Functions</a:t>
            </a:r>
            <a:r>
              <a:rPr lang="it-IT" sz="28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/>
              <a:t> To </a:t>
            </a:r>
            <a:r>
              <a:rPr lang="it-IT" sz="2800" dirty="0" err="1"/>
              <a:t>introduct</a:t>
            </a:r>
            <a:r>
              <a:rPr lang="it-IT" sz="2800" dirty="0"/>
              <a:t> the </a:t>
            </a:r>
            <a:r>
              <a:rPr lang="it-IT" sz="2800" dirty="0" err="1"/>
              <a:t>main</a:t>
            </a:r>
            <a:r>
              <a:rPr lang="it-IT" sz="2800" dirty="0"/>
              <a:t> </a:t>
            </a:r>
            <a:r>
              <a:rPr lang="it-IT" sz="2800" dirty="0" err="1"/>
              <a:t>characters</a:t>
            </a:r>
            <a:r>
              <a:rPr lang="it-IT" sz="28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/>
              <a:t> To </a:t>
            </a:r>
            <a:r>
              <a:rPr lang="it-IT" sz="2800" dirty="0" err="1"/>
              <a:t>let</a:t>
            </a:r>
            <a:r>
              <a:rPr lang="it-IT" sz="2800" dirty="0"/>
              <a:t> the reader know the </a:t>
            </a:r>
            <a:r>
              <a:rPr lang="it-IT" sz="2800" dirty="0" err="1"/>
              <a:t>relationship</a:t>
            </a:r>
            <a:r>
              <a:rPr lang="it-IT" sz="2800" dirty="0"/>
              <a:t> </a:t>
            </a:r>
            <a:r>
              <a:rPr lang="it-IT" sz="2800" dirty="0" err="1"/>
              <a:t>between</a:t>
            </a:r>
            <a:r>
              <a:rPr lang="it-IT" sz="2800" dirty="0"/>
              <a:t> </a:t>
            </a:r>
            <a:r>
              <a:rPr lang="it-IT" sz="2800" dirty="0" err="1"/>
              <a:t>Connell</a:t>
            </a:r>
            <a:r>
              <a:rPr lang="it-IT" sz="2800" dirty="0"/>
              <a:t> and Marianne;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/>
              <a:t> To </a:t>
            </a:r>
            <a:r>
              <a:rPr lang="it-IT" sz="2800" dirty="0" err="1"/>
              <a:t>present</a:t>
            </a:r>
            <a:r>
              <a:rPr lang="it-IT" sz="2800" dirty="0"/>
              <a:t> the figure of </a:t>
            </a:r>
            <a:r>
              <a:rPr lang="it-IT" sz="2800" dirty="0" err="1"/>
              <a:t>Connell’s</a:t>
            </a:r>
            <a:r>
              <a:rPr lang="it-IT" sz="2800" dirty="0"/>
              <a:t> </a:t>
            </a:r>
            <a:r>
              <a:rPr lang="it-IT" sz="2800" dirty="0" err="1"/>
              <a:t>mother</a:t>
            </a:r>
            <a:r>
              <a:rPr lang="it-IT" sz="28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/>
              <a:t> To </a:t>
            </a:r>
            <a:r>
              <a:rPr lang="it-IT" sz="2800" dirty="0" err="1"/>
              <a:t>understand</a:t>
            </a:r>
            <a:r>
              <a:rPr lang="it-IT" sz="2800" dirty="0"/>
              <a:t> </a:t>
            </a:r>
            <a:r>
              <a:rPr lang="it-IT" sz="2800" dirty="0" err="1"/>
              <a:t>how</a:t>
            </a:r>
            <a:r>
              <a:rPr lang="it-IT" sz="2800" dirty="0"/>
              <a:t> social background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important</a:t>
            </a:r>
            <a:r>
              <a:rPr lang="it-IT" sz="2800" dirty="0"/>
              <a:t> to </a:t>
            </a:r>
            <a:r>
              <a:rPr lang="it-IT" sz="2800" dirty="0" err="1"/>
              <a:t>characterize</a:t>
            </a:r>
            <a:r>
              <a:rPr lang="it-IT" sz="2800" dirty="0"/>
              <a:t> one </a:t>
            </a:r>
            <a:r>
              <a:rPr lang="it-IT" sz="2800" dirty="0" err="1"/>
              <a:t>character</a:t>
            </a:r>
            <a:r>
              <a:rPr lang="it-IT" sz="28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/>
              <a:t> To </a:t>
            </a:r>
            <a:r>
              <a:rPr lang="it-IT" sz="2800" dirty="0" err="1"/>
              <a:t>present</a:t>
            </a:r>
            <a:r>
              <a:rPr lang="it-IT" sz="2800" dirty="0"/>
              <a:t> the background of the </a:t>
            </a:r>
            <a:r>
              <a:rPr lang="it-IT" sz="2800" dirty="0" err="1"/>
              <a:t>novel</a:t>
            </a:r>
            <a:r>
              <a:rPr lang="it-IT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1355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0E921B-DCEE-450D-8D42-1662580F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Weeks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</a:t>
            </a:r>
            <a:r>
              <a:rPr lang="it-IT" sz="4000" dirty="0" err="1"/>
              <a:t>February</a:t>
            </a:r>
            <a:r>
              <a:rPr lang="it-IT" sz="4000" dirty="0"/>
              <a:t>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3A9809-A6C1-4137-8B73-6507BF08E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present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brother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who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 aggressive boy;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make the reader know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personality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rlation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with school and friends;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fear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of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people’s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judgements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79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2CAC11-F5EC-4F0F-891B-132388F8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One </a:t>
            </a:r>
            <a:r>
              <a:rPr lang="it-IT" dirty="0" err="1"/>
              <a:t>Month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(March 2011)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B8671-89F8-41A1-B15B-C64553DA8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indecisive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choose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college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applications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understand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importance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of Marianne for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in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physical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between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two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protagonists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let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reader know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what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friends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think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about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507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D16E9-6AC4-4AEF-AD6C-05B3EBE01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Six Weeks </a:t>
            </a:r>
            <a:r>
              <a:rPr lang="it-IT" dirty="0" err="1"/>
              <a:t>Later</a:t>
            </a:r>
            <a:r>
              <a:rPr lang="it-IT" dirty="0"/>
              <a:t> (</a:t>
            </a:r>
            <a:r>
              <a:rPr lang="it-IT" sz="4000" dirty="0"/>
              <a:t>April 2011</a:t>
            </a:r>
            <a:r>
              <a:rPr lang="it-IT" dirty="0"/>
              <a:t>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667613-49E0-48D8-BD10-7CA0D1181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Marianne family situations;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underline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 situation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school;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let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the reader know Marianne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does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not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like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Carricklea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to the reader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sense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of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protection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towards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understand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that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Marianne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really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intersted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826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670C3-2008-49D1-A483-8404C1A5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Two Days </a:t>
            </a:r>
            <a:r>
              <a:rPr lang="it-IT" dirty="0" err="1"/>
              <a:t>Later</a:t>
            </a:r>
            <a:r>
              <a:rPr lang="it-IT" dirty="0"/>
              <a:t> (</a:t>
            </a:r>
            <a:r>
              <a:rPr lang="it-IT" sz="4000" dirty="0"/>
              <a:t>April 2011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12FE01-90CA-4F76-BDE3-7EE703F2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linger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family situation;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insecuruty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focus the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attention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Lorraine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510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B45D2-57F5-4EE5-B868-5BFFC333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(August 2011 )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E65F96-EE36-4C32-B38A-CF4F69C85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introduce Alan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personality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put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into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focus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Marianne’s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loneliness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marL="0" lvl="0" indent="0">
              <a:buClr>
                <a:srgbClr val="549E39"/>
              </a:buClr>
              <a:buNone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344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E9DC6-3AB6-4DE3-BB39-24BC44A7B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sz="4000" dirty="0"/>
              <a:t>(November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EDF613-7B0F-477C-9714-F27104DA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Functions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put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into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focus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how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he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does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not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feel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comfortable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in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Dublin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highlight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fear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of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judgements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make the reader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understand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still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in love with Marianne;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show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Connell’s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inability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keep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his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secret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about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their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it-I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relationship</a:t>
            </a:r>
            <a:r>
              <a:rPr lang="it-I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§"/>
            </a:pPr>
            <a:endParaRPr lang="it-I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62935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</TotalTime>
  <Words>1068</Words>
  <Application>Microsoft Office PowerPoint</Application>
  <PresentationFormat>Widescreen</PresentationFormat>
  <Paragraphs>125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Wingdings</vt:lpstr>
      <vt:lpstr>Retrospettivo</vt:lpstr>
      <vt:lpstr> NORMAL PEOPLE  by Sally Rooney</vt:lpstr>
      <vt:lpstr>Sections</vt:lpstr>
      <vt:lpstr>January 2011</vt:lpstr>
      <vt:lpstr>Three Weeks Later (February 2011)</vt:lpstr>
      <vt:lpstr>One Month Later (March 2011) </vt:lpstr>
      <vt:lpstr>Six Weeks Later (April 2011) </vt:lpstr>
      <vt:lpstr>Two Days Later (April 2011)</vt:lpstr>
      <vt:lpstr>Four Months Later (August 2011 )</vt:lpstr>
      <vt:lpstr>Three Months Later (November 2011)</vt:lpstr>
      <vt:lpstr>Three Months Later (February 2012) </vt:lpstr>
      <vt:lpstr>Two Months Later (April 2012)</vt:lpstr>
      <vt:lpstr>Three Months Later (July 2012)</vt:lpstr>
      <vt:lpstr>Six Weeks Later (September 2012)</vt:lpstr>
      <vt:lpstr>Four Months Later (January 2013)</vt:lpstr>
      <vt:lpstr>Six Months Later (July 2013)</vt:lpstr>
      <vt:lpstr>Five Months Later (December 2013)</vt:lpstr>
      <vt:lpstr>Three Months Later (March 2014)</vt:lpstr>
      <vt:lpstr>Four Months Later (July 2014)</vt:lpstr>
      <vt:lpstr>Five minutes Later (July 2014) </vt:lpstr>
      <vt:lpstr>Seven Months Later (February 2015)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Georgie Benvenuto</dc:creator>
  <cp:lastModifiedBy>Georgie Benvenuto</cp:lastModifiedBy>
  <cp:revision>33</cp:revision>
  <dcterms:created xsi:type="dcterms:W3CDTF">2020-01-12T15:58:29Z</dcterms:created>
  <dcterms:modified xsi:type="dcterms:W3CDTF">2020-01-12T21:58:35Z</dcterms:modified>
</cp:coreProperties>
</file>