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1pPr>
    <a:lvl2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2pPr>
    <a:lvl3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3pPr>
    <a:lvl4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4pPr>
    <a:lvl5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5pPr>
    <a:lvl6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6pPr>
    <a:lvl7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7pPr>
    <a:lvl8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8pPr>
    <a:lvl9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venir Next Medium"/>
          <a:ea typeface="Avenir Next Medium"/>
          <a:cs typeface="Avenir Next Medium"/>
        </a:font>
        <a:schemeClr val="accent1"/>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chemeClr val="accent1">
              <a:hueOff val="178262"/>
              <a:satOff val="-8651"/>
              <a:lumOff val="-7254"/>
              <a:alpha val="29000"/>
            </a:scheme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Row>
  </a:tblStyle>
  <a:tblStyle styleId="{C7B018BB-80A7-4F77-B60F-C8B233D01FF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chemeClr val="accent6">
              <a:alpha val="25000"/>
            </a:schemeClr>
          </a:solidFill>
        </a:fill>
      </a:tcStyle>
    </a:band2H>
    <a:firstCol>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A01D73"/>
          </a:solid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firstRow>
  </a:tblStyle>
  <a:tblStyle styleId="{EEE7283C-3CF3-47DC-8721-378D4A62B22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chemeClr val="accent5">
              <a:hueOff val="-239254"/>
              <a:lumOff val="-1399"/>
            </a:schemeClr>
          </a:solidFill>
        </a:fill>
      </a:tcStyle>
    </a:firstRow>
  </a:tblStyle>
  <a:tblStyle styleId="{CF821DB8-F4EB-4A41-A1BA-3FCAFE7338EE}"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rgbClr val="D4EB9B">
              <a:alpha val="26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88900" cap="flat">
              <a:solidFill>
                <a:srgbClr val="5F6568"/>
              </a:solidFill>
              <a:prstDash val="solid"/>
              <a:miter lim="400000"/>
            </a:ln>
          </a:top>
          <a:bottom>
            <a:ln w="12700" cap="flat">
              <a:noFill/>
              <a:miter lim="400000"/>
            </a:ln>
          </a:bottom>
          <a:insideH>
            <a:ln w="25400" cap="flat">
              <a:solidFill>
                <a:srgbClr val="D4EB9B">
                  <a:alpha val="26000"/>
                </a:srgbClr>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D4EB9B">
                  <a:alpha val="26000"/>
                </a:srgbClr>
              </a:solidFill>
              <a:prstDash val="solid"/>
              <a:miter lim="400000"/>
            </a:ln>
          </a:insideH>
          <a:insideV>
            <a:ln w="12700" cap="flat">
              <a:noFill/>
              <a:miter lim="400000"/>
            </a:ln>
          </a:insideV>
        </a:tcBdr>
        <a:fill>
          <a:solidFill>
            <a:srgbClr val="147882"/>
          </a:solidFill>
        </a:fill>
      </a:tcStyle>
    </a:firstRow>
  </a:tblStyle>
  <a:tblStyle styleId="{33BA23B1-9221-436E-865A-0063620EA4FD}" styleName="">
    <a:tblBg/>
    <a:wholeTbl>
      <a:tcTxStyle b="off" i="off">
        <a:font>
          <a:latin typeface="Avenir Next Medium"/>
          <a:ea typeface="Avenir Next Medium"/>
          <a:cs typeface="Avenir Next Medium"/>
        </a:font>
        <a:srgbClr val="FFFFFF"/>
      </a:tcTxStyle>
      <a:tcStyle>
        <a:tcBdr>
          <a:left>
            <a:ln w="12700" cap="flat">
              <a:noFill/>
              <a:miter lim="400000"/>
            </a:ln>
          </a:left>
          <a:right>
            <a:ln w="12700" cap="flat">
              <a:noFill/>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alpha val="75000"/>
            </a:srgbClr>
          </a:solidFill>
        </a:fill>
      </a:tcStyle>
    </a:wholeTbl>
    <a:band2H>
      <a:tcTxStyle b="def" i="def"/>
      <a:tcStyle>
        <a:tcBdr/>
        <a:fill>
          <a:solidFill>
            <a:srgbClr val="686A6A">
              <a:alpha val="85000"/>
            </a:srgbClr>
          </a:solidFill>
        </a:fill>
      </a:tcStyle>
    </a:band2H>
    <a:firstCol>
      <a:tcTxStyle b="on" i="off">
        <a:font>
          <a:latin typeface="Avenir Next Demi Bold"/>
          <a:ea typeface="Avenir Next Demi Bold"/>
          <a:cs typeface="Avenir Next Demi Bold"/>
        </a:font>
        <a:srgbClr val="222222"/>
      </a:tcTxStyle>
      <a:tcStyle>
        <a:tcBdr>
          <a:left>
            <a:ln w="12700" cap="flat">
              <a:noFill/>
              <a:miter lim="400000"/>
            </a:ln>
          </a:left>
          <a:right>
            <a:ln w="63500" cap="flat">
              <a:solidFill>
                <a:srgbClr val="222222"/>
              </a:solidFill>
              <a:prstDash val="solid"/>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686A6A">
              <a:alpha val="85000"/>
            </a:srgbClr>
          </a:solidFill>
        </a:fill>
      </a:tcStyle>
    </a:firstCol>
    <a:la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63500" cap="flat">
              <a:solidFill>
                <a:srgbClr val="222222"/>
              </a:solidFill>
              <a:prstDash val="solid"/>
              <a:miter lim="400000"/>
            </a:ln>
          </a:top>
          <a:bottom>
            <a:ln w="12700" cap="flat">
              <a:noFill/>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12700" cap="flat">
              <a:noFill/>
              <a:miter lim="400000"/>
            </a:ln>
          </a:top>
          <a:bottom>
            <a:ln w="635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firstRow>
  </a:tblStyle>
  <a:tblStyle styleId="{2708684C-4D16-4618-839F-0558EEFCDFE6}" styleName="">
    <a:tblBg/>
    <a:wholeTbl>
      <a:tcTxStyle b="off" i="off">
        <a:font>
          <a:latin typeface="Avenir Next Medium"/>
          <a:ea typeface="Avenir Next Medium"/>
          <a:cs typeface="Avenir Next Medium"/>
        </a:font>
        <a:srgbClr val="838787"/>
      </a:tcTxStyle>
      <a:tcStyle>
        <a:tcBdr>
          <a:left>
            <a:ln w="25400" cap="flat">
              <a:solidFill>
                <a:srgbClr val="5F6568"/>
              </a:solidFill>
              <a:prstDash val="solid"/>
              <a:miter lim="400000"/>
            </a:ln>
          </a:left>
          <a:right>
            <a:ln w="254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wholeTbl>
    <a:band2H>
      <a:tcTxStyle b="def" i="def"/>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635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25400" cap="flat">
              <a:solidFill>
                <a:srgbClr val="5F6568"/>
              </a:solidFill>
              <a:prstDash val="solid"/>
              <a:miter lim="400000"/>
            </a:ln>
          </a:left>
          <a:right>
            <a:ln w="25400" cap="flat">
              <a:solidFill>
                <a:srgbClr val="5F6568"/>
              </a:solidFill>
              <a:prstDash val="solid"/>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3" name="Shape 163"/>
          <p:cNvSpPr/>
          <p:nvPr>
            <p:ph type="sldImg"/>
          </p:nvPr>
        </p:nvSpPr>
        <p:spPr>
          <a:xfrm>
            <a:off x="1143000" y="685800"/>
            <a:ext cx="4572000" cy="3429000"/>
          </a:xfrm>
          <a:prstGeom prst="rect">
            <a:avLst/>
          </a:prstGeom>
        </p:spPr>
        <p:txBody>
          <a:bodyPr/>
          <a:lstStyle/>
          <a:p>
            <a:pPr/>
          </a:p>
        </p:txBody>
      </p:sp>
      <p:sp>
        <p:nvSpPr>
          <p:cNvPr id="164" name="Shape 16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olo e sottotitolo">
    <p:bg>
      <p:bgPr>
        <a:solidFill>
          <a:srgbClr val="222222"/>
        </a:solidFill>
      </p:bgPr>
    </p:bg>
    <p:spTree>
      <p:nvGrpSpPr>
        <p:cNvPr id="1" name=""/>
        <p:cNvGrpSpPr/>
        <p:nvPr/>
      </p:nvGrpSpPr>
      <p:grpSpPr>
        <a:xfrm>
          <a:off x="0" y="0"/>
          <a:ext cx="0" cy="0"/>
          <a:chOff x="0" y="0"/>
          <a:chExt cx="0" cy="0"/>
        </a:xfrm>
      </p:grpSpPr>
      <p:sp>
        <p:nvSpPr>
          <p:cNvPr id="12" name="Linea"/>
          <p:cNvSpPr/>
          <p:nvPr/>
        </p:nvSpPr>
        <p:spPr>
          <a:xfrm flipV="1">
            <a:off x="406400" y="6140894"/>
            <a:ext cx="12192000" cy="263"/>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13" name="Titolo Testo"/>
          <p:cNvSpPr txBox="1"/>
          <p:nvPr>
            <p:ph type="title"/>
          </p:nvPr>
        </p:nvSpPr>
        <p:spPr>
          <a:xfrm>
            <a:off x="406400" y="6426200"/>
            <a:ext cx="12192000" cy="2705100"/>
          </a:xfrm>
          <a:prstGeom prst="rect">
            <a:avLst/>
          </a:prstGeom>
        </p:spPr>
        <p:txBody>
          <a:bodyPr/>
          <a:lstStyle>
            <a:lvl1pPr>
              <a:spcBef>
                <a:spcPts val="0"/>
              </a:spcBef>
              <a:defRPr sz="17000"/>
            </a:lvl1pPr>
          </a:lstStyle>
          <a:p>
            <a:pPr/>
            <a:r>
              <a:t>Titolo Testo</a:t>
            </a:r>
          </a:p>
        </p:txBody>
      </p:sp>
      <p:sp>
        <p:nvSpPr>
          <p:cNvPr id="14" name="Corpo livello uno…"/>
          <p:cNvSpPr txBox="1"/>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5pPr>
          </a:lstStyle>
          <a:p>
            <a:pPr/>
            <a:r>
              <a:t>Corpo livello uno</a:t>
            </a:r>
          </a:p>
          <a:p>
            <a:pPr lvl="1"/>
            <a:r>
              <a:t>Corpo livello due</a:t>
            </a:r>
          </a:p>
          <a:p>
            <a:pPr lvl="2"/>
            <a:r>
              <a:t>Corpo livello tre</a:t>
            </a:r>
          </a:p>
          <a:p>
            <a:pPr lvl="3"/>
            <a:r>
              <a:t>Corpo livello quattro</a:t>
            </a:r>
          </a:p>
          <a:p>
            <a:pPr lvl="4"/>
            <a:r>
              <a:t>Corpo livello cinque</a:t>
            </a:r>
          </a:p>
        </p:txBody>
      </p:sp>
      <p:sp>
        <p:nvSpPr>
          <p:cNvPr id="15" name="Numero diapositiva"/>
          <p:cNvSpPr txBox="1"/>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nti elenco">
    <p:bg>
      <p:bgPr>
        <a:solidFill>
          <a:srgbClr val="222222"/>
        </a:solidFill>
      </p:bgPr>
    </p:bg>
    <p:spTree>
      <p:nvGrpSpPr>
        <p:cNvPr id="1" name=""/>
        <p:cNvGrpSpPr/>
        <p:nvPr/>
      </p:nvGrpSpPr>
      <p:grpSpPr>
        <a:xfrm>
          <a:off x="0" y="0"/>
          <a:ext cx="0" cy="0"/>
          <a:chOff x="0" y="0"/>
          <a:chExt cx="0" cy="0"/>
        </a:xfrm>
      </p:grpSpPr>
      <p:sp>
        <p:nvSpPr>
          <p:cNvPr id="102" name="Testo"/>
          <p:cNvSpPr txBox="1"/>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Testo</a:t>
            </a:r>
          </a:p>
        </p:txBody>
      </p:sp>
      <p:sp>
        <p:nvSpPr>
          <p:cNvPr id="103" name="Corpo livello uno…"/>
          <p:cNvSpPr txBox="1"/>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Corpo livello uno</a:t>
            </a:r>
          </a:p>
          <a:p>
            <a:pPr lvl="1"/>
            <a:r>
              <a:t>Corpo livello due</a:t>
            </a:r>
          </a:p>
          <a:p>
            <a:pPr lvl="2"/>
            <a:r>
              <a:t>Corpo livello tre</a:t>
            </a:r>
          </a:p>
          <a:p>
            <a:pPr lvl="3"/>
            <a:r>
              <a:t>Corpo livello quattro</a:t>
            </a:r>
          </a:p>
          <a:p>
            <a:pPr lvl="4"/>
            <a:r>
              <a:t>Corpo livello cinque</a:t>
            </a:r>
          </a:p>
        </p:txBody>
      </p:sp>
      <p:sp>
        <p:nvSpPr>
          <p:cNvPr id="104"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Foto - 3 per pagina">
    <p:bg>
      <p:bgPr>
        <a:solidFill>
          <a:srgbClr val="222222"/>
        </a:solidFill>
      </p:bgPr>
    </p:bg>
    <p:spTree>
      <p:nvGrpSpPr>
        <p:cNvPr id="1" name=""/>
        <p:cNvGrpSpPr/>
        <p:nvPr/>
      </p:nvGrpSpPr>
      <p:grpSpPr>
        <a:xfrm>
          <a:off x="0" y="0"/>
          <a:ext cx="0" cy="0"/>
          <a:chOff x="0" y="0"/>
          <a:chExt cx="0" cy="0"/>
        </a:xfrm>
      </p:grpSpPr>
      <p:sp>
        <p:nvSpPr>
          <p:cNvPr id="111" name="Immagine"/>
          <p:cNvSpPr/>
          <p:nvPr>
            <p:ph type="pic" sz="half" idx="13"/>
          </p:nvPr>
        </p:nvSpPr>
        <p:spPr>
          <a:xfrm>
            <a:off x="5463161" y="-90805"/>
            <a:ext cx="8585201" cy="5043805"/>
          </a:xfrm>
          <a:prstGeom prst="rect">
            <a:avLst/>
          </a:prstGeom>
        </p:spPr>
        <p:txBody>
          <a:bodyPr lIns="91439" tIns="45719" rIns="91439" bIns="45719">
            <a:noAutofit/>
          </a:bodyPr>
          <a:lstStyle/>
          <a:p>
            <a:pPr/>
          </a:p>
        </p:txBody>
      </p:sp>
      <p:sp>
        <p:nvSpPr>
          <p:cNvPr id="112" name="Immagine"/>
          <p:cNvSpPr/>
          <p:nvPr>
            <p:ph type="pic" sz="half" idx="14"/>
          </p:nvPr>
        </p:nvSpPr>
        <p:spPr>
          <a:xfrm>
            <a:off x="5918717" y="4660900"/>
            <a:ext cx="7669766" cy="5219700"/>
          </a:xfrm>
          <a:prstGeom prst="rect">
            <a:avLst/>
          </a:prstGeom>
        </p:spPr>
        <p:txBody>
          <a:bodyPr lIns="91439" tIns="45719" rIns="91439" bIns="45719">
            <a:noAutofit/>
          </a:bodyPr>
          <a:lstStyle/>
          <a:p>
            <a:pPr/>
          </a:p>
        </p:txBody>
      </p:sp>
      <p:sp>
        <p:nvSpPr>
          <p:cNvPr id="113" name="Immagine"/>
          <p:cNvSpPr/>
          <p:nvPr>
            <p:ph type="pic" idx="15"/>
          </p:nvPr>
        </p:nvSpPr>
        <p:spPr>
          <a:xfrm>
            <a:off x="-1016000" y="-12700"/>
            <a:ext cx="8860898" cy="9779000"/>
          </a:xfrm>
          <a:prstGeom prst="rect">
            <a:avLst/>
          </a:prstGeom>
        </p:spPr>
        <p:txBody>
          <a:bodyPr lIns="91439" tIns="45719" rIns="91439" bIns="45719">
            <a:noAutofit/>
          </a:bodyPr>
          <a:lstStyle/>
          <a:p>
            <a:pPr/>
          </a:p>
        </p:txBody>
      </p:sp>
      <p:sp>
        <p:nvSpPr>
          <p:cNvPr id="114"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zione">
    <p:bg>
      <p:bgPr>
        <a:solidFill>
          <a:srgbClr val="222222"/>
        </a:solidFill>
      </p:bgPr>
    </p:bg>
    <p:spTree>
      <p:nvGrpSpPr>
        <p:cNvPr id="1" name=""/>
        <p:cNvGrpSpPr/>
        <p:nvPr/>
      </p:nvGrpSpPr>
      <p:grpSpPr>
        <a:xfrm>
          <a:off x="0" y="0"/>
          <a:ext cx="0" cy="0"/>
          <a:chOff x="0" y="0"/>
          <a:chExt cx="0" cy="0"/>
        </a:xfrm>
      </p:grpSpPr>
      <p:sp>
        <p:nvSpPr>
          <p:cNvPr id="121" name="Didascalia"/>
          <p:cNvSpPr/>
          <p:nvPr/>
        </p:nvSpPr>
        <p:spPr>
          <a:xfrm>
            <a:off x="469900" y="2362200"/>
            <a:ext cx="12065000" cy="522922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24" y="0"/>
                </a:moveTo>
                <a:cubicBezTo>
                  <a:pt x="100" y="0"/>
                  <a:pt x="0" y="232"/>
                  <a:pt x="0" y="516"/>
                </a:cubicBezTo>
                <a:lnTo>
                  <a:pt x="0" y="18789"/>
                </a:lnTo>
                <a:cubicBezTo>
                  <a:pt x="0" y="19073"/>
                  <a:pt x="100" y="19305"/>
                  <a:pt x="224" y="19305"/>
                </a:cubicBezTo>
                <a:lnTo>
                  <a:pt x="17228" y="19305"/>
                </a:lnTo>
                <a:lnTo>
                  <a:pt x="17850" y="21600"/>
                </a:lnTo>
                <a:lnTo>
                  <a:pt x="18471" y="19305"/>
                </a:lnTo>
                <a:lnTo>
                  <a:pt x="21376" y="19305"/>
                </a:lnTo>
                <a:cubicBezTo>
                  <a:pt x="21500" y="19305"/>
                  <a:pt x="21600" y="19073"/>
                  <a:pt x="21600" y="18789"/>
                </a:cubicBezTo>
                <a:lnTo>
                  <a:pt x="21600" y="516"/>
                </a:lnTo>
                <a:cubicBezTo>
                  <a:pt x="21600" y="232"/>
                  <a:pt x="21500" y="0"/>
                  <a:pt x="21376" y="0"/>
                </a:cubicBezTo>
                <a:lnTo>
                  <a:pt x="224" y="0"/>
                </a:lnTo>
                <a:close/>
              </a:path>
            </a:pathLst>
          </a:custGeom>
          <a:solidFill>
            <a:schemeClr val="accent1"/>
          </a:solidFill>
          <a:ln w="12700">
            <a:miter lim="400000"/>
          </a:ln>
        </p:spPr>
        <p:txBody>
          <a:bodyPr lIns="50800" tIns="50800" rIns="50800" bIns="50800" anchor="ctr"/>
          <a:lstStyle/>
          <a:p>
            <a:pPr algn="ctr">
              <a:lnSpc>
                <a:spcPct val="80000"/>
              </a:lnSpc>
              <a:spcBef>
                <a:spcPts val="0"/>
              </a:spcBef>
              <a:defRPr cap="all" sz="2800">
                <a:solidFill>
                  <a:srgbClr val="FFFFFF"/>
                </a:solidFill>
                <a:latin typeface="+mn-lt"/>
                <a:ea typeface="+mn-ea"/>
                <a:cs typeface="+mn-cs"/>
                <a:sym typeface="DIN Condensed"/>
              </a:defRPr>
            </a:pPr>
          </a:p>
        </p:txBody>
      </p:sp>
      <p:sp>
        <p:nvSpPr>
          <p:cNvPr id="122" name="Inserisci qui una citazione."/>
          <p:cNvSpPr txBox="1"/>
          <p:nvPr>
            <p:ph type="body" sz="quarter" idx="13"/>
          </p:nvPr>
        </p:nvSpPr>
        <p:spPr>
          <a:xfrm>
            <a:off x="889000" y="2908300"/>
            <a:ext cx="11226800" cy="1297944"/>
          </a:xfrm>
          <a:prstGeom prst="rect">
            <a:avLst/>
          </a:prstGeom>
        </p:spPr>
        <p:txBody>
          <a:bodyPr>
            <a:spAutoFit/>
          </a:bodyPr>
          <a:lstStyle>
            <a:lvl1pPr marL="0" indent="0">
              <a:lnSpc>
                <a:spcPct val="80000"/>
              </a:lnSpc>
              <a:spcBef>
                <a:spcPts val="0"/>
              </a:spcBef>
              <a:buClrTx/>
              <a:buSzTx/>
              <a:buFontTx/>
              <a:buNone/>
              <a:defRPr cap="all" sz="9400">
                <a:solidFill>
                  <a:srgbClr val="FFFFFF"/>
                </a:solidFill>
                <a:latin typeface="+mn-lt"/>
                <a:ea typeface="+mn-ea"/>
                <a:cs typeface="+mn-cs"/>
                <a:sym typeface="DIN Condensed"/>
              </a:defRPr>
            </a:lvl1pPr>
          </a:lstStyle>
          <a:p>
            <a:pPr/>
            <a:r>
              <a:t>Inserisci qui una citazione.</a:t>
            </a:r>
          </a:p>
        </p:txBody>
      </p:sp>
      <p:sp>
        <p:nvSpPr>
          <p:cNvPr id="123" name="Giovanni Mela"/>
          <p:cNvSpPr txBox="1"/>
          <p:nvPr>
            <p:ph type="body" sz="quarter" idx="14"/>
          </p:nvPr>
        </p:nvSpPr>
        <p:spPr>
          <a:xfrm>
            <a:off x="406400" y="7789333"/>
            <a:ext cx="12192000" cy="863604"/>
          </a:xfrm>
          <a:prstGeom prst="rect">
            <a:avLst/>
          </a:prstGeom>
        </p:spPr>
        <p:txBody>
          <a:bodyPr>
            <a:spAutoFit/>
          </a:bodyPr>
          <a:lstStyle>
            <a:lvl1pPr marL="0" indent="0" algn="r">
              <a:lnSpc>
                <a:spcPct val="80000"/>
              </a:lnSpc>
              <a:spcBef>
                <a:spcPts val="0"/>
              </a:spcBef>
              <a:buClrTx/>
              <a:buSzTx/>
              <a:buFontTx/>
              <a:buNone/>
              <a:defRPr sz="6000">
                <a:latin typeface="+mn-lt"/>
                <a:ea typeface="+mn-ea"/>
                <a:cs typeface="+mn-cs"/>
                <a:sym typeface="DIN Condensed"/>
              </a:defRPr>
            </a:lvl1pPr>
          </a:lstStyle>
          <a:p>
            <a:pPr/>
            <a:r>
              <a:t>Giovanni Mela</a:t>
            </a:r>
          </a:p>
        </p:txBody>
      </p:sp>
      <p:sp>
        <p:nvSpPr>
          <p:cNvPr id="124" name="Testo"/>
          <p:cNvSpPr txBox="1"/>
          <p:nvPr>
            <p:ph type="body" sz="quarter" idx="15"/>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Testo</a:t>
            </a:r>
          </a:p>
        </p:txBody>
      </p:sp>
      <p:sp>
        <p:nvSpPr>
          <p:cNvPr id="125"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itazione alt">
    <p:bg>
      <p:bgPr>
        <a:solidFill>
          <a:schemeClr val="accent1"/>
        </a:solidFill>
      </p:bgPr>
    </p:bg>
    <p:spTree>
      <p:nvGrpSpPr>
        <p:cNvPr id="1" name=""/>
        <p:cNvGrpSpPr/>
        <p:nvPr/>
      </p:nvGrpSpPr>
      <p:grpSpPr>
        <a:xfrm>
          <a:off x="0" y="0"/>
          <a:ext cx="0" cy="0"/>
          <a:chOff x="0" y="0"/>
          <a:chExt cx="0" cy="0"/>
        </a:xfrm>
      </p:grpSpPr>
      <p:sp>
        <p:nvSpPr>
          <p:cNvPr id="132" name="Inserisci qui una citazione."/>
          <p:cNvSpPr txBox="1"/>
          <p:nvPr>
            <p:ph type="body" sz="quarter" idx="13"/>
          </p:nvPr>
        </p:nvSpPr>
        <p:spPr>
          <a:xfrm>
            <a:off x="5892800" y="2641600"/>
            <a:ext cx="6705600" cy="2501900"/>
          </a:xfrm>
          <a:prstGeom prst="rect">
            <a:avLst/>
          </a:prstGeom>
        </p:spPr>
        <p:txBody>
          <a:bodyPr>
            <a:spAutoFit/>
          </a:bodyPr>
          <a:lstStyle>
            <a:lvl1pPr marL="0" indent="0">
              <a:lnSpc>
                <a:spcPct val="80000"/>
              </a:lnSpc>
              <a:spcBef>
                <a:spcPts val="0"/>
              </a:spcBef>
              <a:buClrTx/>
              <a:buSzTx/>
              <a:buFontTx/>
              <a:buNone/>
              <a:defRPr cap="all" sz="9400">
                <a:solidFill>
                  <a:srgbClr val="FFFFFF"/>
                </a:solidFill>
                <a:latin typeface="+mn-lt"/>
                <a:ea typeface="+mn-ea"/>
                <a:cs typeface="+mn-cs"/>
                <a:sym typeface="DIN Condensed"/>
              </a:defRPr>
            </a:lvl1pPr>
          </a:lstStyle>
          <a:p>
            <a:pPr/>
            <a:r>
              <a:t>Inserisci qui una citazione.</a:t>
            </a:r>
          </a:p>
        </p:txBody>
      </p:sp>
      <p:sp>
        <p:nvSpPr>
          <p:cNvPr id="133" name="Immagine"/>
          <p:cNvSpPr/>
          <p:nvPr>
            <p:ph type="pic" idx="14"/>
          </p:nvPr>
        </p:nvSpPr>
        <p:spPr>
          <a:xfrm>
            <a:off x="-1016000" y="-12700"/>
            <a:ext cx="8860898" cy="9779000"/>
          </a:xfrm>
          <a:prstGeom prst="rect">
            <a:avLst/>
          </a:prstGeom>
        </p:spPr>
        <p:txBody>
          <a:bodyPr lIns="91439" tIns="45719" rIns="91439" bIns="45719">
            <a:noAutofit/>
          </a:bodyPr>
          <a:lstStyle/>
          <a:p>
            <a:pPr/>
          </a:p>
        </p:txBody>
      </p:sp>
      <p:sp>
        <p:nvSpPr>
          <p:cNvPr id="134" name="Giovanni Mela"/>
          <p:cNvSpPr txBox="1"/>
          <p:nvPr>
            <p:ph type="body" sz="quarter" idx="15"/>
          </p:nvPr>
        </p:nvSpPr>
        <p:spPr>
          <a:xfrm>
            <a:off x="5892800" y="7789333"/>
            <a:ext cx="6705600" cy="863604"/>
          </a:xfrm>
          <a:prstGeom prst="rect">
            <a:avLst/>
          </a:prstGeom>
        </p:spPr>
        <p:txBody>
          <a:bodyPr anchor="ctr">
            <a:spAutoFit/>
          </a:bodyPr>
          <a:lstStyle>
            <a:lvl1pPr marL="0" indent="0" defTabSz="457200">
              <a:spcBef>
                <a:spcPts val="0"/>
              </a:spcBef>
              <a:buClrTx/>
              <a:buSzTx/>
              <a:buFontTx/>
              <a:buNone/>
              <a:defRPr sz="6000">
                <a:solidFill>
                  <a:srgbClr val="232323"/>
                </a:solidFill>
                <a:latin typeface="+mn-lt"/>
                <a:ea typeface="+mn-ea"/>
                <a:cs typeface="+mn-cs"/>
                <a:sym typeface="DIN Condensed"/>
              </a:defRPr>
            </a:lvl1pPr>
          </a:lstStyle>
          <a:p>
            <a:pPr/>
            <a:r>
              <a:t>Giovanni Mela</a:t>
            </a:r>
          </a:p>
        </p:txBody>
      </p:sp>
      <p:sp>
        <p:nvSpPr>
          <p:cNvPr id="135"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Foto">
    <p:bg>
      <p:bgPr>
        <a:solidFill>
          <a:srgbClr val="222222"/>
        </a:solidFill>
      </p:bgPr>
    </p:bg>
    <p:spTree>
      <p:nvGrpSpPr>
        <p:cNvPr id="1" name=""/>
        <p:cNvGrpSpPr/>
        <p:nvPr/>
      </p:nvGrpSpPr>
      <p:grpSpPr>
        <a:xfrm>
          <a:off x="0" y="0"/>
          <a:ext cx="0" cy="0"/>
          <a:chOff x="0" y="0"/>
          <a:chExt cx="0" cy="0"/>
        </a:xfrm>
      </p:grpSpPr>
      <p:sp>
        <p:nvSpPr>
          <p:cNvPr id="142" name="Immagine"/>
          <p:cNvSpPr/>
          <p:nvPr>
            <p:ph type="pic" idx="13"/>
          </p:nvPr>
        </p:nvSpPr>
        <p:spPr>
          <a:xfrm>
            <a:off x="-914400" y="-12700"/>
            <a:ext cx="14814645" cy="9779000"/>
          </a:xfrm>
          <a:prstGeom prst="rect">
            <a:avLst/>
          </a:prstGeom>
        </p:spPr>
        <p:txBody>
          <a:bodyPr lIns="91439" tIns="45719" rIns="91439" bIns="45719">
            <a:noAutofit/>
          </a:bodyPr>
          <a:lstStyle/>
          <a:p>
            <a:pPr/>
          </a:p>
        </p:txBody>
      </p:sp>
      <p:sp>
        <p:nvSpPr>
          <p:cNvPr id="143"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Vuoto">
    <p:bg>
      <p:bgPr>
        <a:solidFill>
          <a:srgbClr val="222222"/>
        </a:solidFill>
      </p:bgPr>
    </p:bg>
    <p:spTree>
      <p:nvGrpSpPr>
        <p:cNvPr id="1" name=""/>
        <p:cNvGrpSpPr/>
        <p:nvPr/>
      </p:nvGrpSpPr>
      <p:grpSpPr>
        <a:xfrm>
          <a:off x="0" y="0"/>
          <a:ext cx="0" cy="0"/>
          <a:chOff x="0" y="0"/>
          <a:chExt cx="0" cy="0"/>
        </a:xfrm>
      </p:grpSpPr>
      <p:sp>
        <p:nvSpPr>
          <p:cNvPr id="150"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Vuoto alternativo">
    <p:spTree>
      <p:nvGrpSpPr>
        <p:cNvPr id="1" name=""/>
        <p:cNvGrpSpPr/>
        <p:nvPr/>
      </p:nvGrpSpPr>
      <p:grpSpPr>
        <a:xfrm>
          <a:off x="0" y="0"/>
          <a:ext cx="0" cy="0"/>
          <a:chOff x="0" y="0"/>
          <a:chExt cx="0" cy="0"/>
        </a:xfrm>
      </p:grpSpPr>
      <p:sp>
        <p:nvSpPr>
          <p:cNvPr id="157"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Foto - Orizzontale">
    <p:bg>
      <p:bgPr>
        <a:solidFill>
          <a:srgbClr val="222222"/>
        </a:solidFill>
      </p:bgPr>
    </p:bg>
    <p:spTree>
      <p:nvGrpSpPr>
        <p:cNvPr id="1" name=""/>
        <p:cNvGrpSpPr/>
        <p:nvPr/>
      </p:nvGrpSpPr>
      <p:grpSpPr>
        <a:xfrm>
          <a:off x="0" y="0"/>
          <a:ext cx="0" cy="0"/>
          <a:chOff x="0" y="0"/>
          <a:chExt cx="0" cy="0"/>
        </a:xfrm>
      </p:grpSpPr>
      <p:sp>
        <p:nvSpPr>
          <p:cNvPr id="22" name="Immagine"/>
          <p:cNvSpPr/>
          <p:nvPr>
            <p:ph type="pic" idx="13"/>
          </p:nvPr>
        </p:nvSpPr>
        <p:spPr>
          <a:xfrm>
            <a:off x="-914400" y="-12700"/>
            <a:ext cx="14814645" cy="9779000"/>
          </a:xfrm>
          <a:prstGeom prst="rect">
            <a:avLst/>
          </a:prstGeom>
        </p:spPr>
        <p:txBody>
          <a:bodyPr lIns="91439" tIns="45719" rIns="91439" bIns="45719">
            <a:noAutofit/>
          </a:bodyPr>
          <a:lstStyle/>
          <a:p>
            <a:pPr/>
          </a:p>
        </p:txBody>
      </p:sp>
      <p:sp>
        <p:nvSpPr>
          <p:cNvPr id="23" name="Linea"/>
          <p:cNvSpPr/>
          <p:nvPr>
            <p:ph type="body" sz="quarter" idx="14"/>
          </p:nvPr>
        </p:nvSpPr>
        <p:spPr>
          <a:xfrm flipV="1">
            <a:off x="406400" y="6140894"/>
            <a:ext cx="12192000" cy="263"/>
          </a:xfrm>
          <a:prstGeom prst="line">
            <a:avLst/>
          </a:prstGeom>
          <a:ln w="38100">
            <a:solidFill>
              <a:srgbClr val="A6AAA9"/>
            </a:solidFill>
          </a:ln>
        </p:spPr>
        <p:txBody>
          <a:bodyPr anchor="ctr">
            <a:noAutofit/>
          </a:bodyPr>
          <a:lstStyle/>
          <a:p>
            <a:pPr marL="0" indent="0" defTabSz="457200">
              <a:spcBef>
                <a:spcPts val="0"/>
              </a:spcBef>
              <a:buClrTx/>
              <a:buSzTx/>
              <a:buFontTx/>
              <a:buNone/>
              <a:defRPr sz="1200">
                <a:solidFill>
                  <a:srgbClr val="000000"/>
                </a:solidFill>
                <a:latin typeface="Helvetica"/>
                <a:ea typeface="Helvetica"/>
                <a:cs typeface="Helvetica"/>
                <a:sym typeface="Helvetica"/>
              </a:defRPr>
            </a:pPr>
          </a:p>
        </p:txBody>
      </p:sp>
      <p:sp>
        <p:nvSpPr>
          <p:cNvPr id="24" name="Titolo Testo"/>
          <p:cNvSpPr txBox="1"/>
          <p:nvPr>
            <p:ph type="title"/>
          </p:nvPr>
        </p:nvSpPr>
        <p:spPr>
          <a:xfrm>
            <a:off x="406400" y="6426200"/>
            <a:ext cx="12192000" cy="2705100"/>
          </a:xfrm>
          <a:prstGeom prst="rect">
            <a:avLst/>
          </a:prstGeom>
        </p:spPr>
        <p:txBody>
          <a:bodyPr/>
          <a:lstStyle>
            <a:lvl1pPr>
              <a:spcBef>
                <a:spcPts val="0"/>
              </a:spcBef>
              <a:defRPr sz="17000"/>
            </a:lvl1pPr>
          </a:lstStyle>
          <a:p>
            <a:pPr/>
            <a:r>
              <a:t>Titolo Testo</a:t>
            </a:r>
          </a:p>
        </p:txBody>
      </p:sp>
      <p:sp>
        <p:nvSpPr>
          <p:cNvPr id="25" name="Corpo livello uno…"/>
          <p:cNvSpPr txBox="1"/>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5pPr>
          </a:lstStyle>
          <a:p>
            <a:pPr/>
            <a:r>
              <a:t>Corpo livello uno</a:t>
            </a:r>
          </a:p>
          <a:p>
            <a:pPr lvl="1"/>
            <a:r>
              <a:t>Corpo livello due</a:t>
            </a:r>
          </a:p>
          <a:p>
            <a:pPr lvl="2"/>
            <a:r>
              <a:t>Corpo livello tre</a:t>
            </a:r>
          </a:p>
          <a:p>
            <a:pPr lvl="3"/>
            <a:r>
              <a:t>Corpo livello quattro</a:t>
            </a:r>
          </a:p>
          <a:p>
            <a:pPr lvl="4"/>
            <a:r>
              <a:t>Corpo livello cinque</a:t>
            </a:r>
          </a:p>
        </p:txBody>
      </p:sp>
      <p:sp>
        <p:nvSpPr>
          <p:cNvPr id="26" name="Numero diapositiva"/>
          <p:cNvSpPr txBox="1"/>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olo e sottotitolo alt">
    <p:spTree>
      <p:nvGrpSpPr>
        <p:cNvPr id="1" name=""/>
        <p:cNvGrpSpPr/>
        <p:nvPr/>
      </p:nvGrpSpPr>
      <p:grpSpPr>
        <a:xfrm>
          <a:off x="0" y="0"/>
          <a:ext cx="0" cy="0"/>
          <a:chOff x="0" y="0"/>
          <a:chExt cx="0" cy="0"/>
        </a:xfrm>
      </p:grpSpPr>
      <p:sp>
        <p:nvSpPr>
          <p:cNvPr id="33" name="Linea"/>
          <p:cNvSpPr/>
          <p:nvPr/>
        </p:nvSpPr>
        <p:spPr>
          <a:xfrm flipV="1">
            <a:off x="406400" y="6140894"/>
            <a:ext cx="12192000" cy="263"/>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34" name="Titolo Testo"/>
          <p:cNvSpPr txBox="1"/>
          <p:nvPr>
            <p:ph type="title"/>
          </p:nvPr>
        </p:nvSpPr>
        <p:spPr>
          <a:xfrm>
            <a:off x="406400" y="6426200"/>
            <a:ext cx="12192000" cy="2705100"/>
          </a:xfrm>
          <a:prstGeom prst="rect">
            <a:avLst/>
          </a:prstGeom>
        </p:spPr>
        <p:txBody>
          <a:bodyPr/>
          <a:lstStyle>
            <a:lvl1pPr>
              <a:spcBef>
                <a:spcPts val="0"/>
              </a:spcBef>
              <a:defRPr sz="17000"/>
            </a:lvl1pPr>
          </a:lstStyle>
          <a:p>
            <a:pPr/>
            <a:r>
              <a:t>Titolo Testo</a:t>
            </a:r>
          </a:p>
        </p:txBody>
      </p:sp>
      <p:sp>
        <p:nvSpPr>
          <p:cNvPr id="35" name="Corpo livello uno…"/>
          <p:cNvSpPr txBox="1"/>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5pPr>
          </a:lstStyle>
          <a:p>
            <a:pPr/>
            <a:r>
              <a:t>Corpo livello uno</a:t>
            </a:r>
          </a:p>
          <a:p>
            <a:pPr lvl="1"/>
            <a:r>
              <a:t>Corpo livello due</a:t>
            </a:r>
          </a:p>
          <a:p>
            <a:pPr lvl="2"/>
            <a:r>
              <a:t>Corpo livello tre</a:t>
            </a:r>
          </a:p>
          <a:p>
            <a:pPr lvl="3"/>
            <a:r>
              <a:t>Corpo livello quattro</a:t>
            </a:r>
          </a:p>
          <a:p>
            <a:pPr lvl="4"/>
            <a:r>
              <a:t>Corpo livello cinque</a:t>
            </a:r>
          </a:p>
        </p:txBody>
      </p:sp>
      <p:sp>
        <p:nvSpPr>
          <p:cNvPr id="36" name="Numero diapositiva"/>
          <p:cNvSpPr txBox="1"/>
          <p:nvPr>
            <p:ph type="sldNum" sz="quarter" idx="2"/>
          </p:nvPr>
        </p:nvSpPr>
        <p:spPr>
          <a:xfrm>
            <a:off x="12161859" y="4191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olo - Centrato">
    <p:bg>
      <p:bgPr>
        <a:solidFill>
          <a:srgbClr val="222222"/>
        </a:solidFill>
      </p:bgPr>
    </p:bg>
    <p:spTree>
      <p:nvGrpSpPr>
        <p:cNvPr id="1" name=""/>
        <p:cNvGrpSpPr/>
        <p:nvPr/>
      </p:nvGrpSpPr>
      <p:grpSpPr>
        <a:xfrm>
          <a:off x="0" y="0"/>
          <a:ext cx="0" cy="0"/>
          <a:chOff x="0" y="0"/>
          <a:chExt cx="0" cy="0"/>
        </a:xfrm>
      </p:grpSpPr>
      <p:sp>
        <p:nvSpPr>
          <p:cNvPr id="43" name="Titolo Testo"/>
          <p:cNvSpPr txBox="1"/>
          <p:nvPr>
            <p:ph type="title"/>
          </p:nvPr>
        </p:nvSpPr>
        <p:spPr>
          <a:xfrm>
            <a:off x="406400" y="4038600"/>
            <a:ext cx="12192000" cy="4521200"/>
          </a:xfrm>
          <a:prstGeom prst="rect">
            <a:avLst/>
          </a:prstGeom>
        </p:spPr>
        <p:txBody>
          <a:bodyPr/>
          <a:lstStyle>
            <a:lvl1pPr>
              <a:spcBef>
                <a:spcPts val="0"/>
              </a:spcBef>
              <a:defRPr sz="17000"/>
            </a:lvl1pPr>
          </a:lstStyle>
          <a:p>
            <a:pPr/>
            <a:r>
              <a:t>Titolo Testo</a:t>
            </a:r>
          </a:p>
        </p:txBody>
      </p:sp>
      <p:sp>
        <p:nvSpPr>
          <p:cNvPr id="44" name="Numero diapositiva"/>
          <p:cNvSpPr txBox="1"/>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Foto - Verticale">
    <p:bg>
      <p:bgPr>
        <a:solidFill>
          <a:srgbClr val="222222"/>
        </a:solidFill>
      </p:bgPr>
    </p:bg>
    <p:spTree>
      <p:nvGrpSpPr>
        <p:cNvPr id="1" name=""/>
        <p:cNvGrpSpPr/>
        <p:nvPr/>
      </p:nvGrpSpPr>
      <p:grpSpPr>
        <a:xfrm>
          <a:off x="0" y="0"/>
          <a:ext cx="0" cy="0"/>
          <a:chOff x="0" y="0"/>
          <a:chExt cx="0" cy="0"/>
        </a:xfrm>
      </p:grpSpPr>
      <p:sp>
        <p:nvSpPr>
          <p:cNvPr id="51" name="Linea"/>
          <p:cNvSpPr/>
          <p:nvPr/>
        </p:nvSpPr>
        <p:spPr>
          <a:xfrm flipV="1">
            <a:off x="5892800" y="6141012"/>
            <a:ext cx="6705600" cy="145"/>
          </a:xfrm>
          <a:prstGeom prst="line">
            <a:avLst/>
          </a:prstGeom>
          <a:ln w="381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52" name="Immagine"/>
          <p:cNvSpPr/>
          <p:nvPr>
            <p:ph type="pic" idx="13"/>
          </p:nvPr>
        </p:nvSpPr>
        <p:spPr>
          <a:xfrm>
            <a:off x="-1016000" y="-12700"/>
            <a:ext cx="8860898" cy="9779000"/>
          </a:xfrm>
          <a:prstGeom prst="rect">
            <a:avLst/>
          </a:prstGeom>
        </p:spPr>
        <p:txBody>
          <a:bodyPr lIns="91439" tIns="45719" rIns="91439" bIns="45719">
            <a:noAutofit/>
          </a:bodyPr>
          <a:lstStyle/>
          <a:p>
            <a:pPr/>
          </a:p>
        </p:txBody>
      </p:sp>
      <p:sp>
        <p:nvSpPr>
          <p:cNvPr id="53" name="Titolo Testo"/>
          <p:cNvSpPr txBox="1"/>
          <p:nvPr>
            <p:ph type="title"/>
          </p:nvPr>
        </p:nvSpPr>
        <p:spPr>
          <a:xfrm>
            <a:off x="5892800" y="6426200"/>
            <a:ext cx="6705600" cy="2705100"/>
          </a:xfrm>
          <a:prstGeom prst="rect">
            <a:avLst/>
          </a:prstGeom>
        </p:spPr>
        <p:txBody>
          <a:bodyPr/>
          <a:lstStyle>
            <a:lvl1pPr>
              <a:spcBef>
                <a:spcPts val="0"/>
              </a:spcBef>
              <a:defRPr sz="17000"/>
            </a:lvl1pPr>
          </a:lstStyle>
          <a:p>
            <a:pPr/>
            <a:r>
              <a:t>Titolo Testo</a:t>
            </a:r>
          </a:p>
        </p:txBody>
      </p:sp>
      <p:sp>
        <p:nvSpPr>
          <p:cNvPr id="54" name="Corpo livello uno…"/>
          <p:cNvSpPr txBox="1"/>
          <p:nvPr>
            <p:ph type="body" sz="quarter" idx="1"/>
          </p:nvPr>
        </p:nvSpPr>
        <p:spPr>
          <a:xfrm>
            <a:off x="5892800" y="4267200"/>
            <a:ext cx="6705600" cy="1803400"/>
          </a:xfrm>
          <a:prstGeom prst="rect">
            <a:avLst/>
          </a:prstGeom>
        </p:spPr>
        <p:txBody>
          <a:bodyPr anchor="b"/>
          <a:lstStyle>
            <a:lvl1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cap="all" sz="5400">
                <a:solidFill>
                  <a:srgbClr val="A6AAA9"/>
                </a:solidFill>
                <a:latin typeface="DIN Alternate"/>
                <a:ea typeface="DIN Alternate"/>
                <a:cs typeface="DIN Alternate"/>
                <a:sym typeface="DIN Alternate"/>
              </a:defRPr>
            </a:lvl5pPr>
          </a:lstStyle>
          <a:p>
            <a:pPr/>
            <a:r>
              <a:t>Corpo livello uno</a:t>
            </a:r>
          </a:p>
          <a:p>
            <a:pPr lvl="1"/>
            <a:r>
              <a:t>Corpo livello due</a:t>
            </a:r>
          </a:p>
          <a:p>
            <a:pPr lvl="2"/>
            <a:r>
              <a:t>Corpo livello tre</a:t>
            </a:r>
          </a:p>
          <a:p>
            <a:pPr lvl="3"/>
            <a:r>
              <a:t>Corpo livello quattro</a:t>
            </a:r>
          </a:p>
          <a:p>
            <a:pPr lvl="4"/>
            <a:r>
              <a:t>Corpo livello cinque</a:t>
            </a:r>
          </a:p>
        </p:txBody>
      </p:sp>
      <p:sp>
        <p:nvSpPr>
          <p:cNvPr id="55" name="Numero diapositiva"/>
          <p:cNvSpPr txBox="1"/>
          <p:nvPr>
            <p:ph type="sldNum" sz="quarter" idx="2"/>
          </p:nvPr>
        </p:nvSpPr>
        <p:spPr>
          <a:xfrm>
            <a:off x="12194440" y="431800"/>
            <a:ext cx="406898" cy="457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 In alto">
    <p:spTree>
      <p:nvGrpSpPr>
        <p:cNvPr id="1" name=""/>
        <p:cNvGrpSpPr/>
        <p:nvPr/>
      </p:nvGrpSpPr>
      <p:grpSpPr>
        <a:xfrm>
          <a:off x="0" y="0"/>
          <a:ext cx="0" cy="0"/>
          <a:chOff x="0" y="0"/>
          <a:chExt cx="0" cy="0"/>
        </a:xfrm>
      </p:grpSpPr>
      <p:sp>
        <p:nvSpPr>
          <p:cNvPr id="62" name="Testo"/>
          <p:cNvSpPr txBox="1"/>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Testo</a:t>
            </a:r>
          </a:p>
        </p:txBody>
      </p:sp>
      <p:sp>
        <p:nvSpPr>
          <p:cNvPr id="63" name="Titolo Testo"/>
          <p:cNvSpPr txBox="1"/>
          <p:nvPr>
            <p:ph type="title"/>
          </p:nvPr>
        </p:nvSpPr>
        <p:spPr>
          <a:prstGeom prst="rect">
            <a:avLst/>
          </a:prstGeom>
        </p:spPr>
        <p:txBody>
          <a:bodyPr/>
          <a:lstStyle/>
          <a:p>
            <a:pPr/>
            <a:r>
              <a:t>Titolo Testo</a:t>
            </a:r>
          </a:p>
        </p:txBody>
      </p:sp>
      <p:sp>
        <p:nvSpPr>
          <p:cNvPr id="64"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e punti elenco">
    <p:bg>
      <p:bgPr>
        <a:solidFill>
          <a:srgbClr val="222222"/>
        </a:solidFill>
      </p:bgPr>
    </p:bg>
    <p:spTree>
      <p:nvGrpSpPr>
        <p:cNvPr id="1" name=""/>
        <p:cNvGrpSpPr/>
        <p:nvPr/>
      </p:nvGrpSpPr>
      <p:grpSpPr>
        <a:xfrm>
          <a:off x="0" y="0"/>
          <a:ext cx="0" cy="0"/>
          <a:chOff x="0" y="0"/>
          <a:chExt cx="0" cy="0"/>
        </a:xfrm>
      </p:grpSpPr>
      <p:sp>
        <p:nvSpPr>
          <p:cNvPr id="71" name="Testo"/>
          <p:cNvSpPr txBox="1"/>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Testo</a:t>
            </a:r>
          </a:p>
        </p:txBody>
      </p:sp>
      <p:sp>
        <p:nvSpPr>
          <p:cNvPr id="72" name="Titolo Testo"/>
          <p:cNvSpPr txBox="1"/>
          <p:nvPr>
            <p:ph type="title"/>
          </p:nvPr>
        </p:nvSpPr>
        <p:spPr>
          <a:prstGeom prst="rect">
            <a:avLst/>
          </a:prstGeom>
        </p:spPr>
        <p:txBody>
          <a:bodyPr/>
          <a:lstStyle/>
          <a:p>
            <a:pPr/>
            <a:r>
              <a:t>Titolo Testo</a:t>
            </a:r>
          </a:p>
        </p:txBody>
      </p:sp>
      <p:sp>
        <p:nvSpPr>
          <p:cNvPr id="73" name="Corpo livello uno…"/>
          <p:cNvSpPr txBox="1"/>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Corpo livello uno</a:t>
            </a:r>
          </a:p>
          <a:p>
            <a:pPr lvl="1"/>
            <a:r>
              <a:t>Corpo livello due</a:t>
            </a:r>
          </a:p>
          <a:p>
            <a:pPr lvl="2"/>
            <a:r>
              <a:t>Corpo livello tre</a:t>
            </a:r>
          </a:p>
          <a:p>
            <a:pPr lvl="3"/>
            <a:r>
              <a:t>Corpo livello quattro</a:t>
            </a:r>
          </a:p>
          <a:p>
            <a:pPr lvl="4"/>
            <a:r>
              <a:t>Corpo livello cinque</a:t>
            </a:r>
          </a:p>
        </p:txBody>
      </p:sp>
      <p:sp>
        <p:nvSpPr>
          <p:cNvPr id="74"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e punti elenco alternativi">
    <p:spTree>
      <p:nvGrpSpPr>
        <p:cNvPr id="1" name=""/>
        <p:cNvGrpSpPr/>
        <p:nvPr/>
      </p:nvGrpSpPr>
      <p:grpSpPr>
        <a:xfrm>
          <a:off x="0" y="0"/>
          <a:ext cx="0" cy="0"/>
          <a:chOff x="0" y="0"/>
          <a:chExt cx="0" cy="0"/>
        </a:xfrm>
      </p:grpSpPr>
      <p:sp>
        <p:nvSpPr>
          <p:cNvPr id="81" name="Testo"/>
          <p:cNvSpPr txBox="1"/>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Testo</a:t>
            </a:r>
          </a:p>
        </p:txBody>
      </p:sp>
      <p:sp>
        <p:nvSpPr>
          <p:cNvPr id="82" name="Titolo Testo"/>
          <p:cNvSpPr txBox="1"/>
          <p:nvPr>
            <p:ph type="title"/>
          </p:nvPr>
        </p:nvSpPr>
        <p:spPr>
          <a:prstGeom prst="rect">
            <a:avLst/>
          </a:prstGeom>
        </p:spPr>
        <p:txBody>
          <a:bodyPr/>
          <a:lstStyle/>
          <a:p>
            <a:pPr/>
            <a:r>
              <a:t>Titolo Testo</a:t>
            </a:r>
          </a:p>
        </p:txBody>
      </p:sp>
      <p:sp>
        <p:nvSpPr>
          <p:cNvPr id="83" name="Corpo livello uno…"/>
          <p:cNvSpPr txBox="1"/>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Corpo livello uno</a:t>
            </a:r>
          </a:p>
          <a:p>
            <a:pPr lvl="1"/>
            <a:r>
              <a:t>Corpo livello due</a:t>
            </a:r>
          </a:p>
          <a:p>
            <a:pPr lvl="2"/>
            <a:r>
              <a:t>Corpo livello tre</a:t>
            </a:r>
          </a:p>
          <a:p>
            <a:pPr lvl="3"/>
            <a:r>
              <a:t>Corpo livello quattro</a:t>
            </a:r>
          </a:p>
          <a:p>
            <a:pPr lvl="4"/>
            <a:r>
              <a:t>Corpo livello cinque</a:t>
            </a:r>
          </a:p>
        </p:txBody>
      </p:sp>
      <p:sp>
        <p:nvSpPr>
          <p:cNvPr id="84"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punti elenco e foto">
    <p:bg>
      <p:bgPr>
        <a:solidFill>
          <a:srgbClr val="222222"/>
        </a:solidFill>
      </p:bgPr>
    </p:bg>
    <p:spTree>
      <p:nvGrpSpPr>
        <p:cNvPr id="1" name=""/>
        <p:cNvGrpSpPr/>
        <p:nvPr/>
      </p:nvGrpSpPr>
      <p:grpSpPr>
        <a:xfrm>
          <a:off x="0" y="0"/>
          <a:ext cx="0" cy="0"/>
          <a:chOff x="0" y="0"/>
          <a:chExt cx="0" cy="0"/>
        </a:xfrm>
      </p:grpSpPr>
      <p:sp>
        <p:nvSpPr>
          <p:cNvPr id="91" name="Testo"/>
          <p:cNvSpPr txBox="1"/>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cap="all" spc="120" sz="2400">
                <a:latin typeface="DIN Alternate"/>
                <a:ea typeface="DIN Alternate"/>
                <a:cs typeface="DIN Alternate"/>
                <a:sym typeface="DIN Alternate"/>
              </a:defRPr>
            </a:lvl1pPr>
          </a:lstStyle>
          <a:p>
            <a:pPr/>
            <a:r>
              <a:t>Testo</a:t>
            </a:r>
          </a:p>
        </p:txBody>
      </p:sp>
      <p:sp>
        <p:nvSpPr>
          <p:cNvPr id="92" name="Immagine"/>
          <p:cNvSpPr/>
          <p:nvPr>
            <p:ph type="pic" idx="14"/>
          </p:nvPr>
        </p:nvSpPr>
        <p:spPr>
          <a:xfrm>
            <a:off x="6665377" y="1219200"/>
            <a:ext cx="7445457" cy="8216900"/>
          </a:xfrm>
          <a:prstGeom prst="rect">
            <a:avLst/>
          </a:prstGeom>
        </p:spPr>
        <p:txBody>
          <a:bodyPr lIns="91439" tIns="45719" rIns="91439" bIns="45719">
            <a:noAutofit/>
          </a:bodyPr>
          <a:lstStyle/>
          <a:p>
            <a:pPr/>
          </a:p>
        </p:txBody>
      </p:sp>
      <p:sp>
        <p:nvSpPr>
          <p:cNvPr id="93" name="Titolo Testo"/>
          <p:cNvSpPr txBox="1"/>
          <p:nvPr>
            <p:ph type="title"/>
          </p:nvPr>
        </p:nvSpPr>
        <p:spPr>
          <a:xfrm>
            <a:off x="406400" y="1536700"/>
            <a:ext cx="6299200" cy="723900"/>
          </a:xfrm>
          <a:prstGeom prst="rect">
            <a:avLst/>
          </a:prstGeom>
        </p:spPr>
        <p:txBody>
          <a:bodyPr/>
          <a:lstStyle/>
          <a:p>
            <a:pPr/>
            <a:r>
              <a:t>Titolo Testo</a:t>
            </a:r>
          </a:p>
        </p:txBody>
      </p:sp>
      <p:sp>
        <p:nvSpPr>
          <p:cNvPr id="94" name="Corpo livello uno…"/>
          <p:cNvSpPr txBox="1"/>
          <p:nvPr>
            <p:ph type="body" sz="half" idx="1"/>
          </p:nvPr>
        </p:nvSpPr>
        <p:spPr>
          <a:xfrm>
            <a:off x="406400" y="2743200"/>
            <a:ext cx="6299200" cy="6108700"/>
          </a:xfrm>
          <a:prstGeom prst="rect">
            <a:avLst/>
          </a:prstGeom>
        </p:spPr>
        <p:txBody>
          <a:bodyPr/>
          <a:lstStyle>
            <a:lvl1pPr>
              <a:buClr>
                <a:schemeClr val="accent1"/>
              </a:buClr>
              <a:buChar char="▸"/>
              <a:defRPr sz="2800"/>
            </a:lvl1pPr>
            <a:lvl2pPr>
              <a:buClr>
                <a:schemeClr val="accent1"/>
              </a:buClr>
              <a:buChar char="▸"/>
              <a:defRPr sz="2800"/>
            </a:lvl2pPr>
            <a:lvl3pPr>
              <a:buClr>
                <a:schemeClr val="accent1"/>
              </a:buClr>
              <a:buChar char="▸"/>
              <a:defRPr sz="2800"/>
            </a:lvl3pPr>
            <a:lvl4pPr>
              <a:buClr>
                <a:schemeClr val="accent1"/>
              </a:buClr>
              <a:buChar char="▸"/>
              <a:defRPr sz="2800"/>
            </a:lvl4pPr>
            <a:lvl5pPr>
              <a:buClr>
                <a:schemeClr val="accent1"/>
              </a:buClr>
              <a:buChar char="▸"/>
              <a:defRPr sz="2800"/>
            </a:lvl5pPr>
          </a:lstStyle>
          <a:p>
            <a:pPr/>
            <a:r>
              <a:t>Corpo livello uno</a:t>
            </a:r>
          </a:p>
          <a:p>
            <a:pPr lvl="1"/>
            <a:r>
              <a:t>Corpo livello due</a:t>
            </a:r>
          </a:p>
          <a:p>
            <a:pPr lvl="2"/>
            <a:r>
              <a:t>Corpo livello tre</a:t>
            </a:r>
          </a:p>
          <a:p>
            <a:pPr lvl="3"/>
            <a:r>
              <a:t>Corpo livello quattro</a:t>
            </a:r>
          </a:p>
          <a:p>
            <a:pPr lvl="4"/>
            <a:r>
              <a:t>Corpo livello cinque</a:t>
            </a:r>
          </a:p>
        </p:txBody>
      </p:sp>
      <p:sp>
        <p:nvSpPr>
          <p:cNvPr id="95"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Linea"/>
          <p:cNvSpPr/>
          <p:nvPr/>
        </p:nvSpPr>
        <p:spPr>
          <a:xfrm flipV="1">
            <a:off x="406400" y="993160"/>
            <a:ext cx="12192000" cy="263"/>
          </a:xfrm>
          <a:prstGeom prst="line">
            <a:avLst/>
          </a:prstGeom>
          <a:ln w="254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3" name="Titolo Testo"/>
          <p:cNvSpPr txBox="1"/>
          <p:nvPr>
            <p:ph type="title"/>
          </p:nvPr>
        </p:nvSpPr>
        <p:spPr>
          <a:xfrm>
            <a:off x="406400" y="1536700"/>
            <a:ext cx="12192000" cy="723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Titolo Testo</a:t>
            </a:r>
          </a:p>
        </p:txBody>
      </p:sp>
      <p:sp>
        <p:nvSpPr>
          <p:cNvPr id="4" name="Corpo livello uno…"/>
          <p:cNvSpPr txBox="1"/>
          <p:nvPr>
            <p:ph type="body" idx="1"/>
          </p:nvPr>
        </p:nvSpPr>
        <p:spPr>
          <a:xfrm>
            <a:off x="406400" y="2743200"/>
            <a:ext cx="12192000" cy="6108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Corpo livello uno</a:t>
            </a:r>
          </a:p>
          <a:p>
            <a:pPr lvl="1"/>
            <a:r>
              <a:t>Corpo livello due</a:t>
            </a:r>
          </a:p>
          <a:p>
            <a:pPr lvl="2"/>
            <a:r>
              <a:t>Corpo livello tre</a:t>
            </a:r>
          </a:p>
          <a:p>
            <a:pPr lvl="3"/>
            <a:r>
              <a:t>Corpo livello quattro</a:t>
            </a:r>
          </a:p>
          <a:p>
            <a:pPr lvl="4"/>
            <a:r>
              <a:t>Corpo livello cinque</a:t>
            </a:r>
          </a:p>
        </p:txBody>
      </p:sp>
      <p:sp>
        <p:nvSpPr>
          <p:cNvPr id="5" name="Numero diapositiva"/>
          <p:cNvSpPr txBox="1"/>
          <p:nvPr>
            <p:ph type="sldNum" sz="quarter" idx="2"/>
          </p:nvPr>
        </p:nvSpPr>
        <p:spPr>
          <a:xfrm>
            <a:off x="12186622" y="431800"/>
            <a:ext cx="406897" cy="457200"/>
          </a:xfrm>
          <a:prstGeom prst="rect">
            <a:avLst/>
          </a:prstGeom>
          <a:ln w="12700">
            <a:miter lim="400000"/>
          </a:ln>
        </p:spPr>
        <p:txBody>
          <a:bodyPr wrap="none" lIns="50800" tIns="50800" rIns="50800" bIns="50800">
            <a:spAutoFit/>
          </a:bodyPr>
          <a:lstStyle>
            <a:lvl1pPr algn="r">
              <a:lnSpc>
                <a:spcPct val="80000"/>
              </a:lnSpc>
              <a:spcBef>
                <a:spcPts val="0"/>
              </a:spcBef>
              <a:defRPr sz="2400">
                <a:latin typeface="DIN Alternate"/>
                <a:ea typeface="DIN Alternate"/>
                <a:cs typeface="DIN Alternate"/>
                <a:sym typeface="DIN Alternate"/>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l" defTabSz="584200" rtl="0" latinLnBrk="0">
        <a:lnSpc>
          <a:spcPct val="80000"/>
        </a:lnSpc>
        <a:spcBef>
          <a:spcPts val="2800"/>
        </a:spcBef>
        <a:spcAft>
          <a:spcPts val="0"/>
        </a:spcAft>
        <a:buClrTx/>
        <a:buSzTx/>
        <a:buFontTx/>
        <a:buNone/>
        <a:tabLst/>
        <a:defRPr b="0" baseline="0" cap="all" i="0" spc="0" strike="noStrike" sz="6000" u="none">
          <a:solidFill>
            <a:schemeClr val="accent1"/>
          </a:solidFill>
          <a:uFillTx/>
          <a:latin typeface="+mn-lt"/>
          <a:ea typeface="+mn-ea"/>
          <a:cs typeface="+mn-cs"/>
          <a:sym typeface="DIN Condensed"/>
        </a:defRPr>
      </a:lvl1pPr>
      <a:lvl2pPr marL="0" marR="0" indent="0" algn="l" defTabSz="584200" rtl="0" latinLnBrk="0">
        <a:lnSpc>
          <a:spcPct val="80000"/>
        </a:lnSpc>
        <a:spcBef>
          <a:spcPts val="2800"/>
        </a:spcBef>
        <a:spcAft>
          <a:spcPts val="0"/>
        </a:spcAft>
        <a:buClrTx/>
        <a:buSzTx/>
        <a:buFontTx/>
        <a:buNone/>
        <a:tabLst/>
        <a:defRPr b="0" baseline="0" cap="all" i="0" spc="0" strike="noStrike" sz="6000" u="none">
          <a:solidFill>
            <a:schemeClr val="accent1"/>
          </a:solidFill>
          <a:uFillTx/>
          <a:latin typeface="+mn-lt"/>
          <a:ea typeface="+mn-ea"/>
          <a:cs typeface="+mn-cs"/>
          <a:sym typeface="DIN Condensed"/>
        </a:defRPr>
      </a:lvl2pPr>
      <a:lvl3pPr marL="0" marR="0" indent="0" algn="l" defTabSz="584200" rtl="0" latinLnBrk="0">
        <a:lnSpc>
          <a:spcPct val="80000"/>
        </a:lnSpc>
        <a:spcBef>
          <a:spcPts val="2800"/>
        </a:spcBef>
        <a:spcAft>
          <a:spcPts val="0"/>
        </a:spcAft>
        <a:buClrTx/>
        <a:buSzTx/>
        <a:buFontTx/>
        <a:buNone/>
        <a:tabLst/>
        <a:defRPr b="0" baseline="0" cap="all" i="0" spc="0" strike="noStrike" sz="6000" u="none">
          <a:solidFill>
            <a:schemeClr val="accent1"/>
          </a:solidFill>
          <a:uFillTx/>
          <a:latin typeface="+mn-lt"/>
          <a:ea typeface="+mn-ea"/>
          <a:cs typeface="+mn-cs"/>
          <a:sym typeface="DIN Condensed"/>
        </a:defRPr>
      </a:lvl3pPr>
      <a:lvl4pPr marL="0" marR="0" indent="0" algn="l" defTabSz="584200" rtl="0" latinLnBrk="0">
        <a:lnSpc>
          <a:spcPct val="80000"/>
        </a:lnSpc>
        <a:spcBef>
          <a:spcPts val="2800"/>
        </a:spcBef>
        <a:spcAft>
          <a:spcPts val="0"/>
        </a:spcAft>
        <a:buClrTx/>
        <a:buSzTx/>
        <a:buFontTx/>
        <a:buNone/>
        <a:tabLst/>
        <a:defRPr b="0" baseline="0" cap="all" i="0" spc="0" strike="noStrike" sz="6000" u="none">
          <a:solidFill>
            <a:schemeClr val="accent1"/>
          </a:solidFill>
          <a:uFillTx/>
          <a:latin typeface="+mn-lt"/>
          <a:ea typeface="+mn-ea"/>
          <a:cs typeface="+mn-cs"/>
          <a:sym typeface="DIN Condensed"/>
        </a:defRPr>
      </a:lvl4pPr>
      <a:lvl5pPr marL="0" marR="0" indent="0" algn="l" defTabSz="584200" rtl="0" latinLnBrk="0">
        <a:lnSpc>
          <a:spcPct val="80000"/>
        </a:lnSpc>
        <a:spcBef>
          <a:spcPts val="2800"/>
        </a:spcBef>
        <a:spcAft>
          <a:spcPts val="0"/>
        </a:spcAft>
        <a:buClrTx/>
        <a:buSzTx/>
        <a:buFontTx/>
        <a:buNone/>
        <a:tabLst/>
        <a:defRPr b="0" baseline="0" cap="all" i="0" spc="0" strike="noStrike" sz="6000" u="none">
          <a:solidFill>
            <a:schemeClr val="accent1"/>
          </a:solidFill>
          <a:uFillTx/>
          <a:latin typeface="+mn-lt"/>
          <a:ea typeface="+mn-ea"/>
          <a:cs typeface="+mn-cs"/>
          <a:sym typeface="DIN Condensed"/>
        </a:defRPr>
      </a:lvl5pPr>
      <a:lvl6pPr marL="0" marR="0" indent="0" algn="l" defTabSz="584200" rtl="0" latinLnBrk="0">
        <a:lnSpc>
          <a:spcPct val="80000"/>
        </a:lnSpc>
        <a:spcBef>
          <a:spcPts val="2800"/>
        </a:spcBef>
        <a:spcAft>
          <a:spcPts val="0"/>
        </a:spcAft>
        <a:buClrTx/>
        <a:buSzTx/>
        <a:buFontTx/>
        <a:buNone/>
        <a:tabLst/>
        <a:defRPr b="0" baseline="0" cap="all" i="0" spc="0" strike="noStrike" sz="6000" u="none">
          <a:solidFill>
            <a:schemeClr val="accent1"/>
          </a:solidFill>
          <a:uFillTx/>
          <a:latin typeface="+mn-lt"/>
          <a:ea typeface="+mn-ea"/>
          <a:cs typeface="+mn-cs"/>
          <a:sym typeface="DIN Condensed"/>
        </a:defRPr>
      </a:lvl6pPr>
      <a:lvl7pPr marL="0" marR="0" indent="0" algn="l" defTabSz="584200" rtl="0" latinLnBrk="0">
        <a:lnSpc>
          <a:spcPct val="80000"/>
        </a:lnSpc>
        <a:spcBef>
          <a:spcPts val="2800"/>
        </a:spcBef>
        <a:spcAft>
          <a:spcPts val="0"/>
        </a:spcAft>
        <a:buClrTx/>
        <a:buSzTx/>
        <a:buFontTx/>
        <a:buNone/>
        <a:tabLst/>
        <a:defRPr b="0" baseline="0" cap="all" i="0" spc="0" strike="noStrike" sz="6000" u="none">
          <a:solidFill>
            <a:schemeClr val="accent1"/>
          </a:solidFill>
          <a:uFillTx/>
          <a:latin typeface="+mn-lt"/>
          <a:ea typeface="+mn-ea"/>
          <a:cs typeface="+mn-cs"/>
          <a:sym typeface="DIN Condensed"/>
        </a:defRPr>
      </a:lvl7pPr>
      <a:lvl8pPr marL="0" marR="0" indent="0" algn="l" defTabSz="584200" rtl="0" latinLnBrk="0">
        <a:lnSpc>
          <a:spcPct val="80000"/>
        </a:lnSpc>
        <a:spcBef>
          <a:spcPts val="2800"/>
        </a:spcBef>
        <a:spcAft>
          <a:spcPts val="0"/>
        </a:spcAft>
        <a:buClrTx/>
        <a:buSzTx/>
        <a:buFontTx/>
        <a:buNone/>
        <a:tabLst/>
        <a:defRPr b="0" baseline="0" cap="all" i="0" spc="0" strike="noStrike" sz="6000" u="none">
          <a:solidFill>
            <a:schemeClr val="accent1"/>
          </a:solidFill>
          <a:uFillTx/>
          <a:latin typeface="+mn-lt"/>
          <a:ea typeface="+mn-ea"/>
          <a:cs typeface="+mn-cs"/>
          <a:sym typeface="DIN Condensed"/>
        </a:defRPr>
      </a:lvl8pPr>
      <a:lvl9pPr marL="0" marR="0" indent="0" algn="l" defTabSz="584200" rtl="0" latinLnBrk="0">
        <a:lnSpc>
          <a:spcPct val="80000"/>
        </a:lnSpc>
        <a:spcBef>
          <a:spcPts val="2800"/>
        </a:spcBef>
        <a:spcAft>
          <a:spcPts val="0"/>
        </a:spcAft>
        <a:buClrTx/>
        <a:buSzTx/>
        <a:buFontTx/>
        <a:buNone/>
        <a:tabLst/>
        <a:defRPr b="0" baseline="0" cap="all" i="0" spc="0" strike="noStrike" sz="6000" u="none">
          <a:solidFill>
            <a:schemeClr val="accent1"/>
          </a:solidFill>
          <a:uFillTx/>
          <a:latin typeface="+mn-lt"/>
          <a:ea typeface="+mn-ea"/>
          <a:cs typeface="+mn-cs"/>
          <a:sym typeface="DIN Condensed"/>
        </a:defRPr>
      </a:lvl9pPr>
    </p:titleStyle>
    <p:bodyStyle>
      <a:lvl1pPr marL="4445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solidFill>
            <a:srgbClr val="838787"/>
          </a:solidFill>
          <a:uFillTx/>
          <a:latin typeface="Avenir Next Medium"/>
          <a:ea typeface="Avenir Next Medium"/>
          <a:cs typeface="Avenir Next Medium"/>
          <a:sym typeface="Avenir Next Medium"/>
        </a:defRPr>
      </a:lvl1pPr>
      <a:lvl2pPr marL="8890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solidFill>
            <a:srgbClr val="838787"/>
          </a:solidFill>
          <a:uFillTx/>
          <a:latin typeface="Avenir Next Medium"/>
          <a:ea typeface="Avenir Next Medium"/>
          <a:cs typeface="Avenir Next Medium"/>
          <a:sym typeface="Avenir Next Medium"/>
        </a:defRPr>
      </a:lvl2pPr>
      <a:lvl3pPr marL="13335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solidFill>
            <a:srgbClr val="838787"/>
          </a:solidFill>
          <a:uFillTx/>
          <a:latin typeface="Avenir Next Medium"/>
          <a:ea typeface="Avenir Next Medium"/>
          <a:cs typeface="Avenir Next Medium"/>
          <a:sym typeface="Avenir Next Medium"/>
        </a:defRPr>
      </a:lvl3pPr>
      <a:lvl4pPr marL="17780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solidFill>
            <a:srgbClr val="838787"/>
          </a:solidFill>
          <a:uFillTx/>
          <a:latin typeface="Avenir Next Medium"/>
          <a:ea typeface="Avenir Next Medium"/>
          <a:cs typeface="Avenir Next Medium"/>
          <a:sym typeface="Avenir Next Medium"/>
        </a:defRPr>
      </a:lvl4pPr>
      <a:lvl5pPr marL="22225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solidFill>
            <a:srgbClr val="838787"/>
          </a:solidFill>
          <a:uFillTx/>
          <a:latin typeface="Avenir Next Medium"/>
          <a:ea typeface="Avenir Next Medium"/>
          <a:cs typeface="Avenir Next Medium"/>
          <a:sym typeface="Avenir Next Medium"/>
        </a:defRPr>
      </a:lvl5pPr>
      <a:lvl6pPr marL="26670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solidFill>
            <a:srgbClr val="838787"/>
          </a:solidFill>
          <a:uFillTx/>
          <a:latin typeface="Avenir Next Medium"/>
          <a:ea typeface="Avenir Next Medium"/>
          <a:cs typeface="Avenir Next Medium"/>
          <a:sym typeface="Avenir Next Medium"/>
        </a:defRPr>
      </a:lvl6pPr>
      <a:lvl7pPr marL="31115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solidFill>
            <a:srgbClr val="838787"/>
          </a:solidFill>
          <a:uFillTx/>
          <a:latin typeface="Avenir Next Medium"/>
          <a:ea typeface="Avenir Next Medium"/>
          <a:cs typeface="Avenir Next Medium"/>
          <a:sym typeface="Avenir Next Medium"/>
        </a:defRPr>
      </a:lvl7pPr>
      <a:lvl8pPr marL="35560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solidFill>
            <a:srgbClr val="838787"/>
          </a:solidFill>
          <a:uFillTx/>
          <a:latin typeface="Avenir Next Medium"/>
          <a:ea typeface="Avenir Next Medium"/>
          <a:cs typeface="Avenir Next Medium"/>
          <a:sym typeface="Avenir Next Medium"/>
        </a:defRPr>
      </a:lvl8pPr>
      <a:lvl9pPr marL="4000500" marR="0" indent="-444500" algn="l" defTabSz="584200" rtl="0" latinLnBrk="0">
        <a:lnSpc>
          <a:spcPct val="100000"/>
        </a:lnSpc>
        <a:spcBef>
          <a:spcPts val="2800"/>
        </a:spcBef>
        <a:spcAft>
          <a:spcPts val="0"/>
        </a:spcAft>
        <a:buClr>
          <a:schemeClr val="accent1">
            <a:satOff val="-4060"/>
          </a:schemeClr>
        </a:buClr>
        <a:buSzPct val="104999"/>
        <a:buFont typeface="Avenir Next"/>
        <a:buChar char="‣"/>
        <a:tabLst/>
        <a:defRPr b="0" baseline="0" cap="none" i="0" spc="0" strike="noStrike" sz="3400" u="none">
          <a:solidFill>
            <a:srgbClr val="838787"/>
          </a:solidFill>
          <a:uFillTx/>
          <a:latin typeface="Avenir Next Medium"/>
          <a:ea typeface="Avenir Next Medium"/>
          <a:cs typeface="Avenir Next Medium"/>
          <a:sym typeface="Avenir Next Medium"/>
        </a:defRPr>
      </a:lvl9pPr>
    </p:bodyStyle>
    <p:otherStyle>
      <a:lvl1pPr marL="0" marR="0" indent="0" algn="r" defTabSz="584200" latinLnBrk="0">
        <a:lnSpc>
          <a:spcPct val="8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DIN Alternate"/>
        </a:defRPr>
      </a:lvl1pPr>
      <a:lvl2pPr marL="0" marR="0" indent="228600" algn="r" defTabSz="584200" latinLnBrk="0">
        <a:lnSpc>
          <a:spcPct val="8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DIN Alternate"/>
        </a:defRPr>
      </a:lvl2pPr>
      <a:lvl3pPr marL="0" marR="0" indent="457200" algn="r" defTabSz="584200" latinLnBrk="0">
        <a:lnSpc>
          <a:spcPct val="8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DIN Alternate"/>
        </a:defRPr>
      </a:lvl3pPr>
      <a:lvl4pPr marL="0" marR="0" indent="685800" algn="r" defTabSz="584200" latinLnBrk="0">
        <a:lnSpc>
          <a:spcPct val="8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DIN Alternate"/>
        </a:defRPr>
      </a:lvl4pPr>
      <a:lvl5pPr marL="0" marR="0" indent="914400" algn="r" defTabSz="584200" latinLnBrk="0">
        <a:lnSpc>
          <a:spcPct val="8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DIN Alternate"/>
        </a:defRPr>
      </a:lvl5pPr>
      <a:lvl6pPr marL="0" marR="0" indent="1143000" algn="r" defTabSz="584200" latinLnBrk="0">
        <a:lnSpc>
          <a:spcPct val="8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DIN Alternate"/>
        </a:defRPr>
      </a:lvl6pPr>
      <a:lvl7pPr marL="0" marR="0" indent="1371600" algn="r" defTabSz="584200" latinLnBrk="0">
        <a:lnSpc>
          <a:spcPct val="8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DIN Alternate"/>
        </a:defRPr>
      </a:lvl7pPr>
      <a:lvl8pPr marL="0" marR="0" indent="1600200" algn="r" defTabSz="584200" latinLnBrk="0">
        <a:lnSpc>
          <a:spcPct val="8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DIN Alternate"/>
        </a:defRPr>
      </a:lvl8pPr>
      <a:lvl9pPr marL="0" marR="0" indent="1828800" algn="r" defTabSz="584200" latinLnBrk="0">
        <a:lnSpc>
          <a:spcPct val="8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DIN Alternat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grammar review"/>
          <p:cNvSpPr txBox="1"/>
          <p:nvPr>
            <p:ph type="ctrTitle"/>
          </p:nvPr>
        </p:nvSpPr>
        <p:spPr>
          <a:prstGeom prst="rect">
            <a:avLst/>
          </a:prstGeom>
        </p:spPr>
        <p:txBody>
          <a:bodyPr/>
          <a:lstStyle>
            <a:lvl1pPr defTabSz="566674">
              <a:defRPr sz="16490"/>
            </a:lvl1pPr>
          </a:lstStyle>
          <a:p>
            <a:pPr/>
            <a:r>
              <a:t>grammar review</a:t>
            </a:r>
          </a:p>
        </p:txBody>
      </p:sp>
      <p:sp>
        <p:nvSpPr>
          <p:cNvPr id="167" name="GIRARDI GIACOMO…"/>
          <p:cNvSpPr txBox="1"/>
          <p:nvPr>
            <p:ph type="subTitle" sz="quarter" idx="1"/>
          </p:nvPr>
        </p:nvSpPr>
        <p:spPr>
          <a:prstGeom prst="rect">
            <a:avLst/>
          </a:prstGeom>
        </p:spPr>
        <p:txBody>
          <a:bodyPr/>
          <a:lstStyle/>
          <a:p>
            <a:pPr defTabSz="566674">
              <a:spcBef>
                <a:spcPts val="2200"/>
              </a:spcBef>
              <a:defRPr sz="5238"/>
            </a:pPr>
            <a:r>
              <a:t>GIRARDI GIACOMO </a:t>
            </a:r>
          </a:p>
          <a:p>
            <a:pPr defTabSz="566674">
              <a:spcBef>
                <a:spcPts val="2200"/>
              </a:spcBef>
              <a:defRPr sz="5238"/>
            </a:pPr>
            <a:r>
              <a:t>5LSCA</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ported speech"/>
          <p:cNvSpPr txBox="1"/>
          <p:nvPr>
            <p:ph type="title"/>
          </p:nvPr>
        </p:nvSpPr>
        <p:spPr>
          <a:xfrm>
            <a:off x="406400" y="171045"/>
            <a:ext cx="12192000" cy="723901"/>
          </a:xfrm>
          <a:prstGeom prst="rect">
            <a:avLst/>
          </a:prstGeom>
        </p:spPr>
        <p:txBody>
          <a:bodyPr/>
          <a:lstStyle>
            <a:lvl1pPr defTabSz="467359">
              <a:spcBef>
                <a:spcPts val="2200"/>
              </a:spcBef>
              <a:defRPr sz="4800"/>
            </a:lvl1pPr>
          </a:lstStyle>
          <a:p>
            <a:pPr/>
            <a:r>
              <a:t>Reported speech</a:t>
            </a:r>
          </a:p>
        </p:txBody>
      </p:sp>
      <p:sp>
        <p:nvSpPr>
          <p:cNvPr id="170" name="Il discorso diretto riporta le parole testuali di qualcuno ed è introdotto dalle virgolette…"/>
          <p:cNvSpPr txBox="1"/>
          <p:nvPr>
            <p:ph type="body" idx="1"/>
          </p:nvPr>
        </p:nvSpPr>
        <p:spPr>
          <a:xfrm>
            <a:off x="406400" y="1707308"/>
            <a:ext cx="12192000" cy="6108701"/>
          </a:xfrm>
          <a:prstGeom prst="rect">
            <a:avLst/>
          </a:prstGeom>
        </p:spPr>
        <p:txBody>
          <a:bodyPr/>
          <a:lstStyle/>
          <a:p>
            <a:pPr/>
            <a:r>
              <a:t>Il discorso diretto riporta le parole testuali di qualcuno ed è introdotto dalle virgolette</a:t>
            </a:r>
          </a:p>
          <a:p>
            <a:pPr/>
            <a:r>
              <a:t>Il discorso indirette viene utilizzato per riportare le parole di qualcuno nel reported speech si trovano</a:t>
            </a:r>
            <a:r>
              <a:rPr>
                <a:solidFill>
                  <a:srgbClr val="000000"/>
                </a:solidFill>
              </a:rPr>
              <a:t> </a:t>
            </a:r>
            <a:r>
              <a:t>verbi performativi</a:t>
            </a:r>
            <a:r>
              <a:rPr>
                <a:solidFill>
                  <a:srgbClr val="000000"/>
                </a:solidFill>
              </a:rPr>
              <a:t>,</a:t>
            </a:r>
            <a:r>
              <a:t> ovvero</a:t>
            </a:r>
            <a:r>
              <a:rPr>
                <a:solidFill>
                  <a:srgbClr val="000000"/>
                </a:solidFill>
              </a:rPr>
              <a:t> </a:t>
            </a:r>
            <a:r>
              <a:t>quei verbi che indicano la funzione</a:t>
            </a:r>
            <a:r>
              <a:rPr>
                <a:solidFill>
                  <a:srgbClr val="000000"/>
                </a:solidFill>
              </a:rPr>
              <a:t>, </a:t>
            </a:r>
            <a:r>
              <a:t>il motivo, la ragione per cui avviene espresso un determinato messaggio. Es: “If you don’t study, I’ll send you to work.”</a:t>
            </a:r>
            <a:r>
              <a:rPr>
                <a:latin typeface="Wingdings"/>
                <a:ea typeface="Wingdings"/>
                <a:cs typeface="Wingdings"/>
                <a:sym typeface="Wingdings"/>
              </a:rPr>
              <a:t></a:t>
            </a:r>
            <a:r>
              <a:t>He threatened he would send him to work if he did not study.</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Reported speech"/>
          <p:cNvSpPr txBox="1"/>
          <p:nvPr>
            <p:ph type="title"/>
          </p:nvPr>
        </p:nvSpPr>
        <p:spPr>
          <a:xfrm>
            <a:off x="406400" y="311150"/>
            <a:ext cx="12192000" cy="723900"/>
          </a:xfrm>
          <a:prstGeom prst="rect">
            <a:avLst/>
          </a:prstGeom>
        </p:spPr>
        <p:txBody>
          <a:bodyPr/>
          <a:lstStyle>
            <a:lvl1pPr defTabSz="467359">
              <a:spcBef>
                <a:spcPts val="2200"/>
              </a:spcBef>
              <a:defRPr sz="4800"/>
            </a:lvl1pPr>
          </a:lstStyle>
          <a:p>
            <a:pPr/>
            <a:r>
              <a:t>Reported speech</a:t>
            </a:r>
          </a:p>
        </p:txBody>
      </p:sp>
      <p:sp>
        <p:nvSpPr>
          <p:cNvPr id="173" name="Due verbi non performativi e intercambiabili sono spesso usati per riportare il discorso di qualcuno:                                             1) TO SAY - SAID - SAID; Si usa nel discorso diretto e nel discorso indiretto quando manca il complemento di termine.                                                                                           2) TO TELL - TOLD - TOLD; Si usa nel discorso indiretto quando è espresso il complemento di termine.…"/>
          <p:cNvSpPr txBox="1"/>
          <p:nvPr>
            <p:ph type="body" idx="1"/>
          </p:nvPr>
        </p:nvSpPr>
        <p:spPr>
          <a:xfrm>
            <a:off x="406400" y="1395293"/>
            <a:ext cx="12192000" cy="6108701"/>
          </a:xfrm>
          <a:prstGeom prst="rect">
            <a:avLst/>
          </a:prstGeom>
        </p:spPr>
        <p:txBody>
          <a:bodyPr/>
          <a:lstStyle/>
          <a:p>
            <a:pPr marL="417830" indent="-417830" defTabSz="549148">
              <a:spcBef>
                <a:spcPts val="2600"/>
              </a:spcBef>
              <a:defRPr sz="3196"/>
            </a:pPr>
            <a:r>
              <a:t>Due verbi non performativi e intercambiabili sono spesso usati per riportare il discorso di qualcuno:                                             1) TO SAY - SAID - SAID; Si usa nel discorso diretto e nel discorso indiretto quando manca il complemento di termine.                                                                                           2) TO TELL - TOLD - TOLD; Si usa nel discorso indiretto quando è espresso il complemento di termine.</a:t>
            </a:r>
          </a:p>
          <a:p>
            <a:pPr marL="417830" indent="-417830" defTabSz="549148">
              <a:spcBef>
                <a:spcPts val="2600"/>
              </a:spcBef>
              <a:defRPr sz="3196"/>
            </a:pPr>
            <a:r>
              <a:t>Passando dal discorso diretto al discorso indiretto si deve tenere conto di:                                                                                    1) Considerare quale sarà il tempo con cui verrà creata la frase.                      2) Considerare i cambiamenti morfo / sintattici / lessicali.</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Discorso indiretto al presente"/>
          <p:cNvSpPr txBox="1"/>
          <p:nvPr>
            <p:ph type="title"/>
          </p:nvPr>
        </p:nvSpPr>
        <p:spPr>
          <a:xfrm>
            <a:off x="406400" y="151351"/>
            <a:ext cx="12192000" cy="723901"/>
          </a:xfrm>
          <a:prstGeom prst="rect">
            <a:avLst/>
          </a:prstGeom>
        </p:spPr>
        <p:txBody>
          <a:bodyPr/>
          <a:lstStyle>
            <a:lvl1pPr defTabSz="467359">
              <a:spcBef>
                <a:spcPts val="2200"/>
              </a:spcBef>
              <a:defRPr sz="4800"/>
            </a:lvl1pPr>
          </a:lstStyle>
          <a:p>
            <a:pPr/>
            <a:r>
              <a:t>Discorso indiretto al presente</a:t>
            </a:r>
          </a:p>
        </p:txBody>
      </p:sp>
      <p:sp>
        <p:nvSpPr>
          <p:cNvPr id="176" name="Nel passaggio da discorso diretto a discorso indiretto, se il reporting verb è al presente non cambia il tempo verbale, ma cambiano gli aspetti morfo / sintattici."/>
          <p:cNvSpPr txBox="1"/>
          <p:nvPr>
            <p:ph type="body" idx="1"/>
          </p:nvPr>
        </p:nvSpPr>
        <p:spPr>
          <a:xfrm>
            <a:off x="406400" y="1822450"/>
            <a:ext cx="12192000" cy="6108700"/>
          </a:xfrm>
          <a:prstGeom prst="rect">
            <a:avLst/>
          </a:prstGeom>
        </p:spPr>
        <p:txBody>
          <a:bodyPr/>
          <a:lstStyle/>
          <a:p>
            <a:pPr/>
            <a:r>
              <a:t>Nel passaggio da discorso diretto a discorso indiretto, se il reporting verb è al presente non cambia il tempo verbale, ma cambiano gli aspetti morfo / sintattici.</a:t>
            </a:r>
          </a:p>
        </p:txBody>
      </p:sp>
      <p:graphicFrame>
        <p:nvGraphicFramePr>
          <p:cNvPr id="177" name="Tabella"/>
          <p:cNvGraphicFramePr/>
          <p:nvPr/>
        </p:nvGraphicFramePr>
        <p:xfrm>
          <a:off x="2355850" y="4755503"/>
          <a:ext cx="8305800" cy="2853687"/>
        </p:xfrm>
        <a:graphic xmlns:a="http://schemas.openxmlformats.org/drawingml/2006/main">
          <a:graphicData uri="http://schemas.openxmlformats.org/drawingml/2006/table">
            <a:tbl>
              <a:tblPr firstCol="0" firstRow="0" lastCol="0" lastRow="0" bandCol="0" bandRow="1" rtl="0">
                <a:tableStyleId>{33BA23B1-9221-436E-865A-0063620EA4FD}</a:tableStyleId>
              </a:tblPr>
              <a:tblGrid>
                <a:gridCol w="1549400"/>
                <a:gridCol w="3136900"/>
                <a:gridCol w="3606800"/>
              </a:tblGrid>
              <a:tr h="427366">
                <a:tc>
                  <a:txBody>
                    <a:bodyPr/>
                    <a:lstStyle/>
                    <a:p>
                      <a:pPr algn="l">
                        <a:lnSpc>
                          <a:spcPct val="100000"/>
                        </a:lnSpc>
                        <a:spcBef>
                          <a:spcPts val="2800"/>
                        </a:spcBef>
                        <a:defRPr sz="1500">
                          <a:sym typeface="Avenir Next Medium"/>
                        </a:defRPr>
                      </a:pP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c>
                  <a:txBody>
                    <a:bodyPr/>
                    <a:lstStyle/>
                    <a:p>
                      <a:pPr algn="l">
                        <a:lnSpc>
                          <a:spcPct val="100000"/>
                        </a:lnSpc>
                        <a:spcBef>
                          <a:spcPts val="2800"/>
                        </a:spcBef>
                        <a:defRPr sz="1800">
                          <a:solidFill>
                            <a:srgbClr val="000000"/>
                          </a:solidFill>
                        </a:defRPr>
                      </a:pPr>
                      <a:r>
                        <a:rPr sz="1500">
                          <a:solidFill>
                            <a:srgbClr val="FFFFFF"/>
                          </a:solidFill>
                          <a:sym typeface="Avenir Next Medium"/>
                        </a:rPr>
                        <a:t>DISCORSO DIRETTO</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c>
                  <a:txBody>
                    <a:bodyPr/>
                    <a:lstStyle/>
                    <a:p>
                      <a:pPr algn="l">
                        <a:lnSpc>
                          <a:spcPct val="100000"/>
                        </a:lnSpc>
                        <a:spcBef>
                          <a:spcPts val="2800"/>
                        </a:spcBef>
                        <a:defRPr sz="1800">
                          <a:solidFill>
                            <a:srgbClr val="000000"/>
                          </a:solidFill>
                        </a:defRPr>
                      </a:pPr>
                      <a:r>
                        <a:rPr sz="1500">
                          <a:solidFill>
                            <a:srgbClr val="FFFFFF"/>
                          </a:solidFill>
                          <a:sym typeface="Avenir Next Medium"/>
                        </a:rPr>
                        <a:t>DISCORSO INDIRETTO</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r>
              <a:tr h="427366">
                <a:tc>
                  <a:txBody>
                    <a:bodyPr/>
                    <a:lstStyle/>
                    <a:p>
                      <a:pPr algn="l">
                        <a:lnSpc>
                          <a:spcPct val="100000"/>
                        </a:lnSpc>
                        <a:spcBef>
                          <a:spcPts val="2800"/>
                        </a:spcBef>
                        <a:defRPr sz="1800">
                          <a:solidFill>
                            <a:srgbClr val="000000"/>
                          </a:solidFill>
                        </a:defRPr>
                      </a:pPr>
                      <a:r>
                        <a:rPr sz="1500">
                          <a:solidFill>
                            <a:srgbClr val="FFFFFF"/>
                          </a:solidFill>
                          <a:sym typeface="Avenir Next Medium"/>
                        </a:rPr>
                        <a:t>Present</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c>
                  <a:txBody>
                    <a:bodyPr/>
                    <a:lstStyle/>
                    <a:p>
                      <a:pPr algn="l">
                        <a:lnSpc>
                          <a:spcPct val="100000"/>
                        </a:lnSpc>
                        <a:spcBef>
                          <a:spcPts val="2800"/>
                        </a:spcBef>
                        <a:defRPr sz="1800">
                          <a:solidFill>
                            <a:srgbClr val="000000"/>
                          </a:solidFill>
                        </a:defRPr>
                      </a:pPr>
                      <a:r>
                        <a:rPr sz="1500">
                          <a:solidFill>
                            <a:srgbClr val="FFFFFF"/>
                          </a:solidFill>
                          <a:sym typeface="Avenir Next Medium"/>
                        </a:rPr>
                        <a:t>She says: “I speak French”.</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c>
                  <a:txBody>
                    <a:bodyPr/>
                    <a:lstStyle/>
                    <a:p>
                      <a:pPr algn="l">
                        <a:lnSpc>
                          <a:spcPct val="100000"/>
                        </a:lnSpc>
                        <a:spcBef>
                          <a:spcPts val="2800"/>
                        </a:spcBef>
                        <a:defRPr sz="1800">
                          <a:solidFill>
                            <a:srgbClr val="000000"/>
                          </a:solidFill>
                        </a:defRPr>
                      </a:pPr>
                      <a:r>
                        <a:rPr sz="1500">
                          <a:solidFill>
                            <a:srgbClr val="FFFFFF"/>
                          </a:solidFill>
                          <a:sym typeface="Avenir Next Medium"/>
                        </a:rPr>
                        <a:t>She says she speaks French.</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r>
              <a:tr h="779442">
                <a:tc>
                  <a:txBody>
                    <a:bodyPr/>
                    <a:lstStyle/>
                    <a:p>
                      <a:pPr algn="l">
                        <a:lnSpc>
                          <a:spcPct val="100000"/>
                        </a:lnSpc>
                        <a:spcBef>
                          <a:spcPts val="2800"/>
                        </a:spcBef>
                        <a:defRPr sz="1800">
                          <a:solidFill>
                            <a:srgbClr val="000000"/>
                          </a:solidFill>
                        </a:defRPr>
                      </a:pPr>
                      <a:r>
                        <a:rPr sz="1500">
                          <a:solidFill>
                            <a:srgbClr val="FFFFFF"/>
                          </a:solidFill>
                          <a:sym typeface="Avenir Next Medium"/>
                        </a:rPr>
                        <a:t>Present continuous</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c>
                  <a:txBody>
                    <a:bodyPr/>
                    <a:lstStyle/>
                    <a:p>
                      <a:pPr algn="l">
                        <a:lnSpc>
                          <a:spcPct val="100000"/>
                        </a:lnSpc>
                        <a:spcBef>
                          <a:spcPts val="2800"/>
                        </a:spcBef>
                        <a:defRPr sz="1800">
                          <a:solidFill>
                            <a:srgbClr val="000000"/>
                          </a:solidFill>
                        </a:defRPr>
                      </a:pPr>
                      <a:r>
                        <a:rPr sz="1500">
                          <a:solidFill>
                            <a:srgbClr val="FFFFFF"/>
                          </a:solidFill>
                          <a:sym typeface="Avenir Next Medium"/>
                        </a:rPr>
                        <a:t>He says: “I am going to school”.</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c>
                  <a:txBody>
                    <a:bodyPr/>
                    <a:lstStyle/>
                    <a:p>
                      <a:pPr algn="l">
                        <a:lnSpc>
                          <a:spcPct val="100000"/>
                        </a:lnSpc>
                        <a:spcBef>
                          <a:spcPts val="2800"/>
                        </a:spcBef>
                        <a:defRPr sz="1800">
                          <a:solidFill>
                            <a:srgbClr val="000000"/>
                          </a:solidFill>
                        </a:defRPr>
                      </a:pPr>
                      <a:r>
                        <a:rPr sz="1500">
                          <a:solidFill>
                            <a:srgbClr val="FFFFFF"/>
                          </a:solidFill>
                          <a:sym typeface="Avenir Next Medium"/>
                        </a:rPr>
                        <a:t>He says he is going to school.</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r>
              <a:tr h="427366">
                <a:tc>
                  <a:txBody>
                    <a:bodyPr/>
                    <a:lstStyle/>
                    <a:p>
                      <a:pPr algn="l">
                        <a:lnSpc>
                          <a:spcPct val="100000"/>
                        </a:lnSpc>
                        <a:spcBef>
                          <a:spcPts val="2800"/>
                        </a:spcBef>
                        <a:defRPr sz="1800">
                          <a:solidFill>
                            <a:srgbClr val="000000"/>
                          </a:solidFill>
                        </a:defRPr>
                      </a:pPr>
                      <a:r>
                        <a:rPr sz="1500">
                          <a:solidFill>
                            <a:srgbClr val="FFFFFF"/>
                          </a:solidFill>
                          <a:sym typeface="Avenir Next Medium"/>
                        </a:rPr>
                        <a:t>Simple past</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c>
                  <a:txBody>
                    <a:bodyPr/>
                    <a:lstStyle/>
                    <a:p>
                      <a:pPr algn="l">
                        <a:lnSpc>
                          <a:spcPct val="100000"/>
                        </a:lnSpc>
                        <a:spcBef>
                          <a:spcPts val="2800"/>
                        </a:spcBef>
                        <a:defRPr sz="1800">
                          <a:solidFill>
                            <a:srgbClr val="000000"/>
                          </a:solidFill>
                        </a:defRPr>
                      </a:pPr>
                      <a:r>
                        <a:rPr sz="1500">
                          <a:solidFill>
                            <a:srgbClr val="FFFFFF"/>
                          </a:solidFill>
                          <a:sym typeface="Avenir Next Medium"/>
                        </a:rPr>
                        <a:t>She says: “I drank some milk”.</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c>
                  <a:txBody>
                    <a:bodyPr/>
                    <a:lstStyle/>
                    <a:p>
                      <a:pPr algn="l">
                        <a:lnSpc>
                          <a:spcPct val="100000"/>
                        </a:lnSpc>
                        <a:spcBef>
                          <a:spcPts val="2800"/>
                        </a:spcBef>
                        <a:defRPr sz="1800">
                          <a:solidFill>
                            <a:srgbClr val="000000"/>
                          </a:solidFill>
                        </a:defRPr>
                      </a:pPr>
                      <a:r>
                        <a:rPr sz="1500">
                          <a:solidFill>
                            <a:srgbClr val="FFFFFF"/>
                          </a:solidFill>
                          <a:sym typeface="Avenir Next Medium"/>
                        </a:rPr>
                        <a:t>She says she drank some milk.</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r>
              <a:tr h="779442">
                <a:tc>
                  <a:txBody>
                    <a:bodyPr/>
                    <a:lstStyle/>
                    <a:p>
                      <a:pPr algn="l">
                        <a:lnSpc>
                          <a:spcPct val="100000"/>
                        </a:lnSpc>
                        <a:spcBef>
                          <a:spcPts val="2800"/>
                        </a:spcBef>
                        <a:defRPr sz="1800">
                          <a:solidFill>
                            <a:srgbClr val="000000"/>
                          </a:solidFill>
                        </a:defRPr>
                      </a:pPr>
                      <a:r>
                        <a:rPr sz="1500">
                          <a:solidFill>
                            <a:srgbClr val="FFFFFF"/>
                          </a:solidFill>
                          <a:sym typeface="Avenir Next Medium"/>
                        </a:rPr>
                        <a:t>Future present</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c>
                  <a:txBody>
                    <a:bodyPr/>
                    <a:lstStyle/>
                    <a:p>
                      <a:pPr algn="l">
                        <a:lnSpc>
                          <a:spcPct val="100000"/>
                        </a:lnSpc>
                        <a:spcBef>
                          <a:spcPts val="2800"/>
                        </a:spcBef>
                        <a:defRPr sz="1800">
                          <a:solidFill>
                            <a:srgbClr val="000000"/>
                          </a:solidFill>
                        </a:defRPr>
                      </a:pPr>
                      <a:r>
                        <a:rPr sz="1500">
                          <a:solidFill>
                            <a:srgbClr val="FFFFFF"/>
                          </a:solidFill>
                          <a:sym typeface="Avenir Next Medium"/>
                        </a:rPr>
                        <a:t>He says: “I will work with my father”.</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c>
                  <a:txBody>
                    <a:bodyPr/>
                    <a:lstStyle/>
                    <a:p>
                      <a:pPr algn="l">
                        <a:lnSpc>
                          <a:spcPct val="100000"/>
                        </a:lnSpc>
                        <a:spcBef>
                          <a:spcPts val="2800"/>
                        </a:spcBef>
                        <a:defRPr sz="1800">
                          <a:solidFill>
                            <a:srgbClr val="000000"/>
                          </a:solidFill>
                        </a:defRPr>
                      </a:pPr>
                      <a:r>
                        <a:rPr sz="1500">
                          <a:solidFill>
                            <a:srgbClr val="FFFFFF"/>
                          </a:solidFill>
                          <a:sym typeface="Avenir Next Medium"/>
                        </a:rPr>
                        <a:t>He says he will work with his father.</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tcPr>
                </a:tc>
              </a:tr>
            </a:tbl>
          </a:graphicData>
        </a:graphic>
      </p:graphicFrame>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Discorso indiretto al passato"/>
          <p:cNvSpPr txBox="1"/>
          <p:nvPr>
            <p:ph type="title"/>
          </p:nvPr>
        </p:nvSpPr>
        <p:spPr>
          <a:xfrm>
            <a:off x="406400" y="163832"/>
            <a:ext cx="12192000" cy="723901"/>
          </a:xfrm>
          <a:prstGeom prst="rect">
            <a:avLst/>
          </a:prstGeom>
        </p:spPr>
        <p:txBody>
          <a:bodyPr/>
          <a:lstStyle>
            <a:lvl1pPr defTabSz="467359">
              <a:spcBef>
                <a:spcPts val="2200"/>
              </a:spcBef>
              <a:defRPr sz="4800"/>
            </a:lvl1pPr>
          </a:lstStyle>
          <a:p>
            <a:pPr/>
            <a:r>
              <a:t>Discorso indiretto al passato </a:t>
            </a:r>
          </a:p>
        </p:txBody>
      </p:sp>
      <p:sp>
        <p:nvSpPr>
          <p:cNvPr id="180" name="Nel passaggio da discorso diretto a discorso indiretto, se il reporting verb è al passato, cambiano tutti i tempi verbali, generalmente c’è il salto di un tempo verbale, gli aggettivi dimostrativi, gli avverbi di tempo e di luogo."/>
          <p:cNvSpPr txBox="1"/>
          <p:nvPr>
            <p:ph type="body" idx="1"/>
          </p:nvPr>
        </p:nvSpPr>
        <p:spPr>
          <a:xfrm>
            <a:off x="406400" y="1236138"/>
            <a:ext cx="12192000" cy="8085171"/>
          </a:xfrm>
          <a:prstGeom prst="rect">
            <a:avLst/>
          </a:prstGeom>
        </p:spPr>
        <p:txBody>
          <a:bodyPr/>
          <a:lstStyle/>
          <a:p>
            <a:pPr/>
            <a:r>
              <a:t>Nel passaggio da discorso diretto a discorso indiretto, se il reporting verb è al passato, cambiano tutti i tempi verbali, generalmente c’è il salto di un tempo verbale, gli aggettivi dimostrativi, gli avverbi di tempo e di luogo.</a:t>
            </a:r>
          </a:p>
        </p:txBody>
      </p:sp>
      <p:graphicFrame>
        <p:nvGraphicFramePr>
          <p:cNvPr id="181" name="Tabella"/>
          <p:cNvGraphicFramePr/>
          <p:nvPr/>
        </p:nvGraphicFramePr>
        <p:xfrm>
          <a:off x="2349500" y="4560259"/>
          <a:ext cx="6350000" cy="2286001"/>
        </p:xfrm>
        <a:graphic xmlns:a="http://schemas.openxmlformats.org/drawingml/2006/main">
          <a:graphicData uri="http://schemas.openxmlformats.org/drawingml/2006/table">
            <a:tbl>
              <a:tblPr firstCol="0" firstRow="0" lastCol="0" lastRow="0" bandCol="0" bandRow="1" rtl="0">
                <a:tableStyleId>{4C3C2611-4C71-4FC5-86AE-919BDF0F9419}</a:tableStyleId>
              </a:tblPr>
              <a:tblGrid>
                <a:gridCol w="4152900"/>
                <a:gridCol w="4152900"/>
              </a:tblGrid>
              <a:tr h="254000">
                <a:tc>
                  <a:txBody>
                    <a:bodyPr/>
                    <a:lstStyle/>
                    <a:p>
                      <a:pPr algn="l" defTabSz="457200">
                        <a:lnSpc>
                          <a:spcPct val="100000"/>
                        </a:lnSpc>
                        <a:defRPr sz="1800">
                          <a:solidFill>
                            <a:srgbClr val="000000"/>
                          </a:solidFill>
                        </a:defRPr>
                      </a:pPr>
                      <a:r>
                        <a:rPr b="1" sz="1600">
                          <a:solidFill>
                            <a:srgbClr val="333333"/>
                          </a:solidFill>
                          <a:latin typeface="Arial"/>
                          <a:ea typeface="Arial"/>
                          <a:cs typeface="Arial"/>
                          <a:sym typeface="Arial"/>
                        </a:rPr>
                        <a:t>DISCORSO DIRETTO</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b="1" sz="1600">
                          <a:solidFill>
                            <a:srgbClr val="333333"/>
                          </a:solidFill>
                          <a:latin typeface="Arial"/>
                          <a:ea typeface="Arial"/>
                          <a:cs typeface="Arial"/>
                          <a:sym typeface="Arial"/>
                        </a:rPr>
                        <a:t>DISCORSO INDIRETTO</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254000">
                <a:tc>
                  <a:txBody>
                    <a:bodyPr/>
                    <a:lstStyle/>
                    <a:p>
                      <a:pPr algn="l" defTabSz="457200">
                        <a:lnSpc>
                          <a:spcPct val="100000"/>
                        </a:lnSpc>
                        <a:defRPr b="1" sz="1600">
                          <a:solidFill>
                            <a:srgbClr val="333333"/>
                          </a:solidFill>
                          <a:latin typeface="Arial"/>
                          <a:ea typeface="Arial"/>
                          <a:cs typeface="Arial"/>
                          <a:sym typeface="Arial"/>
                        </a:defRPr>
                      </a:pPr>
                      <a:r>
                        <a:t>Present</a:t>
                      </a:r>
                      <a:endParaRPr b="0"/>
                    </a:p>
                    <a:p>
                      <a:pPr algn="l" defTabSz="457200">
                        <a:lnSpc>
                          <a:spcPct val="100000"/>
                        </a:lnSpc>
                        <a:defRPr sz="1600">
                          <a:solidFill>
                            <a:srgbClr val="333333"/>
                          </a:solidFill>
                          <a:latin typeface="Arial"/>
                          <a:ea typeface="Arial"/>
                          <a:cs typeface="Arial"/>
                          <a:sym typeface="Arial"/>
                        </a:defRPr>
                      </a:pPr>
                      <a:r>
                        <a:t>Tom said to Sue: “I </a:t>
                      </a:r>
                      <a:r>
                        <a:rPr b="1"/>
                        <a:t>have</a:t>
                      </a:r>
                      <a:r>
                        <a:t> a new pc.”</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b="1" sz="1600">
                          <a:solidFill>
                            <a:srgbClr val="333333"/>
                          </a:solidFill>
                          <a:latin typeface="Arial"/>
                          <a:ea typeface="Arial"/>
                          <a:cs typeface="Arial"/>
                          <a:sym typeface="Arial"/>
                        </a:defRPr>
                      </a:pPr>
                      <a:r>
                        <a:t>Past simple</a:t>
                      </a:r>
                      <a:endParaRPr b="0"/>
                    </a:p>
                    <a:p>
                      <a:pPr algn="l" defTabSz="457200">
                        <a:lnSpc>
                          <a:spcPct val="100000"/>
                        </a:lnSpc>
                        <a:defRPr sz="1600">
                          <a:solidFill>
                            <a:srgbClr val="333333"/>
                          </a:solidFill>
                          <a:latin typeface="Arial"/>
                          <a:ea typeface="Arial"/>
                          <a:cs typeface="Arial"/>
                          <a:sym typeface="Arial"/>
                        </a:defRPr>
                      </a:pPr>
                      <a:r>
                        <a:t>Tom said to Sue he </a:t>
                      </a:r>
                      <a:r>
                        <a:rPr b="1"/>
                        <a:t>had</a:t>
                      </a:r>
                      <a:r>
                        <a:t> a new pc.</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254000">
                <a:tc>
                  <a:txBody>
                    <a:bodyPr/>
                    <a:lstStyle/>
                    <a:p>
                      <a:pPr algn="l" defTabSz="457200">
                        <a:lnSpc>
                          <a:spcPct val="100000"/>
                        </a:lnSpc>
                        <a:defRPr b="1" sz="1600">
                          <a:solidFill>
                            <a:srgbClr val="333333"/>
                          </a:solidFill>
                          <a:latin typeface="Arial"/>
                          <a:ea typeface="Arial"/>
                          <a:cs typeface="Arial"/>
                          <a:sym typeface="Arial"/>
                        </a:defRPr>
                      </a:pPr>
                      <a:r>
                        <a:t>Present continuous</a:t>
                      </a:r>
                      <a:endParaRPr b="0"/>
                    </a:p>
                    <a:p>
                      <a:pPr algn="l" defTabSz="457200">
                        <a:lnSpc>
                          <a:spcPct val="100000"/>
                        </a:lnSpc>
                        <a:defRPr sz="1600">
                          <a:solidFill>
                            <a:srgbClr val="333333"/>
                          </a:solidFill>
                          <a:latin typeface="Arial"/>
                          <a:ea typeface="Arial"/>
                          <a:cs typeface="Arial"/>
                          <a:sym typeface="Arial"/>
                        </a:defRPr>
                      </a:pPr>
                      <a:r>
                        <a:t>He said: “I </a:t>
                      </a:r>
                      <a:r>
                        <a:rPr b="1"/>
                        <a:t>am playing</a:t>
                      </a:r>
                      <a:r>
                        <a:t> football”.</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b="1" sz="1600">
                          <a:solidFill>
                            <a:srgbClr val="333333"/>
                          </a:solidFill>
                          <a:latin typeface="Arial"/>
                          <a:ea typeface="Arial"/>
                          <a:cs typeface="Arial"/>
                          <a:sym typeface="Arial"/>
                        </a:defRPr>
                      </a:pPr>
                      <a:r>
                        <a:t>Past continuous</a:t>
                      </a:r>
                      <a:endParaRPr b="0"/>
                    </a:p>
                    <a:p>
                      <a:pPr algn="l" defTabSz="457200">
                        <a:lnSpc>
                          <a:spcPct val="100000"/>
                        </a:lnSpc>
                        <a:defRPr sz="1600">
                          <a:solidFill>
                            <a:srgbClr val="333333"/>
                          </a:solidFill>
                          <a:latin typeface="Arial"/>
                          <a:ea typeface="Arial"/>
                          <a:cs typeface="Arial"/>
                          <a:sym typeface="Arial"/>
                        </a:defRPr>
                      </a:pPr>
                      <a:r>
                        <a:t>He said he </a:t>
                      </a:r>
                      <a:r>
                        <a:rPr b="1"/>
                        <a:t>was playing</a:t>
                      </a:r>
                      <a:r>
                        <a:t> football.</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254000">
                <a:tc>
                  <a:txBody>
                    <a:bodyPr/>
                    <a:lstStyle/>
                    <a:p>
                      <a:pPr algn="l" defTabSz="457200">
                        <a:lnSpc>
                          <a:spcPct val="100000"/>
                        </a:lnSpc>
                        <a:defRPr b="1" sz="1600">
                          <a:solidFill>
                            <a:srgbClr val="333333"/>
                          </a:solidFill>
                          <a:latin typeface="Arial"/>
                          <a:ea typeface="Arial"/>
                          <a:cs typeface="Arial"/>
                          <a:sym typeface="Arial"/>
                        </a:defRPr>
                      </a:pPr>
                      <a:r>
                        <a:t>Present perfect</a:t>
                      </a:r>
                      <a:endParaRPr b="0"/>
                    </a:p>
                    <a:p>
                      <a:pPr algn="l" defTabSz="457200">
                        <a:lnSpc>
                          <a:spcPct val="100000"/>
                        </a:lnSpc>
                        <a:defRPr sz="1600">
                          <a:solidFill>
                            <a:srgbClr val="333333"/>
                          </a:solidFill>
                          <a:latin typeface="Arial"/>
                          <a:ea typeface="Arial"/>
                          <a:cs typeface="Arial"/>
                          <a:sym typeface="Arial"/>
                        </a:defRPr>
                      </a:pPr>
                      <a:r>
                        <a:t>She said: “James </a:t>
                      </a:r>
                      <a:r>
                        <a:rPr b="1"/>
                        <a:t>has just</a:t>
                      </a:r>
                      <a:r>
                        <a:t> left.”</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b="1" sz="1600">
                          <a:solidFill>
                            <a:srgbClr val="333333"/>
                          </a:solidFill>
                          <a:latin typeface="Arial"/>
                          <a:ea typeface="Arial"/>
                          <a:cs typeface="Arial"/>
                          <a:sym typeface="Arial"/>
                        </a:defRPr>
                      </a:pPr>
                      <a:r>
                        <a:t>Past perfect</a:t>
                      </a:r>
                      <a:endParaRPr b="0"/>
                    </a:p>
                    <a:p>
                      <a:pPr algn="l" defTabSz="457200">
                        <a:lnSpc>
                          <a:spcPct val="100000"/>
                        </a:lnSpc>
                        <a:defRPr sz="1600">
                          <a:solidFill>
                            <a:srgbClr val="333333"/>
                          </a:solidFill>
                          <a:latin typeface="Arial"/>
                          <a:ea typeface="Arial"/>
                          <a:cs typeface="Arial"/>
                          <a:sym typeface="Arial"/>
                        </a:defRPr>
                      </a:pPr>
                      <a:r>
                        <a:t>She said James </a:t>
                      </a:r>
                      <a:r>
                        <a:rPr b="1"/>
                        <a:t>had just</a:t>
                      </a:r>
                      <a:r>
                        <a:t> left.</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254000">
                <a:tc>
                  <a:txBody>
                    <a:bodyPr/>
                    <a:lstStyle/>
                    <a:p>
                      <a:pPr algn="l" defTabSz="457200">
                        <a:lnSpc>
                          <a:spcPct val="100000"/>
                        </a:lnSpc>
                        <a:defRPr b="1" sz="1600">
                          <a:solidFill>
                            <a:srgbClr val="333333"/>
                          </a:solidFill>
                          <a:latin typeface="Arial"/>
                          <a:ea typeface="Arial"/>
                          <a:cs typeface="Arial"/>
                          <a:sym typeface="Arial"/>
                        </a:defRPr>
                      </a:pPr>
                      <a:r>
                        <a:t>Present perfect continuous</a:t>
                      </a:r>
                      <a:endParaRPr b="0"/>
                    </a:p>
                    <a:p>
                      <a:pPr algn="l" defTabSz="457200">
                        <a:lnSpc>
                          <a:spcPct val="100000"/>
                        </a:lnSpc>
                        <a:defRPr b="1" sz="1600">
                          <a:solidFill>
                            <a:srgbClr val="333333"/>
                          </a:solidFill>
                          <a:latin typeface="Arial"/>
                          <a:ea typeface="Arial"/>
                          <a:cs typeface="Arial"/>
                          <a:sym typeface="Arial"/>
                        </a:defRPr>
                      </a:pPr>
                      <a:r>
                        <a:rPr b="0"/>
                        <a:t>Luke said: “I </a:t>
                      </a:r>
                      <a:r>
                        <a:t>have been talking</a:t>
                      </a:r>
                      <a:r>
                        <a:rPr b="0"/>
                        <a:t> for hours”.</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b="1" sz="1600">
                          <a:solidFill>
                            <a:srgbClr val="333333"/>
                          </a:solidFill>
                          <a:latin typeface="Arial"/>
                          <a:ea typeface="Arial"/>
                          <a:cs typeface="Arial"/>
                          <a:sym typeface="Arial"/>
                        </a:defRPr>
                      </a:pPr>
                      <a:r>
                        <a:t>Past perfect continuous</a:t>
                      </a:r>
                      <a:endParaRPr b="0"/>
                    </a:p>
                    <a:p>
                      <a:pPr algn="l" defTabSz="457200">
                        <a:lnSpc>
                          <a:spcPct val="100000"/>
                        </a:lnSpc>
                        <a:defRPr b="1" sz="1600">
                          <a:solidFill>
                            <a:srgbClr val="333333"/>
                          </a:solidFill>
                          <a:latin typeface="Arial"/>
                          <a:ea typeface="Arial"/>
                          <a:cs typeface="Arial"/>
                          <a:sym typeface="Arial"/>
                        </a:defRPr>
                      </a:pPr>
                      <a:r>
                        <a:rPr b="0"/>
                        <a:t>Luke said he </a:t>
                      </a:r>
                      <a:r>
                        <a:t>had been talking</a:t>
                      </a:r>
                      <a:r>
                        <a:rPr b="0"/>
                        <a:t> for hours.</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254000">
                <a:tc>
                  <a:txBody>
                    <a:bodyPr/>
                    <a:lstStyle/>
                    <a:p>
                      <a:pPr algn="l" defTabSz="457200">
                        <a:lnSpc>
                          <a:spcPct val="100000"/>
                        </a:lnSpc>
                        <a:defRPr b="1" sz="1600">
                          <a:solidFill>
                            <a:srgbClr val="333333"/>
                          </a:solidFill>
                          <a:latin typeface="Arial"/>
                          <a:ea typeface="Arial"/>
                          <a:cs typeface="Arial"/>
                          <a:sym typeface="Arial"/>
                        </a:defRPr>
                      </a:pPr>
                      <a:r>
                        <a:t>Past simple</a:t>
                      </a:r>
                      <a:endParaRPr b="0"/>
                    </a:p>
                    <a:p>
                      <a:pPr algn="l" defTabSz="457200">
                        <a:lnSpc>
                          <a:spcPct val="100000"/>
                        </a:lnSpc>
                        <a:defRPr sz="1600">
                          <a:solidFill>
                            <a:srgbClr val="333333"/>
                          </a:solidFill>
                          <a:latin typeface="Arial"/>
                          <a:ea typeface="Arial"/>
                          <a:cs typeface="Arial"/>
                          <a:sym typeface="Arial"/>
                        </a:defRPr>
                      </a:pPr>
                      <a:r>
                        <a:t>He said: “I </a:t>
                      </a:r>
                      <a:r>
                        <a:rPr b="1"/>
                        <a:t>ate</a:t>
                      </a:r>
                      <a:r>
                        <a:t> an apple”.</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b="1" sz="1600">
                          <a:solidFill>
                            <a:srgbClr val="333333"/>
                          </a:solidFill>
                          <a:latin typeface="Arial"/>
                          <a:ea typeface="Arial"/>
                          <a:cs typeface="Arial"/>
                          <a:sym typeface="Arial"/>
                        </a:defRPr>
                      </a:pPr>
                      <a:r>
                        <a:t>Past perfect</a:t>
                      </a:r>
                      <a:endParaRPr b="0"/>
                    </a:p>
                    <a:p>
                      <a:pPr algn="l" defTabSz="457200">
                        <a:lnSpc>
                          <a:spcPct val="100000"/>
                        </a:lnSpc>
                        <a:defRPr sz="1600">
                          <a:solidFill>
                            <a:srgbClr val="333333"/>
                          </a:solidFill>
                          <a:latin typeface="Arial"/>
                          <a:ea typeface="Arial"/>
                          <a:cs typeface="Arial"/>
                          <a:sym typeface="Arial"/>
                        </a:defRPr>
                      </a:pPr>
                      <a:r>
                        <a:t>He said he </a:t>
                      </a:r>
                      <a:r>
                        <a:rPr b="1"/>
                        <a:t>had eaten</a:t>
                      </a:r>
                      <a:r>
                        <a:t> an apple.</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254000">
                <a:tc>
                  <a:txBody>
                    <a:bodyPr/>
                    <a:lstStyle/>
                    <a:p>
                      <a:pPr algn="l" defTabSz="457200">
                        <a:lnSpc>
                          <a:spcPct val="100000"/>
                        </a:lnSpc>
                        <a:defRPr b="1" sz="1600">
                          <a:solidFill>
                            <a:srgbClr val="333333"/>
                          </a:solidFill>
                          <a:latin typeface="Arial"/>
                          <a:ea typeface="Arial"/>
                          <a:cs typeface="Arial"/>
                          <a:sym typeface="Arial"/>
                        </a:defRPr>
                      </a:pPr>
                      <a:r>
                        <a:t>Future</a:t>
                      </a:r>
                      <a:endParaRPr b="0"/>
                    </a:p>
                    <a:p>
                      <a:pPr algn="l" defTabSz="457200">
                        <a:lnSpc>
                          <a:spcPct val="100000"/>
                        </a:lnSpc>
                        <a:defRPr sz="1600">
                          <a:solidFill>
                            <a:srgbClr val="333333"/>
                          </a:solidFill>
                          <a:latin typeface="Arial"/>
                          <a:ea typeface="Arial"/>
                          <a:cs typeface="Arial"/>
                          <a:sym typeface="Arial"/>
                        </a:defRPr>
                      </a:pPr>
                      <a:r>
                        <a:t>He said: “I </a:t>
                      </a:r>
                      <a:r>
                        <a:rPr b="1"/>
                        <a:t>will pass</a:t>
                      </a:r>
                      <a:r>
                        <a:t> this exam”.</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b="1" sz="1600">
                          <a:solidFill>
                            <a:srgbClr val="333333"/>
                          </a:solidFill>
                          <a:latin typeface="Arial"/>
                          <a:ea typeface="Arial"/>
                          <a:cs typeface="Arial"/>
                          <a:sym typeface="Arial"/>
                        </a:defRPr>
                      </a:pPr>
                      <a:r>
                        <a:t>Conditional</a:t>
                      </a:r>
                      <a:endParaRPr b="0"/>
                    </a:p>
                    <a:p>
                      <a:pPr algn="l" defTabSz="457200">
                        <a:lnSpc>
                          <a:spcPct val="100000"/>
                        </a:lnSpc>
                        <a:defRPr sz="1600">
                          <a:solidFill>
                            <a:srgbClr val="333333"/>
                          </a:solidFill>
                          <a:latin typeface="Arial"/>
                          <a:ea typeface="Arial"/>
                          <a:cs typeface="Arial"/>
                          <a:sym typeface="Arial"/>
                        </a:defRPr>
                      </a:pPr>
                      <a:r>
                        <a:t>He said he </a:t>
                      </a:r>
                      <a:r>
                        <a:rPr b="1"/>
                        <a:t>would pass</a:t>
                      </a:r>
                      <a:r>
                        <a:t> the exam.</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254000">
                <a:tc>
                  <a:txBody>
                    <a:bodyPr/>
                    <a:lstStyle/>
                    <a:p>
                      <a:pPr algn="l" defTabSz="457200">
                        <a:lnSpc>
                          <a:spcPct val="100000"/>
                        </a:lnSpc>
                        <a:defRPr b="1" sz="1600">
                          <a:solidFill>
                            <a:srgbClr val="333333"/>
                          </a:solidFill>
                          <a:latin typeface="Arial"/>
                          <a:ea typeface="Arial"/>
                          <a:cs typeface="Arial"/>
                          <a:sym typeface="Arial"/>
                        </a:defRPr>
                      </a:pPr>
                      <a:r>
                        <a:t>Future continuous</a:t>
                      </a:r>
                      <a:endParaRPr b="0"/>
                    </a:p>
                    <a:p>
                      <a:pPr algn="l" defTabSz="457200">
                        <a:lnSpc>
                          <a:spcPct val="100000"/>
                        </a:lnSpc>
                        <a:defRPr sz="1600">
                          <a:solidFill>
                            <a:srgbClr val="333333"/>
                          </a:solidFill>
                          <a:latin typeface="Arial"/>
                          <a:ea typeface="Arial"/>
                          <a:cs typeface="Arial"/>
                          <a:sym typeface="Arial"/>
                        </a:defRPr>
                      </a:pPr>
                      <a:r>
                        <a:t>Mary said: “I </a:t>
                      </a:r>
                      <a:r>
                        <a:rPr b="1"/>
                        <a:t>will be</a:t>
                      </a:r>
                      <a:r>
                        <a:t> sleeping”.</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b="1" sz="1600">
                          <a:solidFill>
                            <a:srgbClr val="333333"/>
                          </a:solidFill>
                          <a:latin typeface="Arial"/>
                          <a:ea typeface="Arial"/>
                          <a:cs typeface="Arial"/>
                          <a:sym typeface="Arial"/>
                        </a:defRPr>
                      </a:pPr>
                      <a:r>
                        <a:t>Present conditional continuous</a:t>
                      </a:r>
                      <a:endParaRPr b="0"/>
                    </a:p>
                    <a:p>
                      <a:pPr algn="l" defTabSz="457200">
                        <a:lnSpc>
                          <a:spcPct val="100000"/>
                        </a:lnSpc>
                        <a:defRPr sz="1600">
                          <a:solidFill>
                            <a:srgbClr val="333333"/>
                          </a:solidFill>
                          <a:latin typeface="Arial"/>
                          <a:ea typeface="Arial"/>
                          <a:cs typeface="Arial"/>
                          <a:sym typeface="Arial"/>
                        </a:defRPr>
                      </a:pPr>
                      <a:r>
                        <a:t>Mary said she </a:t>
                      </a:r>
                      <a:r>
                        <a:rPr b="1"/>
                        <a:t>would be </a:t>
                      </a:r>
                      <a:r>
                        <a:t>sleeping.</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254000">
                <a:tc>
                  <a:txBody>
                    <a:bodyPr/>
                    <a:lstStyle/>
                    <a:p>
                      <a:pPr algn="l" defTabSz="457200">
                        <a:lnSpc>
                          <a:spcPct val="100000"/>
                        </a:lnSpc>
                        <a:defRPr b="1" sz="1600">
                          <a:solidFill>
                            <a:srgbClr val="333333"/>
                          </a:solidFill>
                          <a:latin typeface="Arial"/>
                          <a:ea typeface="Arial"/>
                          <a:cs typeface="Arial"/>
                          <a:sym typeface="Arial"/>
                        </a:defRPr>
                      </a:pPr>
                      <a:r>
                        <a:t>Imperative</a:t>
                      </a:r>
                      <a:endParaRPr b="0"/>
                    </a:p>
                    <a:p>
                      <a:pPr algn="l" defTabSz="457200">
                        <a:lnSpc>
                          <a:spcPct val="100000"/>
                        </a:lnSpc>
                        <a:defRPr sz="1600">
                          <a:solidFill>
                            <a:srgbClr val="333333"/>
                          </a:solidFill>
                          <a:latin typeface="Arial"/>
                          <a:ea typeface="Arial"/>
                          <a:cs typeface="Arial"/>
                          <a:sym typeface="Arial"/>
                        </a:defRPr>
                      </a:pPr>
                      <a:r>
                        <a:t>The policeman said: “</a:t>
                      </a:r>
                      <a:r>
                        <a:rPr b="1"/>
                        <a:t>Stop</a:t>
                      </a:r>
                      <a:r>
                        <a:t> your car.”</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b="1" sz="1600">
                          <a:solidFill>
                            <a:srgbClr val="333333"/>
                          </a:solidFill>
                          <a:latin typeface="Arial"/>
                          <a:ea typeface="Arial"/>
                          <a:cs typeface="Arial"/>
                          <a:sym typeface="Arial"/>
                        </a:defRPr>
                      </a:pPr>
                      <a:r>
                        <a:t>Infinitive</a:t>
                      </a:r>
                      <a:endParaRPr b="0"/>
                    </a:p>
                    <a:p>
                      <a:pPr algn="l" defTabSz="457200">
                        <a:lnSpc>
                          <a:spcPct val="100000"/>
                        </a:lnSpc>
                        <a:defRPr sz="1600">
                          <a:solidFill>
                            <a:srgbClr val="333333"/>
                          </a:solidFill>
                          <a:latin typeface="Arial"/>
                          <a:ea typeface="Arial"/>
                          <a:cs typeface="Arial"/>
                          <a:sym typeface="Arial"/>
                        </a:defRPr>
                      </a:pPr>
                      <a:r>
                        <a:t>The policeman said </a:t>
                      </a:r>
                      <a:r>
                        <a:rPr b="1"/>
                        <a:t>to stop</a:t>
                      </a:r>
                      <a:r>
                        <a:t> my car.</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bl>
          </a:graphicData>
        </a:graphic>
      </p:graphicFrame>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Discorso indiretto al passato"/>
          <p:cNvSpPr txBox="1"/>
          <p:nvPr>
            <p:ph type="title"/>
          </p:nvPr>
        </p:nvSpPr>
        <p:spPr>
          <a:xfrm>
            <a:off x="406400" y="176313"/>
            <a:ext cx="12192000" cy="723901"/>
          </a:xfrm>
          <a:prstGeom prst="rect">
            <a:avLst/>
          </a:prstGeom>
        </p:spPr>
        <p:txBody>
          <a:bodyPr/>
          <a:lstStyle>
            <a:lvl1pPr defTabSz="467359">
              <a:spcBef>
                <a:spcPts val="2200"/>
              </a:spcBef>
              <a:defRPr sz="4800"/>
            </a:lvl1pPr>
          </a:lstStyle>
          <a:p>
            <a:pPr/>
            <a:r>
              <a:t>Discorso indiretto al passato</a:t>
            </a:r>
          </a:p>
        </p:txBody>
      </p:sp>
      <p:sp>
        <p:nvSpPr>
          <p:cNvPr id="184" name="Cambiano anche i tempi modali…"/>
          <p:cNvSpPr txBox="1"/>
          <p:nvPr>
            <p:ph type="body" idx="1"/>
          </p:nvPr>
        </p:nvSpPr>
        <p:spPr>
          <a:xfrm>
            <a:off x="406400" y="1495138"/>
            <a:ext cx="12192000" cy="6108701"/>
          </a:xfrm>
          <a:prstGeom prst="rect">
            <a:avLst/>
          </a:prstGeom>
        </p:spPr>
        <p:txBody>
          <a:bodyPr/>
          <a:lstStyle/>
          <a:p>
            <a:pPr marL="280034" indent="-280034" defTabSz="368045">
              <a:spcBef>
                <a:spcPts val="1700"/>
              </a:spcBef>
              <a:defRPr sz="2142"/>
            </a:pPr>
            <a:r>
              <a:t>Cambiano anche i tempi modali </a:t>
            </a:r>
          </a:p>
          <a:p>
            <a:pPr marL="280034" indent="-280034" defTabSz="368045">
              <a:spcBef>
                <a:spcPts val="1700"/>
              </a:spcBef>
              <a:defRPr sz="2142"/>
            </a:pPr>
          </a:p>
          <a:p>
            <a:pPr marL="280034" indent="-280034" defTabSz="368045">
              <a:spcBef>
                <a:spcPts val="1700"/>
              </a:spcBef>
              <a:defRPr sz="2142"/>
            </a:pPr>
          </a:p>
          <a:p>
            <a:pPr marL="280034" indent="-280034" defTabSz="368045">
              <a:spcBef>
                <a:spcPts val="1700"/>
              </a:spcBef>
              <a:defRPr sz="2142"/>
            </a:pPr>
          </a:p>
          <a:p>
            <a:pPr marL="280034" indent="-280034" defTabSz="368045">
              <a:spcBef>
                <a:spcPts val="1700"/>
              </a:spcBef>
              <a:defRPr sz="2142"/>
            </a:pPr>
          </a:p>
          <a:p>
            <a:pPr marL="280034" indent="-280034" defTabSz="368045">
              <a:spcBef>
                <a:spcPts val="1700"/>
              </a:spcBef>
              <a:defRPr sz="2142"/>
            </a:pPr>
          </a:p>
          <a:p>
            <a:pPr marL="280034" indent="-280034" defTabSz="368045">
              <a:spcBef>
                <a:spcPts val="1700"/>
              </a:spcBef>
              <a:defRPr sz="2142"/>
            </a:pPr>
          </a:p>
          <a:p>
            <a:pPr marL="280034" indent="-280034" defTabSz="368045">
              <a:spcBef>
                <a:spcPts val="1700"/>
              </a:spcBef>
              <a:defRPr sz="2142"/>
            </a:pPr>
          </a:p>
          <a:p>
            <a:pPr marL="280034" indent="-280034" defTabSz="368045">
              <a:spcBef>
                <a:spcPts val="1700"/>
              </a:spcBef>
              <a:defRPr sz="2142"/>
            </a:pPr>
            <a:r>
              <a:t>ES:                                                                                                                                                                         A) He asked: ’’Can you come with me?’’                                                                                                   B) He asked if I could come with him.</a:t>
            </a:r>
          </a:p>
        </p:txBody>
      </p:sp>
      <p:graphicFrame>
        <p:nvGraphicFramePr>
          <p:cNvPr id="185" name="Tabella"/>
          <p:cNvGraphicFramePr/>
          <p:nvPr/>
        </p:nvGraphicFramePr>
        <p:xfrm>
          <a:off x="2039678" y="2671753"/>
          <a:ext cx="8318501" cy="3074888"/>
        </p:xfrm>
        <a:graphic xmlns:a="http://schemas.openxmlformats.org/drawingml/2006/main">
          <a:graphicData uri="http://schemas.openxmlformats.org/drawingml/2006/table">
            <a:tbl>
              <a:tblPr firstCol="0" firstRow="0" lastCol="0" lastRow="0" bandCol="0" bandRow="1" rtl="0">
                <a:tableStyleId>{4C3C2611-4C71-4FC5-86AE-919BDF0F9419}</a:tableStyleId>
              </a:tblPr>
              <a:tblGrid>
                <a:gridCol w="4152900"/>
                <a:gridCol w="4152900"/>
              </a:tblGrid>
              <a:tr h="510364">
                <a:tc>
                  <a:txBody>
                    <a:bodyPr/>
                    <a:lstStyle/>
                    <a:p>
                      <a:pPr algn="l" defTabSz="457200">
                        <a:lnSpc>
                          <a:spcPct val="100000"/>
                        </a:lnSpc>
                        <a:defRPr sz="1800">
                          <a:solidFill>
                            <a:srgbClr val="000000"/>
                          </a:solidFill>
                        </a:defRPr>
                      </a:pPr>
                      <a:r>
                        <a:rPr b="1" sz="1600">
                          <a:solidFill>
                            <a:srgbClr val="333333"/>
                          </a:solidFill>
                          <a:latin typeface="Arial"/>
                          <a:ea typeface="Arial"/>
                          <a:cs typeface="Arial"/>
                          <a:sym typeface="Arial"/>
                        </a:rPr>
                        <a:t>DISCORSO DIRETTO</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b="1" sz="1600">
                          <a:solidFill>
                            <a:srgbClr val="333333"/>
                          </a:solidFill>
                          <a:latin typeface="Arial"/>
                          <a:ea typeface="Arial"/>
                          <a:cs typeface="Arial"/>
                          <a:sym typeface="Arial"/>
                        </a:rPr>
                        <a:t>DISCORSO INDIRETTO</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510364">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can</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could</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510364">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may</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might</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510364">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shall</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should</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510364">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will</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would</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510364">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must</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must/had to</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bl>
          </a:graphicData>
        </a:graphic>
      </p:graphicFrame>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Discorso indiretto al passato"/>
          <p:cNvSpPr txBox="1"/>
          <p:nvPr>
            <p:ph type="title"/>
          </p:nvPr>
        </p:nvSpPr>
        <p:spPr>
          <a:xfrm>
            <a:off x="406400" y="126390"/>
            <a:ext cx="12192000" cy="723901"/>
          </a:xfrm>
          <a:prstGeom prst="rect">
            <a:avLst/>
          </a:prstGeom>
        </p:spPr>
        <p:txBody>
          <a:bodyPr/>
          <a:lstStyle>
            <a:lvl1pPr defTabSz="467359">
              <a:spcBef>
                <a:spcPts val="2200"/>
              </a:spcBef>
              <a:defRPr sz="4800"/>
            </a:lvl1pPr>
          </a:lstStyle>
          <a:p>
            <a:pPr/>
            <a:r>
              <a:t>Discorso indiretto al passato</a:t>
            </a:r>
          </a:p>
        </p:txBody>
      </p:sp>
      <p:sp>
        <p:nvSpPr>
          <p:cNvPr id="188" name="Cambiano gli aggettivi dimostrativi, avverbi di luogo e di tempo.…"/>
          <p:cNvSpPr txBox="1"/>
          <p:nvPr>
            <p:ph type="body" idx="1"/>
          </p:nvPr>
        </p:nvSpPr>
        <p:spPr>
          <a:xfrm>
            <a:off x="406400" y="1457696"/>
            <a:ext cx="12192000" cy="7883386"/>
          </a:xfrm>
          <a:prstGeom prst="rect">
            <a:avLst/>
          </a:prstGeom>
        </p:spPr>
        <p:txBody>
          <a:bodyPr/>
          <a:lstStyle/>
          <a:p>
            <a:pPr marL="368934" indent="-368934" defTabSz="484886">
              <a:spcBef>
                <a:spcPts val="2300"/>
              </a:spcBef>
              <a:defRPr sz="2822"/>
            </a:pPr>
            <a:r>
              <a:t>Cambiano gli aggettivi dimostrativi, avverbi di luogo e di tempo.</a:t>
            </a:r>
          </a:p>
          <a:p>
            <a:pPr marL="368934" indent="-368934" defTabSz="484886">
              <a:spcBef>
                <a:spcPts val="2300"/>
              </a:spcBef>
              <a:defRPr sz="2822"/>
            </a:pPr>
          </a:p>
          <a:p>
            <a:pPr marL="368934" indent="-368934" defTabSz="484886">
              <a:spcBef>
                <a:spcPts val="2300"/>
              </a:spcBef>
              <a:defRPr sz="2822"/>
            </a:pPr>
          </a:p>
          <a:p>
            <a:pPr marL="368934" indent="-368934" defTabSz="484886">
              <a:spcBef>
                <a:spcPts val="2300"/>
              </a:spcBef>
              <a:defRPr sz="2822"/>
            </a:pPr>
          </a:p>
          <a:p>
            <a:pPr marL="368934" indent="-368934" defTabSz="484886">
              <a:spcBef>
                <a:spcPts val="2300"/>
              </a:spcBef>
              <a:defRPr sz="2822"/>
            </a:pPr>
          </a:p>
          <a:p>
            <a:pPr marL="368934" indent="-368934" defTabSz="484886">
              <a:spcBef>
                <a:spcPts val="2300"/>
              </a:spcBef>
              <a:defRPr sz="2822"/>
            </a:pPr>
          </a:p>
          <a:p>
            <a:pPr marL="368934" indent="-368934" defTabSz="484886">
              <a:spcBef>
                <a:spcPts val="2300"/>
              </a:spcBef>
              <a:defRPr sz="2822"/>
            </a:pPr>
          </a:p>
          <a:p>
            <a:pPr marL="368934" indent="-368934" defTabSz="484886">
              <a:spcBef>
                <a:spcPts val="2300"/>
              </a:spcBef>
              <a:defRPr sz="2822"/>
            </a:pPr>
          </a:p>
          <a:p>
            <a:pPr marL="368934" indent="-368934" defTabSz="484886">
              <a:spcBef>
                <a:spcPts val="2300"/>
              </a:spcBef>
              <a:defRPr sz="2822"/>
            </a:pPr>
            <a:r>
              <a:t>ES:                                                                                                                         A) He said: “I am fixing this car.”                                                                                 B) He said he was fixing that car.</a:t>
            </a:r>
          </a:p>
        </p:txBody>
      </p:sp>
      <p:graphicFrame>
        <p:nvGraphicFramePr>
          <p:cNvPr id="189" name="Tabella"/>
          <p:cNvGraphicFramePr/>
          <p:nvPr/>
        </p:nvGraphicFramePr>
        <p:xfrm>
          <a:off x="2349500" y="2541559"/>
          <a:ext cx="8318500" cy="4002683"/>
        </p:xfrm>
        <a:graphic xmlns:a="http://schemas.openxmlformats.org/drawingml/2006/main">
          <a:graphicData uri="http://schemas.openxmlformats.org/drawingml/2006/table">
            <a:tbl>
              <a:tblPr firstCol="0" firstRow="0" lastCol="0" lastRow="0" bandCol="0" bandRow="1" rtl="0">
                <a:tableStyleId>{4C3C2611-4C71-4FC5-86AE-919BDF0F9419}</a:tableStyleId>
              </a:tblPr>
              <a:tblGrid>
                <a:gridCol w="4152900"/>
                <a:gridCol w="4152900"/>
              </a:tblGrid>
              <a:tr h="332498">
                <a:tc>
                  <a:txBody>
                    <a:bodyPr/>
                    <a:lstStyle/>
                    <a:p>
                      <a:pPr algn="l" defTabSz="457200">
                        <a:lnSpc>
                          <a:spcPct val="100000"/>
                        </a:lnSpc>
                        <a:defRPr sz="1800">
                          <a:solidFill>
                            <a:srgbClr val="000000"/>
                          </a:solidFill>
                        </a:defRPr>
                      </a:pPr>
                      <a:r>
                        <a:rPr b="1" sz="1600">
                          <a:solidFill>
                            <a:srgbClr val="333333"/>
                          </a:solidFill>
                          <a:latin typeface="Arial"/>
                          <a:ea typeface="Arial"/>
                          <a:cs typeface="Arial"/>
                          <a:sym typeface="Arial"/>
                        </a:rPr>
                        <a:t>DISCORSO DIRETTO</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b="1" sz="1600">
                          <a:solidFill>
                            <a:srgbClr val="333333"/>
                          </a:solidFill>
                          <a:latin typeface="Arial"/>
                          <a:ea typeface="Arial"/>
                          <a:cs typeface="Arial"/>
                          <a:sym typeface="Arial"/>
                        </a:rPr>
                        <a:t>DISCORSO INDIRETTO</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332498">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this</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that</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332498">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these</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those</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332498">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now</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then</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332498">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today</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that day</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332498">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tonight</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that night</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332498">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yesterday</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the previous day</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332498">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tomorrow</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the following day</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332498">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next week/month/year</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the following week/month/year</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332498">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last week/month/year</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the last week/month/year</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332498">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here</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there</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r h="332498">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this place</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c>
                  <a:txBody>
                    <a:bodyPr/>
                    <a:lstStyle/>
                    <a:p>
                      <a:pPr algn="l" defTabSz="457200">
                        <a:lnSpc>
                          <a:spcPct val="100000"/>
                        </a:lnSpc>
                        <a:defRPr sz="1800">
                          <a:solidFill>
                            <a:srgbClr val="000000"/>
                          </a:solidFill>
                        </a:defRPr>
                      </a:pPr>
                      <a:r>
                        <a:rPr sz="1600">
                          <a:solidFill>
                            <a:srgbClr val="333333"/>
                          </a:solidFill>
                          <a:latin typeface="Arial"/>
                          <a:ea typeface="Arial"/>
                          <a:cs typeface="Arial"/>
                          <a:sym typeface="Arial"/>
                        </a:rPr>
                        <a:t>that place</a:t>
                      </a:r>
                    </a:p>
                  </a:txBody>
                  <a:tcPr marL="0" marR="0" marT="0" marB="0" anchor="ctr" anchorCtr="0" horzOverflow="overflow">
                    <a:lnL w="12700">
                      <a:solidFill>
                        <a:srgbClr val="808080"/>
                      </a:solidFill>
                      <a:miter lim="400000"/>
                    </a:lnL>
                    <a:lnR w="12700">
                      <a:solidFill>
                        <a:srgbClr val="808080"/>
                      </a:solidFill>
                      <a:miter lim="400000"/>
                    </a:lnR>
                    <a:lnT w="12700">
                      <a:solidFill>
                        <a:srgbClr val="808080"/>
                      </a:solidFill>
                      <a:miter lim="400000"/>
                    </a:lnT>
                    <a:lnB w="12700">
                      <a:solidFill>
                        <a:srgbClr val="808080"/>
                      </a:solidFill>
                      <a:miter lim="400000"/>
                    </a:lnB>
                    <a:solidFill>
                      <a:srgbClr val="FFFFFF"/>
                    </a:solidFill>
                  </a:tcPr>
                </a:tc>
              </a:tr>
            </a:tbl>
          </a:graphicData>
        </a:graphic>
      </p:graphicFrame>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Future in the past"/>
          <p:cNvSpPr txBox="1"/>
          <p:nvPr>
            <p:ph type="title"/>
          </p:nvPr>
        </p:nvSpPr>
        <p:spPr>
          <a:xfrm>
            <a:off x="406400" y="176313"/>
            <a:ext cx="12192000" cy="723901"/>
          </a:xfrm>
          <a:prstGeom prst="rect">
            <a:avLst/>
          </a:prstGeom>
        </p:spPr>
        <p:txBody>
          <a:bodyPr/>
          <a:lstStyle>
            <a:lvl1pPr defTabSz="467359">
              <a:spcBef>
                <a:spcPts val="2200"/>
              </a:spcBef>
              <a:defRPr sz="4800"/>
            </a:lvl1pPr>
          </a:lstStyle>
          <a:p>
            <a:pPr/>
            <a:r>
              <a:t>Future in the past</a:t>
            </a:r>
          </a:p>
        </p:txBody>
      </p:sp>
      <p:sp>
        <p:nvSpPr>
          <p:cNvPr id="192" name="Il future in the past si usa quando vogliamo parlare di qualcosa che non è ancora successo (in un certo momento nel passato a cui stiamo facendo riferimento), ma pensiamo che succederà in futuro.…"/>
          <p:cNvSpPr txBox="1"/>
          <p:nvPr>
            <p:ph type="body" idx="1"/>
          </p:nvPr>
        </p:nvSpPr>
        <p:spPr>
          <a:xfrm>
            <a:off x="406400" y="1320410"/>
            <a:ext cx="12192000" cy="6703285"/>
          </a:xfrm>
          <a:prstGeom prst="rect">
            <a:avLst/>
          </a:prstGeom>
        </p:spPr>
        <p:txBody>
          <a:bodyPr/>
          <a:lstStyle/>
          <a:p>
            <a:pPr marL="391159" indent="-391159" defTabSz="514095">
              <a:spcBef>
                <a:spcPts val="2400"/>
              </a:spcBef>
              <a:defRPr sz="2992"/>
            </a:pPr>
            <a:r>
              <a:t>Il future in the past si usa quando vogliamo parlare di qualcosa che non è ancora successo (in un certo momento nel passato a cui stiamo facendo riferimento), ma pensiamo che succederà in futuro.</a:t>
            </a:r>
          </a:p>
          <a:p>
            <a:pPr marL="391159" indent="-391159" defTabSz="514095">
              <a:spcBef>
                <a:spcPts val="2400"/>
              </a:spcBef>
              <a:defRPr sz="2992"/>
            </a:pPr>
            <a:r>
              <a:t>Questa regola ci dice che quando un condizionale passato italiano è introdotto da una frase principale al simple past in inglese esso va tradotto con il condizionale presente, in quanto nel passaggio dal discorso diretto al discorso indiretto avviene il passaggio da will a would.</a:t>
            </a:r>
          </a:p>
          <a:p>
            <a:pPr marL="391159" indent="-391159" defTabSz="514095">
              <a:spcBef>
                <a:spcPts val="2400"/>
              </a:spcBef>
              <a:defRPr sz="2992"/>
            </a:pPr>
            <a:r>
              <a:t>ES:                                                                                                                   1) I will go home.                                                                                               2) He said he would go home.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New_Template7">
  <a:themeElements>
    <a:clrScheme name="New_Template7">
      <a:dk1>
        <a:srgbClr val="222222"/>
      </a:dk1>
      <a:lt1>
        <a:srgbClr val="838787"/>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a:ea typeface="DIN Condensed"/>
        <a:cs typeface="DIN Condensed"/>
      </a:majorFont>
      <a:minorFont>
        <a:latin typeface="DIN Condensed"/>
        <a:ea typeface="DIN Condensed"/>
        <a:cs typeface="DIN Condense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80000"/>
          </a:lnSpc>
          <a:spcBef>
            <a:spcPts val="0"/>
          </a:spcBef>
          <a:spcAft>
            <a:spcPts val="0"/>
          </a:spcAft>
          <a:buClrTx/>
          <a:buSzTx/>
          <a:buFontTx/>
          <a:buNone/>
          <a:tabLst/>
          <a:defRPr b="0" baseline="0" cap="all" i="0" spc="0" strike="noStrike" sz="2800" u="none" kumimoji="0" normalizeH="0">
            <a:ln>
              <a:noFill/>
            </a:ln>
            <a:solidFill>
              <a:srgbClr val="FFFFFF"/>
            </a:solidFill>
            <a:effectLst/>
            <a:uFillTx/>
            <a:latin typeface="+mn-lt"/>
            <a:ea typeface="+mn-ea"/>
            <a:cs typeface="+mn-cs"/>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New_Template7">
  <a:themeElements>
    <a:clrScheme name="New_Template7">
      <a:dk1>
        <a:srgbClr val="000000"/>
      </a:dk1>
      <a:lt1>
        <a:srgbClr val="FFFFFF"/>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a:ea typeface="DIN Condensed"/>
        <a:cs typeface="DIN Condensed"/>
      </a:majorFont>
      <a:minorFont>
        <a:latin typeface="DIN Condensed"/>
        <a:ea typeface="DIN Condensed"/>
        <a:cs typeface="DIN Condense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80000"/>
          </a:lnSpc>
          <a:spcBef>
            <a:spcPts val="0"/>
          </a:spcBef>
          <a:spcAft>
            <a:spcPts val="0"/>
          </a:spcAft>
          <a:buClrTx/>
          <a:buSzTx/>
          <a:buFontTx/>
          <a:buNone/>
          <a:tabLst/>
          <a:defRPr b="0" baseline="0" cap="all" i="0" spc="0" strike="noStrike" sz="2800" u="none" kumimoji="0" normalizeH="0">
            <a:ln>
              <a:noFill/>
            </a:ln>
            <a:solidFill>
              <a:srgbClr val="FFFFFF"/>
            </a:solidFill>
            <a:effectLst/>
            <a:uFillTx/>
            <a:latin typeface="+mn-lt"/>
            <a:ea typeface="+mn-ea"/>
            <a:cs typeface="+mn-cs"/>
            <a:sym typeface="DIN Condense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