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1pPr>
    <a:lvl2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2pPr>
    <a:lvl3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3pPr>
    <a:lvl4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4pPr>
    <a:lvl5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5pPr>
    <a:lvl6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6pPr>
    <a:lvl7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7pPr>
    <a:lvl8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8pPr>
    <a:lvl9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venir Next Medium"/>
          <a:ea typeface="Avenir Next Medium"/>
          <a:cs typeface="Avenir Next Medium"/>
        </a:font>
        <a:srgbClr val="5B5854"/>
      </a:tcTxStyle>
      <a:tcStyle>
        <a:tcBdr>
          <a:left>
            <a:ln w="25400" cap="flat">
              <a:solidFill>
                <a:srgbClr val="5B5854"/>
              </a:solidFill>
              <a:custDash>
                <a:ds d="200000" sp="200000"/>
              </a:custDash>
              <a:miter lim="400000"/>
            </a:ln>
          </a:left>
          <a:right>
            <a:ln w="25400" cap="flat">
              <a:solidFill>
                <a:srgbClr val="5B5854"/>
              </a:solidFill>
              <a:custDash>
                <a:ds d="200000" sp="200000"/>
              </a:custDash>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25400" cap="flat">
              <a:solidFill>
                <a:srgbClr val="5B5854"/>
              </a:solidFill>
              <a:custDash>
                <a:ds d="200000" sp="200000"/>
              </a:custDash>
              <a:miter lim="400000"/>
            </a:ln>
          </a:insideV>
        </a:tcBdr>
        <a:fill>
          <a:noFill/>
        </a:fill>
      </a:tcStyle>
    </a:wholeTbl>
    <a:band2H>
      <a:tcTxStyle b="def" i="def"/>
      <a:tcStyle>
        <a:tcBdr/>
        <a:fill>
          <a:solidFill>
            <a:schemeClr val="accent2">
              <a:hueOff val="-1122706"/>
              <a:satOff val="6504"/>
              <a:lumOff val="15871"/>
              <a:alpha val="17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38100" cap="flat">
              <a:solidFill>
                <a:srgbClr val="5B5854"/>
              </a:solidFill>
              <a:prstDash val="solid"/>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809E35">
              <a:alpha val="10000"/>
            </a:srgbClr>
          </a:solidFill>
        </a:fill>
      </a:tcStyle>
    </a:firstCol>
    <a:la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38100" cap="flat">
              <a:solidFill>
                <a:srgbClr val="5B5854"/>
              </a:solidFill>
              <a:prstDash val="solid"/>
              <a:miter lim="400000"/>
            </a:ln>
          </a:top>
          <a:bottom>
            <a:ln w="12700" cap="flat">
              <a:noFill/>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12700" cap="flat">
              <a:noFill/>
              <a:miter lim="400000"/>
            </a:ln>
          </a:top>
          <a:bottom>
            <a:ln w="381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619E5C">
              <a:alpha val="15000"/>
            </a:srgbClr>
          </a:solidFill>
        </a:fill>
      </a:tcStyle>
    </a:firstRow>
  </a:tblStyle>
  <a:tblStyle styleId="{C7B018BB-80A7-4F77-B60F-C8B233D01FF8}" styleName="">
    <a:tblBg/>
    <a:wholeTbl>
      <a:tcTxStyle b="off" i="off">
        <a:font>
          <a:latin typeface="Avenir Next Medium"/>
          <a:ea typeface="Avenir Next Medium"/>
          <a:cs typeface="Avenir Next Medium"/>
        </a:font>
        <a:srgbClr val="5B5854"/>
      </a:tcTxStyle>
      <a:tcStyle>
        <a:tcBdr>
          <a:left>
            <a:ln w="12700" cap="flat">
              <a:solidFill>
                <a:srgbClr val="BDBBB3"/>
              </a:solidFill>
              <a:prstDash val="solid"/>
              <a:miter lim="400000"/>
            </a:ln>
          </a:left>
          <a:right>
            <a:ln w="12700" cap="flat">
              <a:solidFill>
                <a:srgbClr val="BDBBB3"/>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BDBBB3"/>
              </a:solidFill>
              <a:prstDash val="solid"/>
              <a:miter lim="400000"/>
            </a:ln>
          </a:insideV>
        </a:tcBdr>
        <a:fill>
          <a:solidFill>
            <a:srgbClr val="E7E3D2"/>
          </a:solidFill>
        </a:fill>
      </a:tcStyle>
    </a:wholeTbl>
    <a:band2H>
      <a:tcTxStyle b="def" i="def"/>
      <a:tcStyle>
        <a:tcBdr/>
        <a:fill>
          <a:solidFill>
            <a:srgbClr val="F6F2E5"/>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noFill/>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noFill/>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fill>
          <a:noFill/>
        </a:fill>
      </a:tcStyle>
    </a:firstRow>
  </a:tblStyle>
  <a:tblStyle styleId="{EEE7283C-3CF3-47DC-8721-378D4A62B228}"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noFill/>
              <a:miter lim="400000"/>
            </a:ln>
          </a:insideV>
        </a:tcBdr>
        <a:fill>
          <a:solidFill>
            <a:srgbClr val="E6E3DA"/>
          </a:solidFill>
        </a:fill>
      </a:tcStyle>
    </a:wholeTbl>
    <a:band2H>
      <a:tcTxStyle b="def" i="def"/>
      <a:tcStyle>
        <a:tcBdr/>
        <a:fill>
          <a:solidFill>
            <a:srgbClr val="F9F5E8"/>
          </a:solidFill>
        </a:fill>
      </a:tcStyle>
    </a:band2H>
    <a:firstCol>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b="def" i="def"/>
      <a:tcStyle>
        <a:tcBdr/>
        <a:fill>
          <a:solidFill>
            <a:srgbClr val="FFFBF1"/>
          </a:solidFill>
        </a:fill>
      </a:tcStyle>
    </a:band2H>
    <a:firstCol>
      <a:tcTxStyle b="on" i="off">
        <a:font>
          <a:latin typeface="Avenir Next Demi Bold"/>
          <a:ea typeface="Avenir Next Demi Bold"/>
          <a:cs typeface="Avenir Next Demi Bold"/>
        </a:font>
        <a:srgbClr val="5B5854"/>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b="def" i="def"/>
      <a:tcStyle>
        <a:tcBdr/>
        <a:fill>
          <a:solidFill>
            <a:srgbClr val="E9E7DC"/>
          </a:solidFill>
        </a:fill>
      </a:tcStyle>
    </a:band2H>
    <a:firstCol>
      <a:tcTxStyle b="on" i="off">
        <a:font>
          <a:latin typeface="Avenir Next Demi Bold"/>
          <a:ea typeface="Avenir Next Demi Bold"/>
          <a:cs typeface="Avenir Next Demi Bold"/>
        </a:font>
        <a:srgbClr val="5B5854"/>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n" i="off">
        <a:font>
          <a:latin typeface="Avenir Next Demi Bold"/>
          <a:ea typeface="Avenir Next Demi Bold"/>
          <a:cs typeface="Avenir Next Demi Bold"/>
        </a:font>
        <a:srgbClr val="5B585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
          <a:latin typeface="Avenir Next Medium"/>
          <a:ea typeface="Avenir Next Medium"/>
          <a:cs typeface="Avenir Next Medium"/>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wholeTbl>
    <a:band2H>
      <a:tcTxStyle b="def" i="def"/>
      <a:tcStyle>
        <a:tcBdr/>
        <a:fill>
          <a:solidFill>
            <a:schemeClr val="accent2">
              <a:hueOff val="-1122706"/>
              <a:satOff val="6504"/>
              <a:lumOff val="15871"/>
              <a:alpha val="12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50800" cap="flat">
              <a:solidFill>
                <a:schemeClr val="accent5">
                  <a:alpha val="75000"/>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Col>
    <a:la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50800" cap="flat">
              <a:solidFill>
                <a:schemeClr val="accent5">
                  <a:alpha val="75000"/>
                </a:schemeClr>
              </a:solidFill>
              <a:prstDash val="solid"/>
              <a:miter lim="400000"/>
            </a:ln>
          </a:top>
          <a:bottom>
            <a:ln w="12700" cap="flat">
              <a:noFill/>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12700" cap="flat">
              <a:noFill/>
              <a:miter lim="400000"/>
            </a:ln>
          </a:top>
          <a:bottom>
            <a:ln w="50800" cap="flat">
              <a:solidFill>
                <a:schemeClr val="accent5">
                  <a:alpha val="75000"/>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5" name="Shape 155"/>
          <p:cNvSpPr/>
          <p:nvPr>
            <p:ph type="sldImg"/>
          </p:nvPr>
        </p:nvSpPr>
        <p:spPr>
          <a:xfrm>
            <a:off x="1143000" y="685800"/>
            <a:ext cx="4572000" cy="3429000"/>
          </a:xfrm>
          <a:prstGeom prst="rect">
            <a:avLst/>
          </a:prstGeom>
        </p:spPr>
        <p:txBody>
          <a:bodyPr/>
          <a:lstStyle/>
          <a:p>
            <a:pPr/>
          </a:p>
        </p:txBody>
      </p:sp>
      <p:sp>
        <p:nvSpPr>
          <p:cNvPr id="156" name="Shape 15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olo e sottotitol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le Text"/>
          <p:cNvSpPr txBox="1"/>
          <p:nvPr>
            <p:ph type="title"/>
          </p:nvPr>
        </p:nvSpPr>
        <p:spPr>
          <a:xfrm>
            <a:off x="673100" y="3835400"/>
            <a:ext cx="11658600" cy="3886200"/>
          </a:xfrm>
          <a:prstGeom prst="rect">
            <a:avLst/>
          </a:prstGeom>
        </p:spPr>
        <p:txBody>
          <a:bodyPr/>
          <a:lstStyle>
            <a:lvl1pPr>
              <a:defRPr spc="208" sz="10400">
                <a:solidFill>
                  <a:srgbClr val="FFFFFF"/>
                </a:solidFill>
              </a:defRPr>
            </a:lvl1pPr>
          </a:lstStyle>
          <a:p>
            <a:pPr/>
            <a:r>
              <a:t>Title Text</a:t>
            </a:r>
          </a:p>
        </p:txBody>
      </p:sp>
      <p:sp>
        <p:nvSpPr>
          <p:cNvPr id="12" name="Body Level One…"/>
          <p:cNvSpPr txBox="1"/>
          <p:nvPr>
            <p:ph type="body" sz="quarter" idx="1"/>
          </p:nvPr>
        </p:nvSpPr>
        <p:spPr>
          <a:xfrm>
            <a:off x="673100" y="2070100"/>
            <a:ext cx="11658600" cy="1778000"/>
          </a:xfrm>
          <a:prstGeom prst="rect">
            <a:avLst/>
          </a:prstGeom>
        </p:spPr>
        <p:txBody>
          <a:bodyPr anchor="b"/>
          <a:lstStyle>
            <a:lvl1pPr marL="0" indent="0" algn="ctr">
              <a:spcBef>
                <a:spcPts val="0"/>
              </a:spcBef>
              <a:buSzTx/>
              <a:buNone/>
              <a:defRPr cap="all" spc="215" sz="5400">
                <a:solidFill>
                  <a:srgbClr val="FFFFFF"/>
                </a:solidFill>
                <a:latin typeface="+mn-lt"/>
                <a:ea typeface="+mn-ea"/>
                <a:cs typeface="+mn-cs"/>
                <a:sym typeface="Futura"/>
              </a:defRPr>
            </a:lvl1pPr>
            <a:lvl2pPr marL="0" indent="0" algn="ctr">
              <a:spcBef>
                <a:spcPts val="0"/>
              </a:spcBef>
              <a:buSzTx/>
              <a:buNone/>
              <a:defRPr cap="all" spc="215" sz="5400">
                <a:solidFill>
                  <a:srgbClr val="FFFFFF"/>
                </a:solidFill>
                <a:latin typeface="+mn-lt"/>
                <a:ea typeface="+mn-ea"/>
                <a:cs typeface="+mn-cs"/>
                <a:sym typeface="Futura"/>
              </a:defRPr>
            </a:lvl2pPr>
            <a:lvl3pPr marL="0" indent="0" algn="ctr">
              <a:spcBef>
                <a:spcPts val="0"/>
              </a:spcBef>
              <a:buSzTx/>
              <a:buNone/>
              <a:defRPr cap="all" spc="215" sz="5400">
                <a:solidFill>
                  <a:srgbClr val="FFFFFF"/>
                </a:solidFill>
                <a:latin typeface="+mn-lt"/>
                <a:ea typeface="+mn-ea"/>
                <a:cs typeface="+mn-cs"/>
                <a:sym typeface="Futura"/>
              </a:defRPr>
            </a:lvl3pPr>
            <a:lvl4pPr marL="0" indent="0" algn="ctr">
              <a:spcBef>
                <a:spcPts val="0"/>
              </a:spcBef>
              <a:buSzTx/>
              <a:buNone/>
              <a:defRPr cap="all" spc="215" sz="5400">
                <a:solidFill>
                  <a:srgbClr val="FFFFFF"/>
                </a:solidFill>
                <a:latin typeface="+mn-lt"/>
                <a:ea typeface="+mn-ea"/>
                <a:cs typeface="+mn-cs"/>
                <a:sym typeface="Futura"/>
              </a:defRPr>
            </a:lvl4pPr>
            <a:lvl5pPr marL="0" indent="0" algn="ctr">
              <a:spcBef>
                <a:spcPts val="0"/>
              </a:spcBef>
              <a:buSzTx/>
              <a:buNone/>
              <a:defRPr cap="all" spc="215" sz="5400">
                <a:solidFill>
                  <a:srgbClr val="FFFFFF"/>
                </a:solidFill>
                <a:latin typeface="+mn-lt"/>
                <a:ea typeface="+mn-ea"/>
                <a:cs typeface="+mn-cs"/>
                <a:sym typeface="Futura"/>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nti elenco">
    <p:spTree>
      <p:nvGrpSpPr>
        <p:cNvPr id="1" name=""/>
        <p:cNvGrpSpPr/>
        <p:nvPr/>
      </p:nvGrpSpPr>
      <p:grpSpPr>
        <a:xfrm>
          <a:off x="0" y="0"/>
          <a:ext cx="0" cy="0"/>
          <a:chOff x="0" y="0"/>
          <a:chExt cx="0" cy="0"/>
        </a:xfrm>
      </p:grpSpPr>
      <p:sp>
        <p:nvSpPr>
          <p:cNvPr id="96" name="Body Level One…"/>
          <p:cNvSpPr txBox="1"/>
          <p:nvPr>
            <p:ph type="body" idx="1"/>
          </p:nvPr>
        </p:nvSpPr>
        <p:spPr>
          <a:xfrm>
            <a:off x="673100" y="1320800"/>
            <a:ext cx="11658600" cy="7467600"/>
          </a:xfrm>
          <a:prstGeom prst="rect">
            <a:avLst/>
          </a:prstGeom>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97" name="Slide Number"/>
          <p:cNvSpPr txBox="1"/>
          <p:nvPr>
            <p:ph type="sldNum" sz="quarter" idx="2"/>
          </p:nvPr>
        </p:nvSpPr>
        <p:spPr>
          <a:xfrm>
            <a:off x="6338817"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3 per pagina">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4" name="Image"/>
          <p:cNvSpPr/>
          <p:nvPr>
            <p:ph type="pic" sz="half" idx="13"/>
          </p:nvPr>
        </p:nvSpPr>
        <p:spPr>
          <a:xfrm>
            <a:off x="6172200" y="4787900"/>
            <a:ext cx="6375400" cy="4145675"/>
          </a:xfrm>
          <a:prstGeom prst="rect">
            <a:avLst/>
          </a:prstGeom>
          <a:effectLst>
            <a:outerShdw sx="100000" sy="100000" kx="0" ky="0" algn="b" rotWithShape="0" blurRad="127000" dist="76200" dir="2700000">
              <a:srgbClr val="000000">
                <a:alpha val="75000"/>
              </a:srgbClr>
            </a:outerShdw>
          </a:effectLst>
        </p:spPr>
        <p:txBody>
          <a:bodyPr lIns="91439" tIns="45719" rIns="91439" bIns="45719">
            <a:noAutofit/>
          </a:bodyPr>
          <a:lstStyle/>
          <a:p>
            <a:pPr/>
          </a:p>
        </p:txBody>
      </p:sp>
      <p:sp>
        <p:nvSpPr>
          <p:cNvPr id="105" name="Image"/>
          <p:cNvSpPr/>
          <p:nvPr>
            <p:ph type="pic" sz="quarter" idx="14"/>
          </p:nvPr>
        </p:nvSpPr>
        <p:spPr>
          <a:xfrm>
            <a:off x="6333919" y="1079498"/>
            <a:ext cx="5918201" cy="3429001"/>
          </a:xfrm>
          <a:prstGeom prst="rect">
            <a:avLst/>
          </a:prstGeom>
          <a:effectLst>
            <a:outerShdw sx="100000" sy="100000" kx="0" ky="0" algn="b" rotWithShape="0" blurRad="127000" dist="76200" dir="2700000">
              <a:srgbClr val="000000">
                <a:alpha val="75000"/>
              </a:srgbClr>
            </a:outerShdw>
          </a:effectLst>
        </p:spPr>
        <p:txBody>
          <a:bodyPr lIns="91439" tIns="45719" rIns="91439" bIns="45719">
            <a:noAutofit/>
          </a:bodyPr>
          <a:lstStyle/>
          <a:p>
            <a:pPr/>
          </a:p>
        </p:txBody>
      </p:sp>
      <p:sp>
        <p:nvSpPr>
          <p:cNvPr id="106" name="Image"/>
          <p:cNvSpPr/>
          <p:nvPr>
            <p:ph type="pic" idx="15"/>
          </p:nvPr>
        </p:nvSpPr>
        <p:spPr>
          <a:xfrm>
            <a:off x="-321934" y="1080867"/>
            <a:ext cx="7686496" cy="7807542"/>
          </a:xfrm>
          <a:prstGeom prst="rect">
            <a:avLst/>
          </a:prstGeom>
          <a:effectLst>
            <a:outerShdw sx="100000" sy="100000" kx="0" ky="0" algn="b" rotWithShape="0" blurRad="127000" dist="76200" dir="2700000">
              <a:srgbClr val="000000">
                <a:alpha val="75000"/>
              </a:srgbClr>
            </a:outerShdw>
          </a:effectLst>
        </p:spPr>
        <p:txBody>
          <a:bodyPr lIns="91439" tIns="45719" rIns="91439" bIns="45719">
            <a:noAutofit/>
          </a:bodyPr>
          <a:lstStyle/>
          <a:p>
            <a:pPr/>
          </a:p>
        </p:txBody>
      </p:sp>
      <p:sp>
        <p:nvSpPr>
          <p:cNvPr id="107" name="Slide Number"/>
          <p:cNvSpPr txBox="1"/>
          <p:nvPr>
            <p:ph type="sldNum" sz="quarter" idx="2"/>
          </p:nvPr>
        </p:nvSpPr>
        <p:spPr>
          <a:xfrm>
            <a:off x="6338817"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2 per pagina">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4" name="Image"/>
          <p:cNvSpPr/>
          <p:nvPr>
            <p:ph type="pic" idx="13"/>
          </p:nvPr>
        </p:nvSpPr>
        <p:spPr>
          <a:xfrm>
            <a:off x="5556601" y="1079500"/>
            <a:ext cx="7701342" cy="7785100"/>
          </a:xfrm>
          <a:prstGeom prst="rect">
            <a:avLst/>
          </a:prstGeom>
          <a:effectLst>
            <a:outerShdw sx="100000" sy="100000" kx="0" ky="0" algn="b" rotWithShape="0" blurRad="127000" dist="76200" dir="2700000">
              <a:srgbClr val="000000">
                <a:alpha val="75000"/>
              </a:srgbClr>
            </a:outerShdw>
          </a:effectLst>
        </p:spPr>
        <p:txBody>
          <a:bodyPr lIns="91439" tIns="45719" rIns="91439" bIns="45719">
            <a:noAutofit/>
          </a:bodyPr>
          <a:lstStyle/>
          <a:p>
            <a:pPr/>
          </a:p>
        </p:txBody>
      </p:sp>
      <p:sp>
        <p:nvSpPr>
          <p:cNvPr id="115" name="Image"/>
          <p:cNvSpPr/>
          <p:nvPr>
            <p:ph type="pic" idx="14"/>
          </p:nvPr>
        </p:nvSpPr>
        <p:spPr>
          <a:xfrm>
            <a:off x="299347" y="1003300"/>
            <a:ext cx="7793714" cy="7899400"/>
          </a:xfrm>
          <a:prstGeom prst="rect">
            <a:avLst/>
          </a:prstGeom>
          <a:effectLst>
            <a:outerShdw sx="100000" sy="100000" kx="0" ky="0" algn="b" rotWithShape="0" blurRad="127000" dist="76200" dir="2700000">
              <a:srgbClr val="000000">
                <a:alpha val="75000"/>
              </a:srgbClr>
            </a:outerShdw>
          </a:effectLst>
        </p:spPr>
        <p:txBody>
          <a:bodyPr lIns="91439" tIns="45719" rIns="91439" bIns="45719">
            <a:noAutofit/>
          </a:bodyPr>
          <a:lstStyle/>
          <a:p>
            <a:pPr/>
          </a:p>
        </p:txBody>
      </p:sp>
      <p:sp>
        <p:nvSpPr>
          <p:cNvPr id="116" name="Slide Number"/>
          <p:cNvSpPr txBox="1"/>
          <p:nvPr>
            <p:ph type="sldNum" sz="quarter" idx="2"/>
          </p:nvPr>
        </p:nvSpPr>
        <p:spPr>
          <a:xfrm>
            <a:off x="6335522"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zion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3" name="— Giovanni Mela"/>
          <p:cNvSpPr txBox="1"/>
          <p:nvPr>
            <p:ph type="body" sz="quarter" idx="13"/>
          </p:nvPr>
        </p:nvSpPr>
        <p:spPr>
          <a:xfrm>
            <a:off x="673100" y="6483350"/>
            <a:ext cx="11658600" cy="558800"/>
          </a:xfrm>
          <a:prstGeom prst="rect">
            <a:avLst/>
          </a:prstGeom>
        </p:spPr>
        <p:txBody>
          <a:bodyPr anchor="ctr">
            <a:spAutoFit/>
          </a:bodyPr>
          <a:lstStyle>
            <a:lvl1pPr marL="0" indent="0" algn="ctr">
              <a:spcBef>
                <a:spcPts val="0"/>
              </a:spcBef>
              <a:buClrTx/>
              <a:buSzTx/>
              <a:buNone/>
              <a:defRPr i="1" spc="52" sz="2600">
                <a:solidFill>
                  <a:schemeClr val="accent5">
                    <a:satOff val="-10854"/>
                    <a:lumOff val="-10463"/>
                  </a:schemeClr>
                </a:solidFill>
              </a:defRPr>
            </a:lvl1pPr>
          </a:lstStyle>
          <a:p>
            <a:pPr/>
            <a:r>
              <a:t>— Giovanni Mela</a:t>
            </a:r>
          </a:p>
        </p:txBody>
      </p:sp>
      <p:sp>
        <p:nvSpPr>
          <p:cNvPr id="124" name="Inserisci qui una citazione."/>
          <p:cNvSpPr txBox="1"/>
          <p:nvPr>
            <p:ph type="body" sz="quarter" idx="14"/>
          </p:nvPr>
        </p:nvSpPr>
        <p:spPr>
          <a:xfrm>
            <a:off x="673100" y="4339939"/>
            <a:ext cx="11658600" cy="2035461"/>
          </a:xfrm>
          <a:prstGeom prst="rect">
            <a:avLst/>
          </a:prstGeom>
        </p:spPr>
        <p:txBody>
          <a:bodyPr anchor="b">
            <a:spAutoFit/>
          </a:bodyPr>
          <a:lstStyle>
            <a:lvl1pPr marL="0" indent="0" algn="ctr">
              <a:spcBef>
                <a:spcPts val="0"/>
              </a:spcBef>
              <a:buClrTx/>
              <a:buSzTx/>
              <a:buNone/>
              <a:defRPr cap="all" spc="464" sz="5800">
                <a:latin typeface="+mn-lt"/>
                <a:ea typeface="+mn-ea"/>
                <a:cs typeface="+mn-cs"/>
                <a:sym typeface="Futura"/>
              </a:defRPr>
            </a:lvl1pPr>
          </a:lstStyle>
          <a:p>
            <a:pPr defTabSz="914400"/>
            <a:r>
              <a:t>Inserisci qui una citazione.</a:t>
            </a:r>
          </a:p>
        </p:txBody>
      </p:sp>
      <p:sp>
        <p:nvSpPr>
          <p:cNvPr id="125" name="&quot;"/>
          <p:cNvSpPr txBox="1"/>
          <p:nvPr>
            <p:ph type="body" sz="quarter" idx="15"/>
          </p:nvPr>
        </p:nvSpPr>
        <p:spPr>
          <a:xfrm>
            <a:off x="6125089" y="7061200"/>
            <a:ext cx="756681" cy="1409700"/>
          </a:xfrm>
          <a:prstGeom prst="rect">
            <a:avLst/>
          </a:prstGeom>
        </p:spPr>
        <p:txBody>
          <a:bodyPr wrap="none">
            <a:spAutoFit/>
          </a:bodyPr>
          <a:lstStyle>
            <a:lvl1pPr marL="0" indent="0" algn="ctr" defTabSz="647700">
              <a:spcBef>
                <a:spcPts val="0"/>
              </a:spcBef>
              <a:buClrTx/>
              <a:buSzTx/>
              <a:buNone/>
              <a:defRPr spc="180" sz="9000">
                <a:latin typeface="Baskerville SemiBold"/>
                <a:ea typeface="Baskerville SemiBold"/>
                <a:cs typeface="Baskerville SemiBold"/>
                <a:sym typeface="Baskerville SemiBold"/>
              </a:defRPr>
            </a:lvl1pPr>
          </a:lstStyle>
          <a:p>
            <a:pPr/>
            <a:r>
              <a:t>"</a:t>
            </a:r>
          </a:p>
        </p:txBody>
      </p:sp>
      <p:sp>
        <p:nvSpPr>
          <p:cNvPr id="126" name="&quot;"/>
          <p:cNvSpPr txBox="1"/>
          <p:nvPr>
            <p:ph type="body" sz="quarter" idx="16"/>
          </p:nvPr>
        </p:nvSpPr>
        <p:spPr>
          <a:xfrm>
            <a:off x="6125089" y="2565400"/>
            <a:ext cx="756681" cy="1409700"/>
          </a:xfrm>
          <a:prstGeom prst="rect">
            <a:avLst/>
          </a:prstGeom>
        </p:spPr>
        <p:txBody>
          <a:bodyPr wrap="none">
            <a:spAutoFit/>
          </a:bodyPr>
          <a:lstStyle>
            <a:lvl1pPr marL="0" indent="0" algn="ctr" defTabSz="647700">
              <a:spcBef>
                <a:spcPts val="0"/>
              </a:spcBef>
              <a:buClrTx/>
              <a:buSzTx/>
              <a:buNone/>
              <a:defRPr spc="180" sz="9000">
                <a:latin typeface="Baskerville SemiBold"/>
                <a:ea typeface="Baskerville SemiBold"/>
                <a:cs typeface="Baskerville SemiBold"/>
                <a:sym typeface="Baskerville SemiBold"/>
              </a:defRPr>
            </a:lvl1pPr>
          </a:lstStyle>
          <a:p>
            <a:pPr/>
            <a:r>
              <a:t>"</a:t>
            </a:r>
          </a:p>
        </p:txBody>
      </p:sp>
      <p:sp>
        <p:nvSpPr>
          <p:cNvPr id="127" name="Slide Number"/>
          <p:cNvSpPr txBox="1"/>
          <p:nvPr>
            <p:ph type="sldNum" sz="quarter" idx="2"/>
          </p:nvPr>
        </p:nvSpPr>
        <p:spPr>
          <a:xfrm>
            <a:off x="6338817"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p:spTree>
      <p:nvGrpSpPr>
        <p:cNvPr id="1" name=""/>
        <p:cNvGrpSpPr/>
        <p:nvPr/>
      </p:nvGrpSpPr>
      <p:grpSpPr>
        <a:xfrm>
          <a:off x="0" y="0"/>
          <a:ext cx="0" cy="0"/>
          <a:chOff x="0" y="0"/>
          <a:chExt cx="0" cy="0"/>
        </a:xfrm>
      </p:grpSpPr>
      <p:sp>
        <p:nvSpPr>
          <p:cNvPr id="134" name="Image"/>
          <p:cNvSpPr/>
          <p:nvPr>
            <p:ph type="pic" idx="13"/>
          </p:nvPr>
        </p:nvSpPr>
        <p:spPr>
          <a:xfrm>
            <a:off x="0" y="0"/>
            <a:ext cx="15312005" cy="99568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uoto">
    <p:spTree>
      <p:nvGrpSpPr>
        <p:cNvPr id="1" name=""/>
        <p:cNvGrpSpPr/>
        <p:nvPr/>
      </p:nvGrpSpPr>
      <p:grpSpPr>
        <a:xfrm>
          <a:off x="0" y="0"/>
          <a:ext cx="0" cy="0"/>
          <a:chOff x="0" y="0"/>
          <a:chExt cx="0" cy="0"/>
        </a:xfrm>
      </p:grpSpPr>
      <p:sp>
        <p:nvSpPr>
          <p:cNvPr id="142" name="Slide Number"/>
          <p:cNvSpPr txBox="1"/>
          <p:nvPr>
            <p:ph type="sldNum" sz="quarter" idx="2"/>
          </p:nvPr>
        </p:nvSpPr>
        <p:spPr>
          <a:xfrm>
            <a:off x="6338817"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uoto alternativ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9" name="Slide Number"/>
          <p:cNvSpPr txBox="1"/>
          <p:nvPr>
            <p:ph type="sldNum" sz="quarter" idx="2"/>
          </p:nvPr>
        </p:nvSpPr>
        <p:spPr>
          <a:xfrm>
            <a:off x="6338817"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Orizzonta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Image"/>
          <p:cNvSpPr/>
          <p:nvPr>
            <p:ph type="pic" idx="13"/>
          </p:nvPr>
        </p:nvSpPr>
        <p:spPr>
          <a:xfrm>
            <a:off x="533400" y="3492500"/>
            <a:ext cx="11938000" cy="7762817"/>
          </a:xfrm>
          <a:prstGeom prst="rect">
            <a:avLst/>
          </a:prstGeom>
          <a:effectLst>
            <a:outerShdw sx="100000" sy="100000" kx="0" ky="0" algn="b" rotWithShape="0" blurRad="127000" dist="76200" dir="2700000">
              <a:srgbClr val="000000">
                <a:alpha val="75000"/>
              </a:srgbClr>
            </a:outerShdw>
          </a:effectLst>
        </p:spPr>
        <p:txBody>
          <a:bodyPr lIns="91439" tIns="45719" rIns="91439" bIns="45719">
            <a:noAutofit/>
          </a:bodyPr>
          <a:lstStyle/>
          <a:p>
            <a:pPr/>
          </a:p>
        </p:txBody>
      </p:sp>
      <p:sp>
        <p:nvSpPr>
          <p:cNvPr id="21" name="Title Text"/>
          <p:cNvSpPr txBox="1"/>
          <p:nvPr>
            <p:ph type="title"/>
          </p:nvPr>
        </p:nvSpPr>
        <p:spPr>
          <a:xfrm>
            <a:off x="673100" y="1168400"/>
            <a:ext cx="11658600" cy="1333500"/>
          </a:xfrm>
          <a:prstGeom prst="rect">
            <a:avLst/>
          </a:prstGeom>
        </p:spPr>
        <p:txBody>
          <a:bodyPr/>
          <a:lstStyle>
            <a:lvl1pPr>
              <a:lnSpc>
                <a:spcPct val="80000"/>
              </a:lnSpc>
              <a:defRPr spc="148" sz="7400">
                <a:solidFill>
                  <a:srgbClr val="FFFFFF"/>
                </a:solidFill>
              </a:defRPr>
            </a:lvl1pPr>
          </a:lstStyle>
          <a:p>
            <a:pPr/>
            <a:r>
              <a:t>Title Text</a:t>
            </a:r>
          </a:p>
        </p:txBody>
      </p:sp>
      <p:sp>
        <p:nvSpPr>
          <p:cNvPr id="22" name="Body Level One…"/>
          <p:cNvSpPr txBox="1"/>
          <p:nvPr>
            <p:ph type="body" sz="quarter" idx="1"/>
          </p:nvPr>
        </p:nvSpPr>
        <p:spPr>
          <a:xfrm>
            <a:off x="673100" y="508000"/>
            <a:ext cx="11658600" cy="673100"/>
          </a:xfrm>
          <a:prstGeom prst="rect">
            <a:avLst/>
          </a:prstGeom>
        </p:spPr>
        <p:txBody>
          <a:bodyPr/>
          <a:lstStyle>
            <a:lvl1pPr marL="0" indent="0" algn="ctr">
              <a:spcBef>
                <a:spcPts val="0"/>
              </a:spcBef>
              <a:buClrTx/>
              <a:buSzTx/>
              <a:buNone/>
              <a:defRPr cap="all" spc="79" sz="4000">
                <a:solidFill>
                  <a:srgbClr val="FFFFFF"/>
                </a:solidFill>
                <a:latin typeface="+mn-lt"/>
                <a:ea typeface="+mn-ea"/>
                <a:cs typeface="+mn-cs"/>
                <a:sym typeface="Futura"/>
              </a:defRPr>
            </a:lvl1pPr>
            <a:lvl2pPr marL="0" indent="0" algn="ctr">
              <a:spcBef>
                <a:spcPts val="0"/>
              </a:spcBef>
              <a:buClrTx/>
              <a:buSzTx/>
              <a:buNone/>
              <a:defRPr cap="all" spc="79" sz="4000">
                <a:solidFill>
                  <a:srgbClr val="FFFFFF"/>
                </a:solidFill>
                <a:latin typeface="+mn-lt"/>
                <a:ea typeface="+mn-ea"/>
                <a:cs typeface="+mn-cs"/>
                <a:sym typeface="Futura"/>
              </a:defRPr>
            </a:lvl2pPr>
            <a:lvl3pPr marL="0" indent="0" algn="ctr">
              <a:spcBef>
                <a:spcPts val="0"/>
              </a:spcBef>
              <a:buClrTx/>
              <a:buSzTx/>
              <a:buNone/>
              <a:defRPr cap="all" spc="79" sz="4000">
                <a:solidFill>
                  <a:srgbClr val="FFFFFF"/>
                </a:solidFill>
                <a:latin typeface="+mn-lt"/>
                <a:ea typeface="+mn-ea"/>
                <a:cs typeface="+mn-cs"/>
                <a:sym typeface="Futura"/>
              </a:defRPr>
            </a:lvl3pPr>
            <a:lvl4pPr marL="0" indent="0" algn="ctr">
              <a:spcBef>
                <a:spcPts val="0"/>
              </a:spcBef>
              <a:buClrTx/>
              <a:buSzTx/>
              <a:buNone/>
              <a:defRPr cap="all" spc="79" sz="4000">
                <a:solidFill>
                  <a:srgbClr val="FFFFFF"/>
                </a:solidFill>
                <a:latin typeface="+mn-lt"/>
                <a:ea typeface="+mn-ea"/>
                <a:cs typeface="+mn-cs"/>
                <a:sym typeface="Futura"/>
              </a:defRPr>
            </a:lvl4pPr>
            <a:lvl5pPr marL="0" indent="0" algn="ctr">
              <a:spcBef>
                <a:spcPts val="0"/>
              </a:spcBef>
              <a:buClrTx/>
              <a:buSzTx/>
              <a:buNone/>
              <a:defRPr cap="all" spc="79" sz="4000">
                <a:solidFill>
                  <a:srgbClr val="FFFFFF"/>
                </a:solidFill>
                <a:latin typeface="+mn-lt"/>
                <a:ea typeface="+mn-ea"/>
                <a:cs typeface="+mn-cs"/>
                <a:sym typeface="Futura"/>
              </a:defRPr>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Orizzontale alternativa">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 name="Image"/>
          <p:cNvSpPr/>
          <p:nvPr>
            <p:ph type="pic" idx="13"/>
          </p:nvPr>
        </p:nvSpPr>
        <p:spPr>
          <a:xfrm>
            <a:off x="876300" y="2304347"/>
            <a:ext cx="11239500" cy="7308610"/>
          </a:xfrm>
          <a:prstGeom prst="rect">
            <a:avLst/>
          </a:prstGeom>
          <a:effectLst>
            <a:outerShdw sx="100000" sy="100000" kx="0" ky="0" algn="b" rotWithShape="0" blurRad="127000" dist="76200" dir="2700000">
              <a:srgbClr val="000000">
                <a:alpha val="75000"/>
              </a:srgbClr>
            </a:outerShdw>
          </a:effectLst>
        </p:spPr>
        <p:txBody>
          <a:bodyPr lIns="91439" tIns="45719" rIns="91439" bIns="45719">
            <a:noAutofit/>
          </a:bodyPr>
          <a:lstStyle/>
          <a:p>
            <a:pPr/>
          </a:p>
        </p:txBody>
      </p:sp>
      <p:sp>
        <p:nvSpPr>
          <p:cNvPr id="31" name="Title Text"/>
          <p:cNvSpPr txBox="1"/>
          <p:nvPr>
            <p:ph type="title"/>
          </p:nvPr>
        </p:nvSpPr>
        <p:spPr>
          <a:prstGeom prst="rect">
            <a:avLst/>
          </a:prstGeom>
        </p:spPr>
        <p:txBody>
          <a:bodyPr/>
          <a:lstStyle/>
          <a:p>
            <a:pPr/>
            <a:r>
              <a:t>Title Text</a:t>
            </a:r>
          </a:p>
        </p:txBody>
      </p:sp>
      <p:sp>
        <p:nvSpPr>
          <p:cNvPr id="32" name="Body Level One…"/>
          <p:cNvSpPr txBox="1"/>
          <p:nvPr>
            <p:ph type="body" sz="quarter" idx="1"/>
          </p:nvPr>
        </p:nvSpPr>
        <p:spPr>
          <a:xfrm>
            <a:off x="673100" y="1320800"/>
            <a:ext cx="11658600" cy="495300"/>
          </a:xfrm>
          <a:prstGeom prst="rect">
            <a:avLst/>
          </a:prstGeom>
        </p:spPr>
        <p:txBody>
          <a:bodyPr/>
          <a:lstStyle>
            <a:lvl1pPr marL="0" indent="0" algn="ctr">
              <a:spcBef>
                <a:spcPts val="0"/>
              </a:spcBef>
              <a:buSzTx/>
              <a:buNone/>
              <a:defRPr cap="all" spc="234" sz="2600">
                <a:latin typeface="+mn-lt"/>
                <a:ea typeface="+mn-ea"/>
                <a:cs typeface="+mn-cs"/>
                <a:sym typeface="Futura"/>
              </a:defRPr>
            </a:lvl1pPr>
            <a:lvl2pPr marL="0" indent="0" algn="ctr">
              <a:spcBef>
                <a:spcPts val="0"/>
              </a:spcBef>
              <a:buSzTx/>
              <a:buNone/>
              <a:defRPr cap="all" spc="234" sz="2600">
                <a:latin typeface="+mn-lt"/>
                <a:ea typeface="+mn-ea"/>
                <a:cs typeface="+mn-cs"/>
                <a:sym typeface="Futura"/>
              </a:defRPr>
            </a:lvl2pPr>
            <a:lvl3pPr marL="0" indent="0" algn="ctr">
              <a:spcBef>
                <a:spcPts val="0"/>
              </a:spcBef>
              <a:buSzTx/>
              <a:buNone/>
              <a:defRPr cap="all" spc="234" sz="2600">
                <a:latin typeface="+mn-lt"/>
                <a:ea typeface="+mn-ea"/>
                <a:cs typeface="+mn-cs"/>
                <a:sym typeface="Futura"/>
              </a:defRPr>
            </a:lvl3pPr>
            <a:lvl4pPr marL="0" indent="0" algn="ctr">
              <a:spcBef>
                <a:spcPts val="0"/>
              </a:spcBef>
              <a:buSzTx/>
              <a:buNone/>
              <a:defRPr cap="all" spc="234" sz="2600">
                <a:latin typeface="+mn-lt"/>
                <a:ea typeface="+mn-ea"/>
                <a:cs typeface="+mn-cs"/>
                <a:sym typeface="Futura"/>
              </a:defRPr>
            </a:lvl4pPr>
            <a:lvl5pPr marL="0" indent="0" algn="ctr">
              <a:spcBef>
                <a:spcPts val="0"/>
              </a:spcBef>
              <a:buSzTx/>
              <a:buNone/>
              <a:defRPr cap="all" spc="234" sz="2600">
                <a:latin typeface="+mn-lt"/>
                <a:ea typeface="+mn-ea"/>
                <a:cs typeface="+mn-cs"/>
                <a:sym typeface="Futura"/>
              </a:defRPr>
            </a:lvl5pPr>
          </a:lstStyle>
          <a:p>
            <a:pPr/>
            <a:r>
              <a:t>Body Level One</a:t>
            </a:r>
          </a:p>
          <a:p>
            <a:pPr lvl="1"/>
            <a:r>
              <a:t>Body Level Two</a:t>
            </a:r>
          </a:p>
          <a:p>
            <a:pPr lvl="2"/>
            <a:r>
              <a:t>Body Level Three</a:t>
            </a:r>
          </a:p>
          <a:p>
            <a:pPr lvl="3"/>
            <a:r>
              <a:t>Body Level Four</a:t>
            </a:r>
          </a:p>
          <a:p>
            <a:pPr lvl="4"/>
            <a:r>
              <a:t>Body Level Five</a:t>
            </a:r>
          </a:p>
        </p:txBody>
      </p:sp>
      <p:sp>
        <p:nvSpPr>
          <p:cNvPr id="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 Centra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0" name="Title Text"/>
          <p:cNvSpPr txBox="1"/>
          <p:nvPr>
            <p:ph type="title"/>
          </p:nvPr>
        </p:nvSpPr>
        <p:spPr>
          <a:xfrm>
            <a:off x="673100" y="3086100"/>
            <a:ext cx="11658600" cy="3568700"/>
          </a:xfrm>
          <a:prstGeom prst="rect">
            <a:avLst/>
          </a:prstGeom>
        </p:spPr>
        <p:txBody>
          <a:bodyPr anchor="ctr"/>
          <a:lstStyle>
            <a:lvl1pPr>
              <a:defRPr spc="208" sz="10400">
                <a:solidFill>
                  <a:srgbClr val="FFFFFF"/>
                </a:solidFill>
              </a:defRPr>
            </a:lvl1pPr>
          </a:lstStyle>
          <a:p>
            <a:pPr/>
            <a:r>
              <a:t>Title Text</a:t>
            </a:r>
          </a:p>
        </p:txBody>
      </p:sp>
      <p:sp>
        <p:nvSpPr>
          <p:cNvPr id="41"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 Centrato alternativ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8" name="Title Text"/>
          <p:cNvSpPr txBox="1"/>
          <p:nvPr>
            <p:ph type="title"/>
          </p:nvPr>
        </p:nvSpPr>
        <p:spPr>
          <a:xfrm>
            <a:off x="673100" y="3086100"/>
            <a:ext cx="11658600" cy="3568700"/>
          </a:xfrm>
          <a:prstGeom prst="rect">
            <a:avLst/>
          </a:prstGeom>
        </p:spPr>
        <p:txBody>
          <a:bodyPr anchor="ctr"/>
          <a:lstStyle>
            <a:lvl1pPr>
              <a:defRPr spc="208" sz="10400"/>
            </a:lvl1p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Vertica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6" name="Image"/>
          <p:cNvSpPr/>
          <p:nvPr>
            <p:ph type="pic" idx="13"/>
          </p:nvPr>
        </p:nvSpPr>
        <p:spPr>
          <a:xfrm>
            <a:off x="3630632" y="977900"/>
            <a:ext cx="10604501" cy="7881475"/>
          </a:xfrm>
          <a:prstGeom prst="rect">
            <a:avLst/>
          </a:prstGeom>
          <a:effectLst>
            <a:outerShdw sx="100000" sy="100000" kx="0" ky="0" algn="b" rotWithShape="0" blurRad="127000" dist="76200" dir="2700000">
              <a:srgbClr val="000000">
                <a:alpha val="75000"/>
              </a:srgbClr>
            </a:outerShdw>
          </a:effectLst>
        </p:spPr>
        <p:txBody>
          <a:bodyPr lIns="91439" tIns="45719" rIns="91439" bIns="45719">
            <a:noAutofit/>
          </a:bodyPr>
          <a:lstStyle/>
          <a:p>
            <a:pPr/>
          </a:p>
        </p:txBody>
      </p:sp>
      <p:sp>
        <p:nvSpPr>
          <p:cNvPr id="57" name="Title Text"/>
          <p:cNvSpPr txBox="1"/>
          <p:nvPr>
            <p:ph type="title"/>
          </p:nvPr>
        </p:nvSpPr>
        <p:spPr>
          <a:xfrm>
            <a:off x="673100" y="4191000"/>
            <a:ext cx="4889500" cy="3581400"/>
          </a:xfrm>
          <a:prstGeom prst="rect">
            <a:avLst/>
          </a:prstGeom>
        </p:spPr>
        <p:txBody>
          <a:bodyPr/>
          <a:lstStyle>
            <a:lvl1pPr algn="l">
              <a:lnSpc>
                <a:spcPct val="80000"/>
              </a:lnSpc>
              <a:defRPr spc="148" sz="7400"/>
            </a:lvl1pPr>
          </a:lstStyle>
          <a:p>
            <a:pPr/>
            <a:r>
              <a:t>Title Text</a:t>
            </a:r>
          </a:p>
        </p:txBody>
      </p:sp>
      <p:sp>
        <p:nvSpPr>
          <p:cNvPr id="58" name="Body Level One…"/>
          <p:cNvSpPr txBox="1"/>
          <p:nvPr>
            <p:ph type="body" sz="quarter" idx="1"/>
          </p:nvPr>
        </p:nvSpPr>
        <p:spPr>
          <a:xfrm>
            <a:off x="673100" y="2844800"/>
            <a:ext cx="4889500" cy="1358900"/>
          </a:xfrm>
          <a:prstGeom prst="rect">
            <a:avLst/>
          </a:prstGeom>
        </p:spPr>
        <p:txBody>
          <a:bodyPr anchor="b"/>
          <a:lstStyle>
            <a:lvl1pPr marL="0" indent="0">
              <a:spcBef>
                <a:spcPts val="0"/>
              </a:spcBef>
              <a:buClrTx/>
              <a:buSzTx/>
              <a:buNone/>
              <a:defRPr cap="all" spc="79" sz="4000">
                <a:latin typeface="+mn-lt"/>
                <a:ea typeface="+mn-ea"/>
                <a:cs typeface="+mn-cs"/>
                <a:sym typeface="Futura"/>
              </a:defRPr>
            </a:lvl1pPr>
            <a:lvl2pPr marL="0" indent="0">
              <a:spcBef>
                <a:spcPts val="0"/>
              </a:spcBef>
              <a:buClrTx/>
              <a:buSzTx/>
              <a:buNone/>
              <a:defRPr cap="all" spc="79" sz="4000">
                <a:latin typeface="+mn-lt"/>
                <a:ea typeface="+mn-ea"/>
                <a:cs typeface="+mn-cs"/>
                <a:sym typeface="Futura"/>
              </a:defRPr>
            </a:lvl2pPr>
            <a:lvl3pPr marL="0" indent="0">
              <a:spcBef>
                <a:spcPts val="0"/>
              </a:spcBef>
              <a:buClrTx/>
              <a:buSzTx/>
              <a:buNone/>
              <a:defRPr cap="all" spc="79" sz="4000">
                <a:latin typeface="+mn-lt"/>
                <a:ea typeface="+mn-ea"/>
                <a:cs typeface="+mn-cs"/>
                <a:sym typeface="Futura"/>
              </a:defRPr>
            </a:lvl3pPr>
            <a:lvl4pPr marL="0" indent="0">
              <a:spcBef>
                <a:spcPts val="0"/>
              </a:spcBef>
              <a:buClrTx/>
              <a:buSzTx/>
              <a:buNone/>
              <a:defRPr cap="all" spc="79" sz="4000">
                <a:latin typeface="+mn-lt"/>
                <a:ea typeface="+mn-ea"/>
                <a:cs typeface="+mn-cs"/>
                <a:sym typeface="Futura"/>
              </a:defRPr>
            </a:lvl4pPr>
            <a:lvl5pPr marL="0" indent="0">
              <a:spcBef>
                <a:spcPts val="0"/>
              </a:spcBef>
              <a:buClrTx/>
              <a:buSzTx/>
              <a:buNone/>
              <a:defRPr cap="all" spc="79" sz="4000">
                <a:latin typeface="+mn-lt"/>
                <a:ea typeface="+mn-ea"/>
                <a:cs typeface="+mn-cs"/>
                <a:sym typeface="Futura"/>
              </a:defRPr>
            </a:lvl5pPr>
          </a:lstStyle>
          <a:p>
            <a:pPr/>
            <a:r>
              <a:t>Body Level One</a:t>
            </a:r>
          </a:p>
          <a:p>
            <a:pPr lvl="1"/>
            <a:r>
              <a:t>Body Level Two</a:t>
            </a:r>
          </a:p>
          <a:p>
            <a:pPr lvl="2"/>
            <a:r>
              <a:t>Body Level Three</a:t>
            </a:r>
          </a:p>
          <a:p>
            <a:pPr lvl="3"/>
            <a:r>
              <a:t>Body Level Four</a:t>
            </a:r>
          </a:p>
          <a:p>
            <a:pPr lvl="4"/>
            <a:r>
              <a:t>Body Level Five</a:t>
            </a:r>
          </a:p>
        </p:txBody>
      </p:sp>
      <p:sp>
        <p:nvSpPr>
          <p:cNvPr id="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 In alto">
    <p:spTree>
      <p:nvGrpSpPr>
        <p:cNvPr id="1" name=""/>
        <p:cNvGrpSpPr/>
        <p:nvPr/>
      </p:nvGrpSpPr>
      <p:grpSpPr>
        <a:xfrm>
          <a:off x="0" y="0"/>
          <a:ext cx="0" cy="0"/>
          <a:chOff x="0" y="0"/>
          <a:chExt cx="0" cy="0"/>
        </a:xfrm>
      </p:grpSpPr>
      <p:sp>
        <p:nvSpPr>
          <p:cNvPr id="66" name="donec quis nunc"/>
          <p:cNvSpPr txBox="1"/>
          <p:nvPr>
            <p:ph type="body" sz="quarter" idx="13"/>
          </p:nvPr>
        </p:nvSpPr>
        <p:spPr>
          <a:xfrm>
            <a:off x="673100" y="1320800"/>
            <a:ext cx="11658600" cy="536265"/>
          </a:xfrm>
          <a:prstGeom prst="rect">
            <a:avLst/>
          </a:prstGeom>
        </p:spPr>
        <p:txBody>
          <a:bodyPr>
            <a:spAutoFit/>
          </a:bodyPr>
          <a:lstStyle>
            <a:lvl1pPr marL="0" indent="0" algn="ctr">
              <a:spcBef>
                <a:spcPts val="0"/>
              </a:spcBef>
              <a:buClrTx/>
              <a:buSzTx/>
              <a:buNone/>
              <a:defRPr cap="all" spc="234" sz="2600">
                <a:latin typeface="+mn-lt"/>
                <a:ea typeface="+mn-ea"/>
                <a:cs typeface="+mn-cs"/>
                <a:sym typeface="Futura"/>
              </a:defRPr>
            </a:lvl1pPr>
          </a:lstStyle>
          <a:p>
            <a:pPr/>
            <a:r>
              <a:t>donec quis nunc</a:t>
            </a:r>
          </a:p>
        </p:txBody>
      </p:sp>
      <p:sp>
        <p:nvSpPr>
          <p:cNvPr id="67" name="Title Text"/>
          <p:cNvSpPr txBox="1"/>
          <p:nvPr>
            <p:ph type="title"/>
          </p:nvPr>
        </p:nvSpPr>
        <p:spPr>
          <a:prstGeom prst="rect">
            <a:avLst/>
          </a:prstGeom>
        </p:spPr>
        <p:txBody>
          <a:bodyPr/>
          <a:lstStyle/>
          <a:p>
            <a:pPr/>
            <a:r>
              <a:t>Title Text</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 punti elenco">
    <p:spTree>
      <p:nvGrpSpPr>
        <p:cNvPr id="1" name=""/>
        <p:cNvGrpSpPr/>
        <p:nvPr/>
      </p:nvGrpSpPr>
      <p:grpSpPr>
        <a:xfrm>
          <a:off x="0" y="0"/>
          <a:ext cx="0" cy="0"/>
          <a:chOff x="0" y="0"/>
          <a:chExt cx="0" cy="0"/>
        </a:xfrm>
      </p:grpSpPr>
      <p:sp>
        <p:nvSpPr>
          <p:cNvPr id="75" name="donec quis nunc"/>
          <p:cNvSpPr txBox="1"/>
          <p:nvPr>
            <p:ph type="body" sz="quarter" idx="13"/>
          </p:nvPr>
        </p:nvSpPr>
        <p:spPr>
          <a:xfrm>
            <a:off x="673100" y="1320800"/>
            <a:ext cx="11658600" cy="536265"/>
          </a:xfrm>
          <a:prstGeom prst="rect">
            <a:avLst/>
          </a:prstGeom>
        </p:spPr>
        <p:txBody>
          <a:bodyPr>
            <a:spAutoFit/>
          </a:bodyPr>
          <a:lstStyle>
            <a:lvl1pPr marL="0" indent="0" algn="ctr">
              <a:spcBef>
                <a:spcPts val="0"/>
              </a:spcBef>
              <a:buClrTx/>
              <a:buSzTx/>
              <a:buNone/>
              <a:defRPr cap="all" spc="234" sz="2600">
                <a:latin typeface="+mn-lt"/>
                <a:ea typeface="+mn-ea"/>
                <a:cs typeface="+mn-cs"/>
                <a:sym typeface="Futura"/>
              </a:defRPr>
            </a:lvl1pPr>
          </a:lstStyle>
          <a:p>
            <a:pPr/>
            <a:r>
              <a:t>donec quis nunc</a:t>
            </a:r>
          </a:p>
        </p:txBody>
      </p:sp>
      <p:sp>
        <p:nvSpPr>
          <p:cNvPr id="76" name="Title Text"/>
          <p:cNvSpPr txBox="1"/>
          <p:nvPr>
            <p:ph type="title"/>
          </p:nvPr>
        </p:nvSpPr>
        <p:spPr>
          <a:prstGeom prst="rect">
            <a:avLst/>
          </a:prstGeom>
        </p:spPr>
        <p:txBody>
          <a:bodyPr/>
          <a:lstStyle/>
          <a:p>
            <a:pPr/>
            <a:r>
              <a:t>Title Text</a:t>
            </a:r>
          </a:p>
        </p:txBody>
      </p:sp>
      <p:sp>
        <p:nvSpPr>
          <p:cNvPr id="7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8" name="Slide Number"/>
          <p:cNvSpPr txBox="1"/>
          <p:nvPr>
            <p:ph type="sldNum" sz="quarter" idx="2"/>
          </p:nvPr>
        </p:nvSpPr>
        <p:spPr>
          <a:xfrm>
            <a:off x="6338817"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punti elenco e f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5" name="Image"/>
          <p:cNvSpPr/>
          <p:nvPr>
            <p:ph type="pic" idx="13"/>
          </p:nvPr>
        </p:nvSpPr>
        <p:spPr>
          <a:xfrm>
            <a:off x="4701080" y="2297102"/>
            <a:ext cx="8877139" cy="6597667"/>
          </a:xfrm>
          <a:prstGeom prst="rect">
            <a:avLst/>
          </a:prstGeom>
          <a:effectLst>
            <a:outerShdw sx="100000" sy="100000" kx="0" ky="0" algn="b" rotWithShape="0" blurRad="127000" dist="76200" dir="2700000">
              <a:srgbClr val="000000">
                <a:alpha val="75000"/>
              </a:srgbClr>
            </a:outerShdw>
          </a:effectLst>
        </p:spPr>
        <p:txBody>
          <a:bodyPr lIns="91439" tIns="45719" rIns="91439" bIns="45719">
            <a:noAutofit/>
          </a:bodyPr>
          <a:lstStyle/>
          <a:p>
            <a:pPr/>
          </a:p>
        </p:txBody>
      </p:sp>
      <p:sp>
        <p:nvSpPr>
          <p:cNvPr id="86" name="donec quis nunc"/>
          <p:cNvSpPr txBox="1"/>
          <p:nvPr>
            <p:ph type="body" sz="quarter" idx="14"/>
          </p:nvPr>
        </p:nvSpPr>
        <p:spPr>
          <a:xfrm>
            <a:off x="673100" y="1320800"/>
            <a:ext cx="11658600" cy="536265"/>
          </a:xfrm>
          <a:prstGeom prst="rect">
            <a:avLst/>
          </a:prstGeom>
        </p:spPr>
        <p:txBody>
          <a:bodyPr>
            <a:spAutoFit/>
          </a:bodyPr>
          <a:lstStyle>
            <a:lvl1pPr marL="0" indent="0" algn="ctr">
              <a:spcBef>
                <a:spcPts val="0"/>
              </a:spcBef>
              <a:buClrTx/>
              <a:buSzTx/>
              <a:buNone/>
              <a:defRPr cap="all" spc="234" sz="2600">
                <a:latin typeface="+mn-lt"/>
                <a:ea typeface="+mn-ea"/>
                <a:cs typeface="+mn-cs"/>
                <a:sym typeface="Futura"/>
              </a:defRPr>
            </a:lvl1pPr>
          </a:lstStyle>
          <a:p>
            <a:pPr/>
            <a:r>
              <a:t>donec quis nunc</a:t>
            </a:r>
          </a:p>
        </p:txBody>
      </p:sp>
      <p:sp>
        <p:nvSpPr>
          <p:cNvPr id="87" name="Title Text"/>
          <p:cNvSpPr txBox="1"/>
          <p:nvPr>
            <p:ph type="title"/>
          </p:nvPr>
        </p:nvSpPr>
        <p:spPr>
          <a:prstGeom prst="rect">
            <a:avLst/>
          </a:prstGeom>
        </p:spPr>
        <p:txBody>
          <a:bodyPr/>
          <a:lstStyle/>
          <a:p>
            <a:pPr/>
            <a:r>
              <a:t>Title Text</a:t>
            </a:r>
          </a:p>
        </p:txBody>
      </p:sp>
      <p:sp>
        <p:nvSpPr>
          <p:cNvPr id="88" name="Body Level One…"/>
          <p:cNvSpPr txBox="1"/>
          <p:nvPr>
            <p:ph type="body" sz="half" idx="1"/>
          </p:nvPr>
        </p:nvSpPr>
        <p:spPr>
          <a:xfrm>
            <a:off x="673100" y="2603500"/>
            <a:ext cx="4775200" cy="6019800"/>
          </a:xfrm>
          <a:prstGeom prst="rect">
            <a:avLst/>
          </a:prstGeom>
        </p:spPr>
        <p:txBody>
          <a:bodyPr/>
          <a:lstStyle>
            <a:lvl1pPr>
              <a:spcBef>
                <a:spcPts val="2800"/>
              </a:spcBef>
              <a:defRPr spc="48" sz="2400"/>
            </a:lvl1pPr>
            <a:lvl2pPr>
              <a:spcBef>
                <a:spcPts val="2800"/>
              </a:spcBef>
              <a:defRPr spc="48" sz="2400"/>
            </a:lvl2pPr>
            <a:lvl3pPr>
              <a:spcBef>
                <a:spcPts val="2800"/>
              </a:spcBef>
              <a:defRPr spc="48" sz="2400"/>
            </a:lvl3pPr>
            <a:lvl4pPr>
              <a:spcBef>
                <a:spcPts val="2800"/>
              </a:spcBef>
              <a:defRPr spc="48" sz="2400"/>
            </a:lvl4pPr>
            <a:lvl5pPr>
              <a:spcBef>
                <a:spcPts val="2800"/>
              </a:spcBef>
              <a:defRPr spc="48" sz="2400"/>
            </a:lvl5pPr>
          </a:lstStyle>
          <a:p>
            <a:pPr/>
            <a:r>
              <a:t>Body Level One</a:t>
            </a:r>
          </a:p>
          <a:p>
            <a:pPr lvl="1"/>
            <a:r>
              <a:t>Body Level Two</a:t>
            </a:r>
          </a:p>
          <a:p>
            <a:pPr lvl="2"/>
            <a:r>
              <a:t>Body Level Three</a:t>
            </a:r>
          </a:p>
          <a:p>
            <a:pPr lvl="3"/>
            <a:r>
              <a:t>Body Level Four</a:t>
            </a:r>
          </a:p>
          <a:p>
            <a:pPr lvl="4"/>
            <a:r>
              <a:t>Body Level Five</a:t>
            </a:r>
          </a:p>
        </p:txBody>
      </p:sp>
      <p:sp>
        <p:nvSpPr>
          <p:cNvPr id="89" name="Slide Number"/>
          <p:cNvSpPr txBox="1"/>
          <p:nvPr>
            <p:ph type="sldNum" sz="quarter" idx="2"/>
          </p:nvPr>
        </p:nvSpPr>
        <p:spPr>
          <a:xfrm>
            <a:off x="6338817"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673100" y="584200"/>
            <a:ext cx="11658600" cy="749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Title Text</a:t>
            </a:r>
          </a:p>
        </p:txBody>
      </p:sp>
      <p:sp>
        <p:nvSpPr>
          <p:cNvPr id="3" name="Body Level One…"/>
          <p:cNvSpPr txBox="1"/>
          <p:nvPr>
            <p:ph type="body" idx="1"/>
          </p:nvPr>
        </p:nvSpPr>
        <p:spPr>
          <a:xfrm>
            <a:off x="673100" y="2387600"/>
            <a:ext cx="11658600" cy="6451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38817" y="9234278"/>
            <a:ext cx="327168" cy="337605"/>
          </a:xfrm>
          <a:prstGeom prst="rect">
            <a:avLst/>
          </a:prstGeom>
          <a:ln w="12700">
            <a:miter lim="400000"/>
          </a:ln>
        </p:spPr>
        <p:txBody>
          <a:bodyPr wrap="none" lIns="50800" tIns="50800" rIns="50800" bIns="50800" anchor="ctr">
            <a:spAutoFit/>
          </a:bodyPr>
          <a:lstStyle>
            <a:lvl1pPr>
              <a:defRPr cap="all" spc="28" sz="1400">
                <a:solidFill>
                  <a:srgbClr val="9A958E"/>
                </a:solidFill>
                <a:latin typeface="+mn-lt"/>
                <a:ea typeface="+mn-ea"/>
                <a:cs typeface="+mn-cs"/>
                <a:sym typeface="Futura"/>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all" i="0" spc="79" strike="noStrike" sz="4000" u="none">
          <a:solidFill>
            <a:srgbClr val="5B5854"/>
          </a:solidFill>
          <a:uFillTx/>
          <a:latin typeface="+mn-lt"/>
          <a:ea typeface="+mn-ea"/>
          <a:cs typeface="+mn-cs"/>
          <a:sym typeface="Futura"/>
        </a:defRPr>
      </a:lvl1pPr>
      <a:lvl2pPr marL="0" marR="0" indent="342900" algn="ctr" defTabSz="457200" rtl="0" latinLnBrk="0">
        <a:lnSpc>
          <a:spcPct val="100000"/>
        </a:lnSpc>
        <a:spcBef>
          <a:spcPts val="0"/>
        </a:spcBef>
        <a:spcAft>
          <a:spcPts val="0"/>
        </a:spcAft>
        <a:buClrTx/>
        <a:buSzTx/>
        <a:buFontTx/>
        <a:buNone/>
        <a:tabLst/>
        <a:defRPr b="0" baseline="0" cap="all" i="0" spc="79" strike="noStrike" sz="4000" u="none">
          <a:solidFill>
            <a:srgbClr val="5B5854"/>
          </a:solidFill>
          <a:uFillTx/>
          <a:latin typeface="+mn-lt"/>
          <a:ea typeface="+mn-ea"/>
          <a:cs typeface="+mn-cs"/>
          <a:sym typeface="Futura"/>
        </a:defRPr>
      </a:lvl2pPr>
      <a:lvl3pPr marL="0" marR="0" indent="685800" algn="ctr" defTabSz="457200" rtl="0" latinLnBrk="0">
        <a:lnSpc>
          <a:spcPct val="100000"/>
        </a:lnSpc>
        <a:spcBef>
          <a:spcPts val="0"/>
        </a:spcBef>
        <a:spcAft>
          <a:spcPts val="0"/>
        </a:spcAft>
        <a:buClrTx/>
        <a:buSzTx/>
        <a:buFontTx/>
        <a:buNone/>
        <a:tabLst/>
        <a:defRPr b="0" baseline="0" cap="all" i="0" spc="79" strike="noStrike" sz="4000" u="none">
          <a:solidFill>
            <a:srgbClr val="5B5854"/>
          </a:solidFill>
          <a:uFillTx/>
          <a:latin typeface="+mn-lt"/>
          <a:ea typeface="+mn-ea"/>
          <a:cs typeface="+mn-cs"/>
          <a:sym typeface="Futura"/>
        </a:defRPr>
      </a:lvl3pPr>
      <a:lvl4pPr marL="0" marR="0" indent="1028700" algn="ctr" defTabSz="457200" rtl="0" latinLnBrk="0">
        <a:lnSpc>
          <a:spcPct val="100000"/>
        </a:lnSpc>
        <a:spcBef>
          <a:spcPts val="0"/>
        </a:spcBef>
        <a:spcAft>
          <a:spcPts val="0"/>
        </a:spcAft>
        <a:buClrTx/>
        <a:buSzTx/>
        <a:buFontTx/>
        <a:buNone/>
        <a:tabLst/>
        <a:defRPr b="0" baseline="0" cap="all" i="0" spc="79" strike="noStrike" sz="4000" u="none">
          <a:solidFill>
            <a:srgbClr val="5B5854"/>
          </a:solidFill>
          <a:uFillTx/>
          <a:latin typeface="+mn-lt"/>
          <a:ea typeface="+mn-ea"/>
          <a:cs typeface="+mn-cs"/>
          <a:sym typeface="Futura"/>
        </a:defRPr>
      </a:lvl4pPr>
      <a:lvl5pPr marL="0" marR="0" indent="1371600" algn="ctr" defTabSz="457200" rtl="0" latinLnBrk="0">
        <a:lnSpc>
          <a:spcPct val="100000"/>
        </a:lnSpc>
        <a:spcBef>
          <a:spcPts val="0"/>
        </a:spcBef>
        <a:spcAft>
          <a:spcPts val="0"/>
        </a:spcAft>
        <a:buClrTx/>
        <a:buSzTx/>
        <a:buFontTx/>
        <a:buNone/>
        <a:tabLst/>
        <a:defRPr b="0" baseline="0" cap="all" i="0" spc="79" strike="noStrike" sz="4000" u="none">
          <a:solidFill>
            <a:srgbClr val="5B5854"/>
          </a:solidFill>
          <a:uFillTx/>
          <a:latin typeface="+mn-lt"/>
          <a:ea typeface="+mn-ea"/>
          <a:cs typeface="+mn-cs"/>
          <a:sym typeface="Futura"/>
        </a:defRPr>
      </a:lvl5pPr>
      <a:lvl6pPr marL="0" marR="0" indent="1714500" algn="ctr" defTabSz="457200" rtl="0" latinLnBrk="0">
        <a:lnSpc>
          <a:spcPct val="100000"/>
        </a:lnSpc>
        <a:spcBef>
          <a:spcPts val="0"/>
        </a:spcBef>
        <a:spcAft>
          <a:spcPts val="0"/>
        </a:spcAft>
        <a:buClrTx/>
        <a:buSzTx/>
        <a:buFontTx/>
        <a:buNone/>
        <a:tabLst/>
        <a:defRPr b="0" baseline="0" cap="all" i="0" spc="79" strike="noStrike" sz="4000" u="none">
          <a:solidFill>
            <a:srgbClr val="5B5854"/>
          </a:solidFill>
          <a:uFillTx/>
          <a:latin typeface="+mn-lt"/>
          <a:ea typeface="+mn-ea"/>
          <a:cs typeface="+mn-cs"/>
          <a:sym typeface="Futura"/>
        </a:defRPr>
      </a:lvl6pPr>
      <a:lvl7pPr marL="0" marR="0" indent="2057400" algn="ctr" defTabSz="457200" rtl="0" latinLnBrk="0">
        <a:lnSpc>
          <a:spcPct val="100000"/>
        </a:lnSpc>
        <a:spcBef>
          <a:spcPts val="0"/>
        </a:spcBef>
        <a:spcAft>
          <a:spcPts val="0"/>
        </a:spcAft>
        <a:buClrTx/>
        <a:buSzTx/>
        <a:buFontTx/>
        <a:buNone/>
        <a:tabLst/>
        <a:defRPr b="0" baseline="0" cap="all" i="0" spc="79" strike="noStrike" sz="4000" u="none">
          <a:solidFill>
            <a:srgbClr val="5B5854"/>
          </a:solidFill>
          <a:uFillTx/>
          <a:latin typeface="+mn-lt"/>
          <a:ea typeface="+mn-ea"/>
          <a:cs typeface="+mn-cs"/>
          <a:sym typeface="Futura"/>
        </a:defRPr>
      </a:lvl7pPr>
      <a:lvl8pPr marL="0" marR="0" indent="2400300" algn="ctr" defTabSz="457200" rtl="0" latinLnBrk="0">
        <a:lnSpc>
          <a:spcPct val="100000"/>
        </a:lnSpc>
        <a:spcBef>
          <a:spcPts val="0"/>
        </a:spcBef>
        <a:spcAft>
          <a:spcPts val="0"/>
        </a:spcAft>
        <a:buClrTx/>
        <a:buSzTx/>
        <a:buFontTx/>
        <a:buNone/>
        <a:tabLst/>
        <a:defRPr b="0" baseline="0" cap="all" i="0" spc="79" strike="noStrike" sz="4000" u="none">
          <a:solidFill>
            <a:srgbClr val="5B5854"/>
          </a:solidFill>
          <a:uFillTx/>
          <a:latin typeface="+mn-lt"/>
          <a:ea typeface="+mn-ea"/>
          <a:cs typeface="+mn-cs"/>
          <a:sym typeface="Futura"/>
        </a:defRPr>
      </a:lvl8pPr>
      <a:lvl9pPr marL="0" marR="0" indent="2743200" algn="ctr" defTabSz="457200" rtl="0" latinLnBrk="0">
        <a:lnSpc>
          <a:spcPct val="100000"/>
        </a:lnSpc>
        <a:spcBef>
          <a:spcPts val="0"/>
        </a:spcBef>
        <a:spcAft>
          <a:spcPts val="0"/>
        </a:spcAft>
        <a:buClrTx/>
        <a:buSzTx/>
        <a:buFontTx/>
        <a:buNone/>
        <a:tabLst/>
        <a:defRPr b="0" baseline="0" cap="all" i="0" spc="79" strike="noStrike" sz="4000" u="none">
          <a:solidFill>
            <a:srgbClr val="5B5854"/>
          </a:solidFill>
          <a:uFillTx/>
          <a:latin typeface="+mn-lt"/>
          <a:ea typeface="+mn-ea"/>
          <a:cs typeface="+mn-cs"/>
          <a:sym typeface="Futura"/>
        </a:defRPr>
      </a:lvl9pPr>
    </p:titleStyle>
    <p:bodyStyle>
      <a:lvl1pPr marL="381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solidFill>
            <a:srgbClr val="5B5854"/>
          </a:solidFill>
          <a:uFillTx/>
          <a:latin typeface="Avenir Medium"/>
          <a:ea typeface="Avenir Medium"/>
          <a:cs typeface="Avenir Medium"/>
          <a:sym typeface="Avenir Medium"/>
        </a:defRPr>
      </a:lvl1pPr>
      <a:lvl2pPr marL="762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solidFill>
            <a:srgbClr val="5B5854"/>
          </a:solidFill>
          <a:uFillTx/>
          <a:latin typeface="Avenir Medium"/>
          <a:ea typeface="Avenir Medium"/>
          <a:cs typeface="Avenir Medium"/>
          <a:sym typeface="Avenir Medium"/>
        </a:defRPr>
      </a:lvl2pPr>
      <a:lvl3pPr marL="1143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solidFill>
            <a:srgbClr val="5B5854"/>
          </a:solidFill>
          <a:uFillTx/>
          <a:latin typeface="Avenir Medium"/>
          <a:ea typeface="Avenir Medium"/>
          <a:cs typeface="Avenir Medium"/>
          <a:sym typeface="Avenir Medium"/>
        </a:defRPr>
      </a:lvl3pPr>
      <a:lvl4pPr marL="1524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solidFill>
            <a:srgbClr val="5B5854"/>
          </a:solidFill>
          <a:uFillTx/>
          <a:latin typeface="Avenir Medium"/>
          <a:ea typeface="Avenir Medium"/>
          <a:cs typeface="Avenir Medium"/>
          <a:sym typeface="Avenir Medium"/>
        </a:defRPr>
      </a:lvl4pPr>
      <a:lvl5pPr marL="1905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solidFill>
            <a:srgbClr val="5B5854"/>
          </a:solidFill>
          <a:uFillTx/>
          <a:latin typeface="Avenir Medium"/>
          <a:ea typeface="Avenir Medium"/>
          <a:cs typeface="Avenir Medium"/>
          <a:sym typeface="Avenir Medium"/>
        </a:defRPr>
      </a:lvl5pPr>
      <a:lvl6pPr marL="2286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solidFill>
            <a:srgbClr val="5B5854"/>
          </a:solidFill>
          <a:uFillTx/>
          <a:latin typeface="Avenir Medium"/>
          <a:ea typeface="Avenir Medium"/>
          <a:cs typeface="Avenir Medium"/>
          <a:sym typeface="Avenir Medium"/>
        </a:defRPr>
      </a:lvl6pPr>
      <a:lvl7pPr marL="2667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solidFill>
            <a:srgbClr val="5B5854"/>
          </a:solidFill>
          <a:uFillTx/>
          <a:latin typeface="Avenir Medium"/>
          <a:ea typeface="Avenir Medium"/>
          <a:cs typeface="Avenir Medium"/>
          <a:sym typeface="Avenir Medium"/>
        </a:defRPr>
      </a:lvl7pPr>
      <a:lvl8pPr marL="3048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solidFill>
            <a:srgbClr val="5B5854"/>
          </a:solidFill>
          <a:uFillTx/>
          <a:latin typeface="Avenir Medium"/>
          <a:ea typeface="Avenir Medium"/>
          <a:cs typeface="Avenir Medium"/>
          <a:sym typeface="Avenir Medium"/>
        </a:defRPr>
      </a:lvl8pPr>
      <a:lvl9pPr marL="3429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solidFill>
            <a:srgbClr val="5B5854"/>
          </a:solidFill>
          <a:uFillTx/>
          <a:latin typeface="Avenir Medium"/>
          <a:ea typeface="Avenir Medium"/>
          <a:cs typeface="Avenir Medium"/>
          <a:sym typeface="Avenir Medium"/>
        </a:defRPr>
      </a:lvl9pPr>
    </p:bodyStyle>
    <p:otherStyle>
      <a:lvl1pPr marL="0" marR="0" indent="0" algn="ctr" defTabSz="45720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1pPr>
      <a:lvl2pPr marL="0" marR="0" indent="228600" algn="ctr" defTabSz="45720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2pPr>
      <a:lvl3pPr marL="0" marR="0" indent="457200" algn="ctr" defTabSz="45720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3pPr>
      <a:lvl4pPr marL="0" marR="0" indent="685800" algn="ctr" defTabSz="45720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4pPr>
      <a:lvl5pPr marL="0" marR="0" indent="914400" algn="ctr" defTabSz="45720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5pPr>
      <a:lvl6pPr marL="0" marR="0" indent="1143000" algn="ctr" defTabSz="45720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6pPr>
      <a:lvl7pPr marL="0" marR="0" indent="1371600" algn="ctr" defTabSz="45720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7pPr>
      <a:lvl8pPr marL="0" marR="0" indent="1600200" algn="ctr" defTabSz="45720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8pPr>
      <a:lvl9pPr marL="0" marR="0" indent="1828800" algn="ctr" defTabSz="45720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Normal people…"/>
          <p:cNvSpPr txBox="1"/>
          <p:nvPr>
            <p:ph type="ctrTitle"/>
          </p:nvPr>
        </p:nvSpPr>
        <p:spPr>
          <a:prstGeom prst="rect">
            <a:avLst/>
          </a:prstGeom>
        </p:spPr>
        <p:txBody>
          <a:bodyPr/>
          <a:lstStyle/>
          <a:p>
            <a:pPr defTabSz="329184">
              <a:defRPr spc="149" sz="7488"/>
            </a:pPr>
            <a:r>
              <a:t>Normal people </a:t>
            </a:r>
          </a:p>
          <a:p>
            <a:pPr defTabSz="329184">
              <a:defRPr spc="149" sz="7488"/>
            </a:pPr>
            <a:r>
              <a:t>By sally rooney</a:t>
            </a:r>
          </a:p>
        </p:txBody>
      </p:sp>
      <p:sp>
        <p:nvSpPr>
          <p:cNvPr id="159" name="Giacomo girardi…"/>
          <p:cNvSpPr txBox="1"/>
          <p:nvPr>
            <p:ph type="subTitle" sz="quarter" idx="1"/>
          </p:nvPr>
        </p:nvSpPr>
        <p:spPr>
          <a:prstGeom prst="rect">
            <a:avLst/>
          </a:prstGeom>
        </p:spPr>
        <p:txBody>
          <a:bodyPr/>
          <a:lstStyle/>
          <a:p>
            <a:pPr defTabSz="278892">
              <a:defRPr spc="131" sz="3294"/>
            </a:pPr>
            <a:r>
              <a:t>Giacomo girardi</a:t>
            </a:r>
          </a:p>
          <a:p>
            <a:pPr defTabSz="278892">
              <a:defRPr spc="131" sz="3294"/>
            </a:pPr>
            <a:r>
              <a:t>5lsca</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Functions:"/>
          <p:cNvSpPr txBox="1"/>
          <p:nvPr>
            <p:ph type="body" idx="13"/>
          </p:nvPr>
        </p:nvSpPr>
        <p:spPr>
          <a:prstGeom prst="rect">
            <a:avLst/>
          </a:prstGeom>
        </p:spPr>
        <p:txBody>
          <a:bodyPr/>
          <a:lstStyle/>
          <a:p>
            <a:pPr/>
            <a:r>
              <a:t>Functions:</a:t>
            </a:r>
          </a:p>
        </p:txBody>
      </p:sp>
      <p:sp>
        <p:nvSpPr>
          <p:cNvPr id="193" name="February 2012"/>
          <p:cNvSpPr txBox="1"/>
          <p:nvPr>
            <p:ph type="title"/>
          </p:nvPr>
        </p:nvSpPr>
        <p:spPr>
          <a:prstGeom prst="rect">
            <a:avLst/>
          </a:prstGeom>
        </p:spPr>
        <p:txBody>
          <a:bodyPr/>
          <a:lstStyle>
            <a:lvl1pPr defTabSz="452627">
              <a:defRPr spc="79" sz="3959"/>
            </a:lvl1pPr>
          </a:lstStyle>
          <a:p>
            <a:pPr/>
            <a:r>
              <a:t>February 2012</a:t>
            </a:r>
          </a:p>
        </p:txBody>
      </p:sp>
      <p:sp>
        <p:nvSpPr>
          <p:cNvPr id="194" name="To show Connell and Marianne’s different changes;…"/>
          <p:cNvSpPr txBox="1"/>
          <p:nvPr>
            <p:ph type="body" idx="1"/>
          </p:nvPr>
        </p:nvSpPr>
        <p:spPr>
          <a:prstGeom prst="rect">
            <a:avLst/>
          </a:prstGeom>
        </p:spPr>
        <p:txBody>
          <a:bodyPr/>
          <a:lstStyle/>
          <a:p>
            <a:pPr/>
            <a:r>
              <a:t>To show Connell and Marianne’s different changes;</a:t>
            </a:r>
          </a:p>
          <a:p>
            <a:pPr/>
            <a:r>
              <a:t>To point out Marianne’s jealousy towards Teresa;</a:t>
            </a:r>
          </a:p>
          <a:p>
            <a:pPr/>
            <a:r>
              <a:t>To highlights Connell's cold feet during high school, on the other hand Marianne forgives Connell;</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Functions:"/>
          <p:cNvSpPr txBox="1"/>
          <p:nvPr>
            <p:ph type="body" idx="13"/>
          </p:nvPr>
        </p:nvSpPr>
        <p:spPr>
          <a:prstGeom prst="rect">
            <a:avLst/>
          </a:prstGeom>
        </p:spPr>
        <p:txBody>
          <a:bodyPr/>
          <a:lstStyle/>
          <a:p>
            <a:pPr/>
            <a:r>
              <a:t>Functions:</a:t>
            </a:r>
          </a:p>
        </p:txBody>
      </p:sp>
      <p:sp>
        <p:nvSpPr>
          <p:cNvPr id="197" name="April 2012"/>
          <p:cNvSpPr txBox="1"/>
          <p:nvPr>
            <p:ph type="title"/>
          </p:nvPr>
        </p:nvSpPr>
        <p:spPr>
          <a:prstGeom prst="rect">
            <a:avLst/>
          </a:prstGeom>
        </p:spPr>
        <p:txBody>
          <a:bodyPr/>
          <a:lstStyle>
            <a:lvl1pPr defTabSz="452627">
              <a:defRPr spc="79" sz="3959"/>
            </a:lvl1pPr>
          </a:lstStyle>
          <a:p>
            <a:pPr/>
            <a:r>
              <a:t>April 2012</a:t>
            </a:r>
          </a:p>
        </p:txBody>
      </p:sp>
      <p:sp>
        <p:nvSpPr>
          <p:cNvPr id="198" name="To show how their relationship keep on;…"/>
          <p:cNvSpPr txBox="1"/>
          <p:nvPr>
            <p:ph type="body" idx="1"/>
          </p:nvPr>
        </p:nvSpPr>
        <p:spPr>
          <a:prstGeom prst="rect">
            <a:avLst/>
          </a:prstGeom>
        </p:spPr>
        <p:txBody>
          <a:bodyPr/>
          <a:lstStyle/>
          <a:p>
            <a:pPr/>
            <a:r>
              <a:t>To show how their relationship keep on;</a:t>
            </a:r>
          </a:p>
          <a:p>
            <a:pPr/>
            <a:r>
              <a:t>Underline that Connell always depends on Marianne;</a:t>
            </a:r>
          </a:p>
          <a:p>
            <a:pPr/>
            <a:r>
              <a:t>To underlines Marianne's difficult family relationship;</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Functions:"/>
          <p:cNvSpPr txBox="1"/>
          <p:nvPr>
            <p:ph type="body" idx="13"/>
          </p:nvPr>
        </p:nvSpPr>
        <p:spPr>
          <a:prstGeom prst="rect">
            <a:avLst/>
          </a:prstGeom>
        </p:spPr>
        <p:txBody>
          <a:bodyPr/>
          <a:lstStyle/>
          <a:p>
            <a:pPr/>
            <a:r>
              <a:t>Functions:</a:t>
            </a:r>
          </a:p>
        </p:txBody>
      </p:sp>
      <p:sp>
        <p:nvSpPr>
          <p:cNvPr id="201" name="July 2012"/>
          <p:cNvSpPr txBox="1"/>
          <p:nvPr>
            <p:ph type="title"/>
          </p:nvPr>
        </p:nvSpPr>
        <p:spPr>
          <a:prstGeom prst="rect">
            <a:avLst/>
          </a:prstGeom>
        </p:spPr>
        <p:txBody>
          <a:bodyPr/>
          <a:lstStyle>
            <a:lvl1pPr defTabSz="452627">
              <a:defRPr spc="79" sz="3959"/>
            </a:lvl1pPr>
          </a:lstStyle>
          <a:p>
            <a:pPr/>
            <a:r>
              <a:t>July 2012</a:t>
            </a:r>
          </a:p>
        </p:txBody>
      </p:sp>
      <p:sp>
        <p:nvSpPr>
          <p:cNvPr id="202" name="To shows that Connell does not care now about other people's judgments;…"/>
          <p:cNvSpPr txBox="1"/>
          <p:nvPr>
            <p:ph type="body" idx="1"/>
          </p:nvPr>
        </p:nvSpPr>
        <p:spPr>
          <a:prstGeom prst="rect">
            <a:avLst/>
          </a:prstGeom>
        </p:spPr>
        <p:txBody>
          <a:bodyPr/>
          <a:lstStyle/>
          <a:p>
            <a:pPr/>
            <a:r>
              <a:t>To shows that Connell does not care now about other people's judgments;</a:t>
            </a:r>
          </a:p>
          <a:p>
            <a:pPr/>
            <a:r>
              <a:t>To draw they want to keep in contact;</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Functions:"/>
          <p:cNvSpPr txBox="1"/>
          <p:nvPr>
            <p:ph type="body" idx="13"/>
          </p:nvPr>
        </p:nvSpPr>
        <p:spPr>
          <a:prstGeom prst="rect">
            <a:avLst/>
          </a:prstGeom>
        </p:spPr>
        <p:txBody>
          <a:bodyPr/>
          <a:lstStyle/>
          <a:p>
            <a:pPr/>
            <a:r>
              <a:t>Functions:</a:t>
            </a:r>
          </a:p>
        </p:txBody>
      </p:sp>
      <p:sp>
        <p:nvSpPr>
          <p:cNvPr id="205" name="September 2012"/>
          <p:cNvSpPr txBox="1"/>
          <p:nvPr>
            <p:ph type="title"/>
          </p:nvPr>
        </p:nvSpPr>
        <p:spPr>
          <a:prstGeom prst="rect">
            <a:avLst/>
          </a:prstGeom>
        </p:spPr>
        <p:txBody>
          <a:bodyPr/>
          <a:lstStyle>
            <a:lvl1pPr defTabSz="452627">
              <a:defRPr spc="79" sz="3959"/>
            </a:lvl1pPr>
          </a:lstStyle>
          <a:p>
            <a:pPr/>
            <a:r>
              <a:t>September 2012</a:t>
            </a:r>
          </a:p>
        </p:txBody>
      </p:sp>
      <p:sp>
        <p:nvSpPr>
          <p:cNvPr id="206" name="To highlights the economic aspect: Connell is unable to pay the rent; in addition Connell is unable to tell Marianne he wants to stay at hers because he does not want to show his feelings and he does not want to take advantage of his economic situation;…"/>
          <p:cNvSpPr txBox="1"/>
          <p:nvPr>
            <p:ph type="body" idx="1"/>
          </p:nvPr>
        </p:nvSpPr>
        <p:spPr>
          <a:prstGeom prst="rect">
            <a:avLst/>
          </a:prstGeom>
        </p:spPr>
        <p:txBody>
          <a:bodyPr/>
          <a:lstStyle/>
          <a:p>
            <a:pPr/>
            <a:r>
              <a:t>To highlights the economic aspect: Connell is unable to pay the rent; in addition Connell is unable to tell Marianne he wants to stay at hers because he does not want to show his feelings and he does not want to take advantage of his economic situation;</a:t>
            </a:r>
          </a:p>
          <a:p>
            <a:pPr/>
            <a:r>
              <a:t>To show Marianne’s submission;</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Functions:"/>
          <p:cNvSpPr txBox="1"/>
          <p:nvPr>
            <p:ph type="body" idx="13"/>
          </p:nvPr>
        </p:nvSpPr>
        <p:spPr>
          <a:prstGeom prst="rect">
            <a:avLst/>
          </a:prstGeom>
        </p:spPr>
        <p:txBody>
          <a:bodyPr/>
          <a:lstStyle/>
          <a:p>
            <a:pPr/>
            <a:r>
              <a:t>Functions:</a:t>
            </a:r>
          </a:p>
        </p:txBody>
      </p:sp>
      <p:sp>
        <p:nvSpPr>
          <p:cNvPr id="209" name="January 2013"/>
          <p:cNvSpPr txBox="1"/>
          <p:nvPr>
            <p:ph type="title"/>
          </p:nvPr>
        </p:nvSpPr>
        <p:spPr>
          <a:prstGeom prst="rect">
            <a:avLst/>
          </a:prstGeom>
        </p:spPr>
        <p:txBody>
          <a:bodyPr/>
          <a:lstStyle>
            <a:lvl1pPr defTabSz="452627">
              <a:defRPr spc="79" sz="3959"/>
            </a:lvl1pPr>
          </a:lstStyle>
          <a:p>
            <a:pPr/>
            <a:r>
              <a:t>January 2013</a:t>
            </a:r>
          </a:p>
        </p:txBody>
      </p:sp>
      <p:sp>
        <p:nvSpPr>
          <p:cNvPr id="210" name="To shows that Connell is jealous of Marianne’s boyfriend even if she goes out with another girl, Helen;…"/>
          <p:cNvSpPr txBox="1"/>
          <p:nvPr>
            <p:ph type="body" idx="1"/>
          </p:nvPr>
        </p:nvSpPr>
        <p:spPr>
          <a:prstGeom prst="rect">
            <a:avLst/>
          </a:prstGeom>
        </p:spPr>
        <p:txBody>
          <a:bodyPr/>
          <a:lstStyle/>
          <a:p>
            <a:pPr/>
            <a:r>
              <a:t>To shows that Connell is jealous of Marianne’s boyfriend even if she goes out with another girl, Helen;</a:t>
            </a:r>
          </a:p>
          <a:p>
            <a:pPr/>
            <a:r>
              <a:t>They express their feelings;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FUNCTIONS:"/>
          <p:cNvSpPr txBox="1"/>
          <p:nvPr>
            <p:ph type="body" idx="13"/>
          </p:nvPr>
        </p:nvSpPr>
        <p:spPr>
          <a:prstGeom prst="rect">
            <a:avLst/>
          </a:prstGeom>
        </p:spPr>
        <p:txBody>
          <a:bodyPr/>
          <a:lstStyle/>
          <a:p>
            <a:pPr/>
            <a:r>
              <a:t>FUNCTIONS:</a:t>
            </a:r>
          </a:p>
        </p:txBody>
      </p:sp>
      <p:sp>
        <p:nvSpPr>
          <p:cNvPr id="213" name="JULY 2013"/>
          <p:cNvSpPr txBox="1"/>
          <p:nvPr>
            <p:ph type="title"/>
          </p:nvPr>
        </p:nvSpPr>
        <p:spPr>
          <a:prstGeom prst="rect">
            <a:avLst/>
          </a:prstGeom>
        </p:spPr>
        <p:txBody>
          <a:bodyPr/>
          <a:lstStyle>
            <a:lvl1pPr defTabSz="452627">
              <a:defRPr spc="79" sz="3959"/>
            </a:lvl1pPr>
          </a:lstStyle>
          <a:p>
            <a:pPr/>
            <a:r>
              <a:t>JULY 2013</a:t>
            </a:r>
          </a:p>
        </p:txBody>
      </p:sp>
      <p:sp>
        <p:nvSpPr>
          <p:cNvPr id="214" name="To show Connell’s growth he has a new stability;…"/>
          <p:cNvSpPr txBox="1"/>
          <p:nvPr>
            <p:ph type="body" idx="1"/>
          </p:nvPr>
        </p:nvSpPr>
        <p:spPr>
          <a:prstGeom prst="rect">
            <a:avLst/>
          </a:prstGeom>
        </p:spPr>
        <p:txBody>
          <a:bodyPr/>
          <a:lstStyle/>
          <a:p>
            <a:pPr/>
            <a:r>
              <a:t>To show Connell’s growth he has a new stability;</a:t>
            </a:r>
          </a:p>
          <a:p>
            <a:pPr/>
            <a:r>
              <a:t>To shows that Connell is protective towards Marianne from others' judgments;</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Function:"/>
          <p:cNvSpPr txBox="1"/>
          <p:nvPr>
            <p:ph type="body" idx="13"/>
          </p:nvPr>
        </p:nvSpPr>
        <p:spPr>
          <a:prstGeom prst="rect">
            <a:avLst/>
          </a:prstGeom>
        </p:spPr>
        <p:txBody>
          <a:bodyPr/>
          <a:lstStyle/>
          <a:p>
            <a:pPr/>
            <a:r>
              <a:t>Function:</a:t>
            </a:r>
          </a:p>
        </p:txBody>
      </p:sp>
      <p:sp>
        <p:nvSpPr>
          <p:cNvPr id="217" name="December 2013"/>
          <p:cNvSpPr txBox="1"/>
          <p:nvPr>
            <p:ph type="title"/>
          </p:nvPr>
        </p:nvSpPr>
        <p:spPr>
          <a:prstGeom prst="rect">
            <a:avLst/>
          </a:prstGeom>
        </p:spPr>
        <p:txBody>
          <a:bodyPr/>
          <a:lstStyle>
            <a:lvl1pPr defTabSz="452627">
              <a:defRPr spc="79" sz="3959"/>
            </a:lvl1pPr>
          </a:lstStyle>
          <a:p>
            <a:pPr/>
            <a:r>
              <a:t>December 2013</a:t>
            </a:r>
          </a:p>
        </p:txBody>
      </p:sp>
      <p:sp>
        <p:nvSpPr>
          <p:cNvPr id="218" name="To focus the attention on Marianne’s biggest weakness: submission"/>
          <p:cNvSpPr txBox="1"/>
          <p:nvPr>
            <p:ph type="body" idx="1"/>
          </p:nvPr>
        </p:nvSpPr>
        <p:spPr>
          <a:prstGeom prst="rect">
            <a:avLst/>
          </a:prstGeom>
        </p:spPr>
        <p:txBody>
          <a:bodyPr/>
          <a:lstStyle/>
          <a:p>
            <a:pPr/>
            <a:r>
              <a:t>To focus the attention on Marianne’s biggest weakness: submission</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Functions:"/>
          <p:cNvSpPr txBox="1"/>
          <p:nvPr>
            <p:ph type="body" idx="13"/>
          </p:nvPr>
        </p:nvSpPr>
        <p:spPr>
          <a:prstGeom prst="rect">
            <a:avLst/>
          </a:prstGeom>
        </p:spPr>
        <p:txBody>
          <a:bodyPr/>
          <a:lstStyle/>
          <a:p>
            <a:pPr/>
            <a:r>
              <a:t>Functions:</a:t>
            </a:r>
          </a:p>
        </p:txBody>
      </p:sp>
      <p:sp>
        <p:nvSpPr>
          <p:cNvPr id="221" name="March 2014"/>
          <p:cNvSpPr txBox="1"/>
          <p:nvPr>
            <p:ph type="title"/>
          </p:nvPr>
        </p:nvSpPr>
        <p:spPr>
          <a:prstGeom prst="rect">
            <a:avLst/>
          </a:prstGeom>
        </p:spPr>
        <p:txBody>
          <a:bodyPr/>
          <a:lstStyle>
            <a:lvl1pPr defTabSz="452627">
              <a:defRPr spc="79" sz="3959"/>
            </a:lvl1pPr>
          </a:lstStyle>
          <a:p>
            <a:pPr/>
            <a:r>
              <a:t>March 2014</a:t>
            </a:r>
          </a:p>
        </p:txBody>
      </p:sp>
      <p:sp>
        <p:nvSpPr>
          <p:cNvPr id="222" name="To take in consideration Connell’s inner thoughts;…"/>
          <p:cNvSpPr txBox="1"/>
          <p:nvPr>
            <p:ph type="body" idx="1"/>
          </p:nvPr>
        </p:nvSpPr>
        <p:spPr>
          <a:prstGeom prst="rect">
            <a:avLst/>
          </a:prstGeom>
        </p:spPr>
        <p:txBody>
          <a:bodyPr/>
          <a:lstStyle/>
          <a:p>
            <a:pPr/>
            <a:r>
              <a:t>To take in consideration Connell’s inner thoughts;</a:t>
            </a:r>
          </a:p>
          <a:p>
            <a:pPr/>
            <a:r>
              <a:t>To make the reader reflect about past and future are connected;</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Functions:"/>
          <p:cNvSpPr txBox="1"/>
          <p:nvPr>
            <p:ph type="body" idx="13"/>
          </p:nvPr>
        </p:nvSpPr>
        <p:spPr>
          <a:prstGeom prst="rect">
            <a:avLst/>
          </a:prstGeom>
        </p:spPr>
        <p:txBody>
          <a:bodyPr/>
          <a:lstStyle/>
          <a:p>
            <a:pPr/>
            <a:r>
              <a:t>Functions:</a:t>
            </a:r>
          </a:p>
        </p:txBody>
      </p:sp>
      <p:sp>
        <p:nvSpPr>
          <p:cNvPr id="225" name="July 2014"/>
          <p:cNvSpPr txBox="1"/>
          <p:nvPr>
            <p:ph type="title"/>
          </p:nvPr>
        </p:nvSpPr>
        <p:spPr>
          <a:prstGeom prst="rect">
            <a:avLst/>
          </a:prstGeom>
        </p:spPr>
        <p:txBody>
          <a:bodyPr/>
          <a:lstStyle>
            <a:lvl1pPr defTabSz="452627">
              <a:defRPr spc="79" sz="3959"/>
            </a:lvl1pPr>
          </a:lstStyle>
          <a:p>
            <a:pPr/>
            <a:r>
              <a:t>July 2014</a:t>
            </a:r>
          </a:p>
        </p:txBody>
      </p:sp>
      <p:sp>
        <p:nvSpPr>
          <p:cNvPr id="226" name="To focus the attentions on the different personality of Connell and Marianne, so they are unable to have a stable relationship;…"/>
          <p:cNvSpPr txBox="1"/>
          <p:nvPr>
            <p:ph type="body" idx="1"/>
          </p:nvPr>
        </p:nvSpPr>
        <p:spPr>
          <a:prstGeom prst="rect">
            <a:avLst/>
          </a:prstGeom>
        </p:spPr>
        <p:txBody>
          <a:bodyPr/>
          <a:lstStyle/>
          <a:p>
            <a:pPr/>
            <a:r>
              <a:t>To focus the attentions on the different personality of Connell and Marianne, so they are unable to have a stable relationship;</a:t>
            </a:r>
          </a:p>
          <a:p>
            <a:pPr/>
            <a:r>
              <a:t>To consider that men and women have different personalities;</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Functions:"/>
          <p:cNvSpPr txBox="1"/>
          <p:nvPr>
            <p:ph type="body" idx="13"/>
          </p:nvPr>
        </p:nvSpPr>
        <p:spPr>
          <a:prstGeom prst="rect">
            <a:avLst/>
          </a:prstGeom>
        </p:spPr>
        <p:txBody>
          <a:bodyPr/>
          <a:lstStyle/>
          <a:p>
            <a:pPr/>
            <a:r>
              <a:t>Functions:</a:t>
            </a:r>
          </a:p>
        </p:txBody>
      </p:sp>
      <p:sp>
        <p:nvSpPr>
          <p:cNvPr id="229" name="July 2014"/>
          <p:cNvSpPr txBox="1"/>
          <p:nvPr>
            <p:ph type="title"/>
          </p:nvPr>
        </p:nvSpPr>
        <p:spPr>
          <a:prstGeom prst="rect">
            <a:avLst/>
          </a:prstGeom>
        </p:spPr>
        <p:txBody>
          <a:bodyPr/>
          <a:lstStyle>
            <a:lvl1pPr defTabSz="452627">
              <a:defRPr spc="79" sz="3959"/>
            </a:lvl1pPr>
          </a:lstStyle>
          <a:p>
            <a:pPr/>
            <a:r>
              <a:t>July 2014 </a:t>
            </a:r>
          </a:p>
        </p:txBody>
      </p:sp>
      <p:sp>
        <p:nvSpPr>
          <p:cNvPr id="230" name="Underline that Connell is still concerned about others' judgments; but he will protect Marianne;…"/>
          <p:cNvSpPr txBox="1"/>
          <p:nvPr>
            <p:ph type="body" idx="1"/>
          </p:nvPr>
        </p:nvSpPr>
        <p:spPr>
          <a:prstGeom prst="rect">
            <a:avLst/>
          </a:prstGeom>
        </p:spPr>
        <p:txBody>
          <a:bodyPr/>
          <a:lstStyle/>
          <a:p>
            <a:pPr/>
            <a:r>
              <a:t>Underline that Connell is still concerned about others' judgments; but he will protect Marianne;</a:t>
            </a:r>
          </a:p>
          <a:p>
            <a:pPr/>
            <a:r>
              <a:t>To show the violence of Marianne’s brother;</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The purpose of the presentation is to find out the functions of every chapter of the novel NORMAL PEOPLE, WRITTEN BY SALLY ROONEY"/>
          <p:cNvSpPr txBox="1"/>
          <p:nvPr>
            <p:ph type="body" idx="13"/>
          </p:nvPr>
        </p:nvSpPr>
        <p:spPr>
          <a:xfrm>
            <a:off x="673100" y="2456535"/>
            <a:ext cx="11658600" cy="1425266"/>
          </a:xfrm>
          <a:prstGeom prst="rect">
            <a:avLst/>
          </a:prstGeom>
        </p:spPr>
        <p:txBody>
          <a:bodyPr/>
          <a:lstStyle/>
          <a:p>
            <a:pPr/>
            <a:r>
              <a:t>The purpose of the presentation is to find out the functions of every chapter of the novel </a:t>
            </a:r>
            <a:r>
              <a:rPr u="sng"/>
              <a:t>NORMAL PEOPLE, </a:t>
            </a:r>
            <a:r>
              <a:t>WRITTEN BY SALLY ROONEY</a:t>
            </a:r>
          </a:p>
        </p:txBody>
      </p:sp>
      <p:sp>
        <p:nvSpPr>
          <p:cNvPr id="162" name="Aim"/>
          <p:cNvSpPr txBox="1"/>
          <p:nvPr>
            <p:ph type="title"/>
          </p:nvPr>
        </p:nvSpPr>
        <p:spPr>
          <a:prstGeom prst="rect">
            <a:avLst/>
          </a:prstGeom>
        </p:spPr>
        <p:txBody>
          <a:bodyPr/>
          <a:lstStyle>
            <a:lvl1pPr defTabSz="452627">
              <a:defRPr spc="79" sz="3959"/>
            </a:lvl1pPr>
          </a:lstStyle>
          <a:p>
            <a:pPr/>
            <a:r>
              <a:t>Aim</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Functions:"/>
          <p:cNvSpPr txBox="1"/>
          <p:nvPr>
            <p:ph type="body" idx="13"/>
          </p:nvPr>
        </p:nvSpPr>
        <p:spPr>
          <a:prstGeom prst="rect">
            <a:avLst/>
          </a:prstGeom>
        </p:spPr>
        <p:txBody>
          <a:bodyPr/>
          <a:lstStyle/>
          <a:p>
            <a:pPr/>
            <a:r>
              <a:t>Functions:</a:t>
            </a:r>
          </a:p>
        </p:txBody>
      </p:sp>
      <p:sp>
        <p:nvSpPr>
          <p:cNvPr id="233" name="February 2015"/>
          <p:cNvSpPr txBox="1"/>
          <p:nvPr>
            <p:ph type="title"/>
          </p:nvPr>
        </p:nvSpPr>
        <p:spPr>
          <a:prstGeom prst="rect">
            <a:avLst/>
          </a:prstGeom>
        </p:spPr>
        <p:txBody>
          <a:bodyPr/>
          <a:lstStyle>
            <a:lvl1pPr defTabSz="452627">
              <a:defRPr spc="79" sz="3959"/>
            </a:lvl1pPr>
          </a:lstStyle>
          <a:p>
            <a:pPr/>
            <a:r>
              <a:t>February 2015</a:t>
            </a:r>
          </a:p>
        </p:txBody>
      </p:sp>
      <p:sp>
        <p:nvSpPr>
          <p:cNvPr id="234" name="To suggests that their relationship will never be stable;"/>
          <p:cNvSpPr txBox="1"/>
          <p:nvPr>
            <p:ph type="body" idx="1"/>
          </p:nvPr>
        </p:nvSpPr>
        <p:spPr>
          <a:prstGeom prst="rect">
            <a:avLst/>
          </a:prstGeom>
        </p:spPr>
        <p:txBody>
          <a:bodyPr/>
          <a:lstStyle/>
          <a:p>
            <a:pPr/>
            <a:r>
              <a:t>To suggests that their relationship will never be stable;</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Narrative strategies adopted by sally rooney"/>
          <p:cNvSpPr txBox="1"/>
          <p:nvPr>
            <p:ph type="title"/>
          </p:nvPr>
        </p:nvSpPr>
        <p:spPr>
          <a:prstGeom prst="rect">
            <a:avLst/>
          </a:prstGeom>
        </p:spPr>
        <p:txBody>
          <a:bodyPr/>
          <a:lstStyle>
            <a:lvl1pPr defTabSz="388620">
              <a:defRPr spc="68" sz="3400"/>
            </a:lvl1pPr>
          </a:lstStyle>
          <a:p>
            <a:pPr/>
            <a:r>
              <a:t>Narrative strategies adopted by sally rooney</a:t>
            </a:r>
          </a:p>
        </p:txBody>
      </p:sp>
      <p:sp>
        <p:nvSpPr>
          <p:cNvPr id="237" name="Mix of telling and showing…"/>
          <p:cNvSpPr txBox="1"/>
          <p:nvPr>
            <p:ph type="body" idx="1"/>
          </p:nvPr>
        </p:nvSpPr>
        <p:spPr>
          <a:xfrm>
            <a:off x="673100" y="1651000"/>
            <a:ext cx="11658600" cy="6451600"/>
          </a:xfrm>
          <a:prstGeom prst="rect">
            <a:avLst/>
          </a:prstGeom>
        </p:spPr>
        <p:txBody>
          <a:bodyPr/>
          <a:lstStyle/>
          <a:p>
            <a:pPr/>
            <a:r>
              <a:t>Mix of telling and showing</a:t>
            </a:r>
          </a:p>
          <a:p>
            <a:pPr/>
            <a:r>
              <a:t>Body language</a:t>
            </a:r>
          </a:p>
          <a:p>
            <a:pPr/>
            <a:r>
              <a:t>Characters’ reflections and inner thoughts</a:t>
            </a:r>
          </a:p>
          <a:p>
            <a:pPr/>
            <a:r>
              <a:t>Third person narrator</a:t>
            </a:r>
          </a:p>
          <a:p>
            <a:pPr/>
            <a:r>
              <a:t>Shift of point of view</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Functions:"/>
          <p:cNvSpPr txBox="1"/>
          <p:nvPr>
            <p:ph type="body" idx="13"/>
          </p:nvPr>
        </p:nvSpPr>
        <p:spPr>
          <a:prstGeom prst="rect">
            <a:avLst/>
          </a:prstGeom>
        </p:spPr>
        <p:txBody>
          <a:bodyPr/>
          <a:lstStyle/>
          <a:p>
            <a:pPr/>
            <a:r>
              <a:t>Functions:</a:t>
            </a:r>
          </a:p>
        </p:txBody>
      </p:sp>
      <p:sp>
        <p:nvSpPr>
          <p:cNvPr id="165" name="January 2011"/>
          <p:cNvSpPr txBox="1"/>
          <p:nvPr>
            <p:ph type="title"/>
          </p:nvPr>
        </p:nvSpPr>
        <p:spPr>
          <a:prstGeom prst="rect">
            <a:avLst/>
          </a:prstGeom>
        </p:spPr>
        <p:txBody>
          <a:bodyPr/>
          <a:lstStyle>
            <a:lvl1pPr defTabSz="452627">
              <a:defRPr spc="79" sz="3959"/>
            </a:lvl1pPr>
          </a:lstStyle>
          <a:p>
            <a:pPr/>
            <a:r>
              <a:t>January 2011</a:t>
            </a:r>
          </a:p>
        </p:txBody>
      </p:sp>
      <p:sp>
        <p:nvSpPr>
          <p:cNvPr id="166" name="To introduce the main characters and their social class to which they belong;…"/>
          <p:cNvSpPr txBox="1"/>
          <p:nvPr>
            <p:ph type="body" idx="1"/>
          </p:nvPr>
        </p:nvSpPr>
        <p:spPr>
          <a:prstGeom prst="rect">
            <a:avLst/>
          </a:prstGeom>
        </p:spPr>
        <p:txBody>
          <a:bodyPr/>
          <a:lstStyle/>
          <a:p>
            <a:pPr/>
            <a:r>
              <a:t>To introduce the main characters and their social class to which they belong;</a:t>
            </a:r>
          </a:p>
          <a:p>
            <a:pPr/>
            <a:r>
              <a:t>To underline the relationship between Connell and Marianne;</a:t>
            </a:r>
          </a:p>
          <a:p>
            <a:pPr/>
            <a:r>
              <a:t>Connell’s body language looking for an escape;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Functions:"/>
          <p:cNvSpPr txBox="1"/>
          <p:nvPr>
            <p:ph type="body" idx="13"/>
          </p:nvPr>
        </p:nvSpPr>
        <p:spPr>
          <a:prstGeom prst="rect">
            <a:avLst/>
          </a:prstGeom>
        </p:spPr>
        <p:txBody>
          <a:bodyPr/>
          <a:lstStyle/>
          <a:p>
            <a:pPr/>
            <a:r>
              <a:t>Functions:</a:t>
            </a:r>
          </a:p>
        </p:txBody>
      </p:sp>
      <p:sp>
        <p:nvSpPr>
          <p:cNvPr id="169" name="February 2011"/>
          <p:cNvSpPr txBox="1"/>
          <p:nvPr>
            <p:ph type="title"/>
          </p:nvPr>
        </p:nvSpPr>
        <p:spPr>
          <a:prstGeom prst="rect">
            <a:avLst/>
          </a:prstGeom>
        </p:spPr>
        <p:txBody>
          <a:bodyPr/>
          <a:lstStyle>
            <a:lvl1pPr defTabSz="452627">
              <a:defRPr spc="79" sz="3959"/>
            </a:lvl1pPr>
          </a:lstStyle>
          <a:p>
            <a:pPr/>
            <a:r>
              <a:t>February 2011</a:t>
            </a:r>
          </a:p>
        </p:txBody>
      </p:sp>
      <p:sp>
        <p:nvSpPr>
          <p:cNvPr id="170" name="To notify the reader that Marianne has a hostile brother;…"/>
          <p:cNvSpPr txBox="1"/>
          <p:nvPr>
            <p:ph type="body" idx="1"/>
          </p:nvPr>
        </p:nvSpPr>
        <p:spPr>
          <a:xfrm>
            <a:off x="673100" y="2712095"/>
            <a:ext cx="11658600" cy="6451601"/>
          </a:xfrm>
          <a:prstGeom prst="rect">
            <a:avLst/>
          </a:prstGeom>
        </p:spPr>
        <p:txBody>
          <a:bodyPr/>
          <a:lstStyle/>
          <a:p>
            <a:pPr/>
            <a:r>
              <a:t>To notify the reader that Marianne has a hostile brother;</a:t>
            </a:r>
          </a:p>
          <a:p>
            <a:pPr/>
            <a:r>
              <a:t>To underline the importance of reputation by classmates;</a:t>
            </a:r>
          </a:p>
          <a:p>
            <a:pPr/>
            <a:r>
              <a:t>To emphasize that Marianne was considered a loser and strange at school;</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Functions:"/>
          <p:cNvSpPr txBox="1"/>
          <p:nvPr>
            <p:ph type="body" idx="13"/>
          </p:nvPr>
        </p:nvSpPr>
        <p:spPr>
          <a:prstGeom prst="rect">
            <a:avLst/>
          </a:prstGeom>
        </p:spPr>
        <p:txBody>
          <a:bodyPr/>
          <a:lstStyle/>
          <a:p>
            <a:pPr/>
            <a:r>
              <a:t>Functions:</a:t>
            </a:r>
          </a:p>
        </p:txBody>
      </p:sp>
      <p:sp>
        <p:nvSpPr>
          <p:cNvPr id="173" name="March 2011"/>
          <p:cNvSpPr txBox="1"/>
          <p:nvPr>
            <p:ph type="title"/>
          </p:nvPr>
        </p:nvSpPr>
        <p:spPr>
          <a:prstGeom prst="rect">
            <a:avLst/>
          </a:prstGeom>
        </p:spPr>
        <p:txBody>
          <a:bodyPr/>
          <a:lstStyle>
            <a:lvl1pPr defTabSz="452627">
              <a:defRPr spc="79" sz="3959"/>
            </a:lvl1pPr>
          </a:lstStyle>
          <a:p>
            <a:pPr/>
            <a:r>
              <a:t>March 2011</a:t>
            </a:r>
          </a:p>
        </p:txBody>
      </p:sp>
      <p:sp>
        <p:nvSpPr>
          <p:cNvPr id="174" name="To underline the Connell’s indecisive nature;…"/>
          <p:cNvSpPr txBox="1"/>
          <p:nvPr>
            <p:ph type="body" idx="1"/>
          </p:nvPr>
        </p:nvSpPr>
        <p:spPr>
          <a:prstGeom prst="rect">
            <a:avLst/>
          </a:prstGeom>
        </p:spPr>
        <p:txBody>
          <a:bodyPr/>
          <a:lstStyle/>
          <a:p>
            <a:pPr/>
            <a:r>
              <a:t>To underline the Connell’s indecisive nature;</a:t>
            </a:r>
          </a:p>
          <a:p>
            <a:pPr/>
            <a:r>
              <a:t>To highlights the physical attraction that Connell feels towards Marianne;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functions:"/>
          <p:cNvSpPr txBox="1"/>
          <p:nvPr>
            <p:ph type="body" idx="13"/>
          </p:nvPr>
        </p:nvSpPr>
        <p:spPr>
          <a:prstGeom prst="rect">
            <a:avLst/>
          </a:prstGeom>
        </p:spPr>
        <p:txBody>
          <a:bodyPr/>
          <a:lstStyle/>
          <a:p>
            <a:pPr/>
            <a:r>
              <a:t>functions:</a:t>
            </a:r>
          </a:p>
        </p:txBody>
      </p:sp>
      <p:sp>
        <p:nvSpPr>
          <p:cNvPr id="177" name="April 2011"/>
          <p:cNvSpPr txBox="1"/>
          <p:nvPr>
            <p:ph type="title"/>
          </p:nvPr>
        </p:nvSpPr>
        <p:spPr>
          <a:prstGeom prst="rect">
            <a:avLst/>
          </a:prstGeom>
        </p:spPr>
        <p:txBody>
          <a:bodyPr/>
          <a:lstStyle>
            <a:lvl1pPr defTabSz="452627">
              <a:defRPr spc="79" sz="3959"/>
            </a:lvl1pPr>
          </a:lstStyle>
          <a:p>
            <a:pPr/>
            <a:r>
              <a:t>April 2011</a:t>
            </a:r>
          </a:p>
        </p:txBody>
      </p:sp>
      <p:sp>
        <p:nvSpPr>
          <p:cNvPr id="178" name="To underline the different social classes to which Connell and Marianne belong to;…"/>
          <p:cNvSpPr txBox="1"/>
          <p:nvPr>
            <p:ph type="body" idx="1"/>
          </p:nvPr>
        </p:nvSpPr>
        <p:spPr>
          <a:prstGeom prst="rect">
            <a:avLst/>
          </a:prstGeom>
        </p:spPr>
        <p:txBody>
          <a:bodyPr/>
          <a:lstStyle/>
          <a:p>
            <a:pPr/>
            <a:r>
              <a:t>To underline the different social classes to which Connell and Marianne belong to;</a:t>
            </a:r>
          </a:p>
          <a:p>
            <a:pPr/>
            <a:r>
              <a:t>To show that Connell is protective towards Marianne;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FUNCITIONS:"/>
          <p:cNvSpPr txBox="1"/>
          <p:nvPr>
            <p:ph type="body" idx="13"/>
          </p:nvPr>
        </p:nvSpPr>
        <p:spPr>
          <a:prstGeom prst="rect">
            <a:avLst/>
          </a:prstGeom>
        </p:spPr>
        <p:txBody>
          <a:bodyPr/>
          <a:lstStyle/>
          <a:p>
            <a:pPr/>
            <a:r>
              <a:t>FUNCITIONS:</a:t>
            </a:r>
          </a:p>
        </p:txBody>
      </p:sp>
      <p:sp>
        <p:nvSpPr>
          <p:cNvPr id="181" name="APRLIE 2011"/>
          <p:cNvSpPr txBox="1"/>
          <p:nvPr>
            <p:ph type="title"/>
          </p:nvPr>
        </p:nvSpPr>
        <p:spPr>
          <a:prstGeom prst="rect">
            <a:avLst/>
          </a:prstGeom>
        </p:spPr>
        <p:txBody>
          <a:bodyPr/>
          <a:lstStyle>
            <a:lvl1pPr defTabSz="452627">
              <a:defRPr spc="79" sz="3959"/>
            </a:lvl1pPr>
          </a:lstStyle>
          <a:p>
            <a:pPr/>
            <a:r>
              <a:t>APRLIE 2011</a:t>
            </a:r>
          </a:p>
        </p:txBody>
      </p:sp>
      <p:sp>
        <p:nvSpPr>
          <p:cNvPr id="182" name="To draw attention to Connell’s fear of others' judgments;…"/>
          <p:cNvSpPr txBox="1"/>
          <p:nvPr>
            <p:ph type="body" idx="1"/>
          </p:nvPr>
        </p:nvSpPr>
        <p:spPr>
          <a:prstGeom prst="rect">
            <a:avLst/>
          </a:prstGeom>
        </p:spPr>
        <p:txBody>
          <a:bodyPr/>
          <a:lstStyle/>
          <a:p>
            <a:pPr/>
            <a:r>
              <a:t>To draw attention to Connell’s fear of others' judgments;</a:t>
            </a:r>
          </a:p>
          <a:p>
            <a:pPr/>
            <a:r>
              <a:t>To underline the importance of the politics;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FUNCTIONS:"/>
          <p:cNvSpPr txBox="1"/>
          <p:nvPr>
            <p:ph type="body" idx="13"/>
          </p:nvPr>
        </p:nvSpPr>
        <p:spPr>
          <a:prstGeom prst="rect">
            <a:avLst/>
          </a:prstGeom>
        </p:spPr>
        <p:txBody>
          <a:bodyPr/>
          <a:lstStyle/>
          <a:p>
            <a:pPr/>
            <a:r>
              <a:t>FUNCTIONS:</a:t>
            </a:r>
          </a:p>
        </p:txBody>
      </p:sp>
      <p:sp>
        <p:nvSpPr>
          <p:cNvPr id="185" name="AGUST 2011"/>
          <p:cNvSpPr txBox="1"/>
          <p:nvPr>
            <p:ph type="title"/>
          </p:nvPr>
        </p:nvSpPr>
        <p:spPr>
          <a:prstGeom prst="rect">
            <a:avLst/>
          </a:prstGeom>
        </p:spPr>
        <p:txBody>
          <a:bodyPr/>
          <a:lstStyle>
            <a:lvl1pPr defTabSz="452627">
              <a:defRPr spc="79" sz="3959"/>
            </a:lvl1pPr>
          </a:lstStyle>
          <a:p>
            <a:pPr/>
            <a:r>
              <a:t>AGUST 2011</a:t>
            </a:r>
          </a:p>
        </p:txBody>
      </p:sp>
      <p:sp>
        <p:nvSpPr>
          <p:cNvPr id="186" name="To underline the sense of loneliness that Marianne feels;…"/>
          <p:cNvSpPr txBox="1"/>
          <p:nvPr>
            <p:ph type="body" idx="1"/>
          </p:nvPr>
        </p:nvSpPr>
        <p:spPr>
          <a:prstGeom prst="rect">
            <a:avLst/>
          </a:prstGeom>
        </p:spPr>
        <p:txBody>
          <a:bodyPr/>
          <a:lstStyle/>
          <a:p>
            <a:pPr/>
            <a:r>
              <a:t>To underline the sense of loneliness that Marianne feels;</a:t>
            </a:r>
          </a:p>
          <a:p>
            <a:pPr/>
            <a:r>
              <a:t>To focus the attention to Connell looking for Marianne;</a:t>
            </a:r>
          </a:p>
          <a:p>
            <a:pPr/>
            <a:r>
              <a:t>To show sense of security that Connell's mom gave Marianne;</a:t>
            </a:r>
          </a:p>
          <a:p>
            <a:pPr/>
            <a:r>
              <a:t>To Emphasize that Marianne wants to change her life;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Funcitons:"/>
          <p:cNvSpPr txBox="1"/>
          <p:nvPr>
            <p:ph type="body" idx="13"/>
          </p:nvPr>
        </p:nvSpPr>
        <p:spPr>
          <a:prstGeom prst="rect">
            <a:avLst/>
          </a:prstGeom>
        </p:spPr>
        <p:txBody>
          <a:bodyPr/>
          <a:lstStyle/>
          <a:p>
            <a:pPr/>
            <a:r>
              <a:t>Funcitons:</a:t>
            </a:r>
          </a:p>
        </p:txBody>
      </p:sp>
      <p:sp>
        <p:nvSpPr>
          <p:cNvPr id="189" name="November 2011"/>
          <p:cNvSpPr txBox="1"/>
          <p:nvPr>
            <p:ph type="title"/>
          </p:nvPr>
        </p:nvSpPr>
        <p:spPr>
          <a:prstGeom prst="rect">
            <a:avLst/>
          </a:prstGeom>
        </p:spPr>
        <p:txBody>
          <a:bodyPr/>
          <a:lstStyle>
            <a:lvl1pPr defTabSz="452627">
              <a:defRPr spc="79" sz="3959"/>
            </a:lvl1pPr>
          </a:lstStyle>
          <a:p>
            <a:pPr/>
            <a:r>
              <a:t>November 2011</a:t>
            </a:r>
          </a:p>
        </p:txBody>
      </p:sp>
      <p:sp>
        <p:nvSpPr>
          <p:cNvPr id="190" name="To tell about developments between Connell and Marianne’s relationship…"/>
          <p:cNvSpPr txBox="1"/>
          <p:nvPr>
            <p:ph type="body" idx="1"/>
          </p:nvPr>
        </p:nvSpPr>
        <p:spPr>
          <a:prstGeom prst="rect">
            <a:avLst/>
          </a:prstGeom>
        </p:spPr>
        <p:txBody>
          <a:bodyPr/>
          <a:lstStyle/>
          <a:p>
            <a:pPr/>
            <a:r>
              <a:t>To tell about developments between Connell and Marianne’s relationship</a:t>
            </a:r>
          </a:p>
          <a:p>
            <a:pPr/>
            <a:r>
              <a:t>To draw the differences in Connell and Marianne’s personality, and how the situation is changed;</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New_Template8">
  <a:themeElements>
    <a:clrScheme name="New_Template8">
      <a:dk1>
        <a:srgbClr val="5B5854"/>
      </a:dk1>
      <a:lt1>
        <a:srgbClr val="072B5B"/>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Futura"/>
        <a:ea typeface="Futura"/>
        <a:cs typeface="Futura"/>
      </a:majorFont>
      <a:minorFont>
        <a:latin typeface="Futura"/>
        <a:ea typeface="Futura"/>
        <a:cs typeface="Futura"/>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all" i="0" spc="32" strike="noStrike" sz="1600" u="none" kumimoji="0" normalizeH="0">
            <a:ln>
              <a:noFill/>
            </a:ln>
            <a:solidFill>
              <a:srgbClr val="FFFFFF"/>
            </a:solidFill>
            <a:effectLst/>
            <a:uFillTx/>
            <a:latin typeface="+mn-lt"/>
            <a:ea typeface="+mn-ea"/>
            <a:cs typeface="+mn-cs"/>
            <a:sym typeface="Futur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8">
  <a:themeElements>
    <a:clrScheme name="New_Template8">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Futura"/>
        <a:ea typeface="Futura"/>
        <a:cs typeface="Futura"/>
      </a:majorFont>
      <a:minorFont>
        <a:latin typeface="Futura"/>
        <a:ea typeface="Futura"/>
        <a:cs typeface="Futura"/>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all" i="0" spc="32" strike="noStrike" sz="1600" u="none" kumimoji="0" normalizeH="0">
            <a:ln>
              <a:noFill/>
            </a:ln>
            <a:solidFill>
              <a:srgbClr val="FFFFFF"/>
            </a:solidFill>
            <a:effectLst/>
            <a:uFillTx/>
            <a:latin typeface="+mn-lt"/>
            <a:ea typeface="+mn-ea"/>
            <a:cs typeface="+mn-cs"/>
            <a:sym typeface="Futur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