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b="0" baseline="0" cap="none" i="0" spc="28" strike="noStrike" sz="2800" u="none" kumimoji="0" normalizeH="0">
        <a:ln>
          <a:noFill/>
        </a:ln>
        <a:solidFill>
          <a:srgbClr val="5C5C5C"/>
        </a:solidFill>
        <a:effectLst/>
        <a:uFillTx/>
        <a:latin typeface="DIN Condensed"/>
        <a:ea typeface="DIN Condensed"/>
        <a:cs typeface="DIN Condensed"/>
        <a:sym typeface="DIN Condensed"/>
      </a:defRPr>
    </a:lvl1pPr>
    <a:lvl2pPr marL="0" marR="0" indent="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b="0" baseline="0" cap="none" i="0" spc="28" strike="noStrike" sz="2800" u="none" kumimoji="0" normalizeH="0">
        <a:ln>
          <a:noFill/>
        </a:ln>
        <a:solidFill>
          <a:srgbClr val="5C5C5C"/>
        </a:solidFill>
        <a:effectLst/>
        <a:uFillTx/>
        <a:latin typeface="DIN Condensed"/>
        <a:ea typeface="DIN Condensed"/>
        <a:cs typeface="DIN Condensed"/>
        <a:sym typeface="DIN Condensed"/>
      </a:defRPr>
    </a:lvl2pPr>
    <a:lvl3pPr marL="0" marR="0" indent="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b="0" baseline="0" cap="none" i="0" spc="28" strike="noStrike" sz="2800" u="none" kumimoji="0" normalizeH="0">
        <a:ln>
          <a:noFill/>
        </a:ln>
        <a:solidFill>
          <a:srgbClr val="5C5C5C"/>
        </a:solidFill>
        <a:effectLst/>
        <a:uFillTx/>
        <a:latin typeface="DIN Condensed"/>
        <a:ea typeface="DIN Condensed"/>
        <a:cs typeface="DIN Condensed"/>
        <a:sym typeface="DIN Condensed"/>
      </a:defRPr>
    </a:lvl3pPr>
    <a:lvl4pPr marL="0" marR="0" indent="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b="0" baseline="0" cap="none" i="0" spc="28" strike="noStrike" sz="2800" u="none" kumimoji="0" normalizeH="0">
        <a:ln>
          <a:noFill/>
        </a:ln>
        <a:solidFill>
          <a:srgbClr val="5C5C5C"/>
        </a:solidFill>
        <a:effectLst/>
        <a:uFillTx/>
        <a:latin typeface="DIN Condensed"/>
        <a:ea typeface="DIN Condensed"/>
        <a:cs typeface="DIN Condensed"/>
        <a:sym typeface="DIN Condensed"/>
      </a:defRPr>
    </a:lvl4pPr>
    <a:lvl5pPr marL="0" marR="0" indent="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b="0" baseline="0" cap="none" i="0" spc="28" strike="noStrike" sz="2800" u="none" kumimoji="0" normalizeH="0">
        <a:ln>
          <a:noFill/>
        </a:ln>
        <a:solidFill>
          <a:srgbClr val="5C5C5C"/>
        </a:solidFill>
        <a:effectLst/>
        <a:uFillTx/>
        <a:latin typeface="DIN Condensed"/>
        <a:ea typeface="DIN Condensed"/>
        <a:cs typeface="DIN Condensed"/>
        <a:sym typeface="DIN Condensed"/>
      </a:defRPr>
    </a:lvl5pPr>
    <a:lvl6pPr marL="0" marR="0" indent="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b="0" baseline="0" cap="none" i="0" spc="28" strike="noStrike" sz="2800" u="none" kumimoji="0" normalizeH="0">
        <a:ln>
          <a:noFill/>
        </a:ln>
        <a:solidFill>
          <a:srgbClr val="5C5C5C"/>
        </a:solidFill>
        <a:effectLst/>
        <a:uFillTx/>
        <a:latin typeface="DIN Condensed"/>
        <a:ea typeface="DIN Condensed"/>
        <a:cs typeface="DIN Condensed"/>
        <a:sym typeface="DIN Condensed"/>
      </a:defRPr>
    </a:lvl6pPr>
    <a:lvl7pPr marL="0" marR="0" indent="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b="0" baseline="0" cap="none" i="0" spc="28" strike="noStrike" sz="2800" u="none" kumimoji="0" normalizeH="0">
        <a:ln>
          <a:noFill/>
        </a:ln>
        <a:solidFill>
          <a:srgbClr val="5C5C5C"/>
        </a:solidFill>
        <a:effectLst/>
        <a:uFillTx/>
        <a:latin typeface="DIN Condensed"/>
        <a:ea typeface="DIN Condensed"/>
        <a:cs typeface="DIN Condensed"/>
        <a:sym typeface="DIN Condensed"/>
      </a:defRPr>
    </a:lvl7pPr>
    <a:lvl8pPr marL="0" marR="0" indent="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b="0" baseline="0" cap="none" i="0" spc="28" strike="noStrike" sz="2800" u="none" kumimoji="0" normalizeH="0">
        <a:ln>
          <a:noFill/>
        </a:ln>
        <a:solidFill>
          <a:srgbClr val="5C5C5C"/>
        </a:solidFill>
        <a:effectLst/>
        <a:uFillTx/>
        <a:latin typeface="DIN Condensed"/>
        <a:ea typeface="DIN Condensed"/>
        <a:cs typeface="DIN Condensed"/>
        <a:sym typeface="DIN Condensed"/>
      </a:defRPr>
    </a:lvl8pPr>
    <a:lvl9pPr marL="0" marR="0" indent="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b="0" baseline="0" cap="none" i="0" spc="28" strike="noStrike" sz="2800" u="none" kumimoji="0" normalizeH="0">
        <a:ln>
          <a:noFill/>
        </a:ln>
        <a:solidFill>
          <a:srgbClr val="5C5C5C"/>
        </a:solidFill>
        <a:effectLst/>
        <a:uFillTx/>
        <a:latin typeface="DIN Condensed"/>
        <a:ea typeface="DIN Condensed"/>
        <a:cs typeface="DIN Condensed"/>
        <a:sym typeface="DIN Condensed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DIN Condensed"/>
          <a:ea typeface="DIN Condensed"/>
          <a:cs typeface="DIN Condensed"/>
        </a:font>
        <a:srgbClr val="5C5C5C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7DDDE"/>
          </a:solidFill>
        </a:fill>
      </a:tcStyle>
    </a:wholeTbl>
    <a:band2H>
      <a:tcTxStyle b="def" i="def"/>
      <a:tcStyle>
        <a:tcBdr/>
        <a:fill>
          <a:solidFill>
            <a:srgbClr val="ECEFEF"/>
          </a:solidFill>
        </a:fill>
      </a:tcStyle>
    </a:band2H>
    <a:firstCol>
      <a:tcTxStyle b="on" i="off">
        <a:font>
          <a:latin typeface="DIN Condensed"/>
          <a:ea typeface="DIN Condensed"/>
          <a:cs typeface="DIN Condense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DIN Condensed"/>
          <a:ea typeface="DIN Condensed"/>
          <a:cs typeface="DIN Condense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DIN Condensed"/>
          <a:ea typeface="DIN Condensed"/>
          <a:cs typeface="DIN Condense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DIN Condensed"/>
          <a:ea typeface="DIN Condensed"/>
          <a:cs typeface="DIN Condensed"/>
        </a:font>
        <a:srgbClr val="5C5C5C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CE2D3"/>
          </a:solidFill>
        </a:fill>
      </a:tcStyle>
    </a:wholeTbl>
    <a:band2H>
      <a:tcTxStyle b="def" i="def"/>
      <a:tcStyle>
        <a:tcBdr/>
        <a:fill>
          <a:solidFill>
            <a:srgbClr val="F6F1EA"/>
          </a:solidFill>
        </a:fill>
      </a:tcStyle>
    </a:band2H>
    <a:firstCol>
      <a:tcTxStyle b="on" i="off">
        <a:font>
          <a:latin typeface="DIN Condensed"/>
          <a:ea typeface="DIN Condensed"/>
          <a:cs typeface="DIN Condense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DIN Condensed"/>
          <a:ea typeface="DIN Condensed"/>
          <a:cs typeface="DIN Condense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DIN Condensed"/>
          <a:ea typeface="DIN Condensed"/>
          <a:cs typeface="DIN Condense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DIN Condensed"/>
          <a:ea typeface="DIN Condensed"/>
          <a:cs typeface="DIN Condensed"/>
        </a:font>
        <a:srgbClr val="5C5C5C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AD8DE"/>
          </a:solidFill>
        </a:fill>
      </a:tcStyle>
    </a:wholeTbl>
    <a:band2H>
      <a:tcTxStyle b="def" i="def"/>
      <a:tcStyle>
        <a:tcBdr/>
        <a:fill>
          <a:solidFill>
            <a:srgbClr val="EDEDEF"/>
          </a:solidFill>
        </a:fill>
      </a:tcStyle>
    </a:band2H>
    <a:firstCol>
      <a:tcTxStyle b="on" i="off">
        <a:font>
          <a:latin typeface="DIN Condensed"/>
          <a:ea typeface="DIN Condensed"/>
          <a:cs typeface="DIN Condense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DIN Condensed"/>
          <a:ea typeface="DIN Condensed"/>
          <a:cs typeface="DIN Condense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DIN Condensed"/>
          <a:ea typeface="DIN Condensed"/>
          <a:cs typeface="DIN Condense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DIN Condensed"/>
          <a:ea typeface="DIN Condensed"/>
          <a:cs typeface="DIN Condensed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9E9E9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DIN Condensed"/>
          <a:ea typeface="DIN Condensed"/>
          <a:cs typeface="DIN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DIN Condensed"/>
          <a:ea typeface="DIN Condensed"/>
          <a:cs typeface="DIN Condensed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5C5C5C"/>
              </a:solidFill>
              <a:prstDash val="solid"/>
              <a:round/>
            </a:ln>
          </a:top>
          <a:bottom>
            <a:ln w="25400" cap="flat">
              <a:solidFill>
                <a:srgbClr val="5C5C5C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DIN Condensed"/>
          <a:ea typeface="DIN Condensed"/>
          <a:cs typeface="DIN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C5C5C"/>
              </a:solidFill>
              <a:prstDash val="solid"/>
              <a:round/>
            </a:ln>
          </a:top>
          <a:bottom>
            <a:ln w="25400" cap="flat">
              <a:solidFill>
                <a:srgbClr val="5C5C5C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DIN Condensed"/>
          <a:ea typeface="DIN Condensed"/>
          <a:cs typeface="DIN Condensed"/>
        </a:font>
        <a:srgbClr val="5C5C5C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D1D1"/>
          </a:solidFill>
        </a:fill>
      </a:tcStyle>
    </a:wholeTbl>
    <a:band2H>
      <a:tcTxStyle b="def" i="def"/>
      <a:tcStyle>
        <a:tcBdr/>
        <a:fill>
          <a:solidFill>
            <a:srgbClr val="E9E9E9"/>
          </a:solidFill>
        </a:fill>
      </a:tcStyle>
    </a:band2H>
    <a:firstCol>
      <a:tcTxStyle b="on" i="off">
        <a:font>
          <a:latin typeface="DIN Condensed"/>
          <a:ea typeface="DIN Condensed"/>
          <a:cs typeface="DIN Condense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C5C5C"/>
          </a:solidFill>
        </a:fill>
      </a:tcStyle>
    </a:firstCol>
    <a:lastRow>
      <a:tcTxStyle b="on" i="off">
        <a:font>
          <a:latin typeface="DIN Condensed"/>
          <a:ea typeface="DIN Condensed"/>
          <a:cs typeface="DIN Condense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C5C5C"/>
          </a:solidFill>
        </a:fill>
      </a:tcStyle>
    </a:lastRow>
    <a:firstRow>
      <a:tcTxStyle b="on" i="off">
        <a:font>
          <a:latin typeface="DIN Condensed"/>
          <a:ea typeface="DIN Condensed"/>
          <a:cs typeface="DIN Condense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C5C5C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DIN Condensed"/>
          <a:ea typeface="DIN Condensed"/>
          <a:cs typeface="DIN Condensed"/>
        </a:font>
        <a:srgbClr val="5C5C5C"/>
      </a:tcTxStyle>
      <a:tcStyle>
        <a:tcBdr>
          <a:left>
            <a:ln w="12700" cap="flat">
              <a:solidFill>
                <a:srgbClr val="5C5C5C"/>
              </a:solidFill>
              <a:prstDash val="solid"/>
              <a:round/>
            </a:ln>
          </a:left>
          <a:right>
            <a:ln w="12700" cap="flat">
              <a:solidFill>
                <a:srgbClr val="5C5C5C"/>
              </a:solidFill>
              <a:prstDash val="solid"/>
              <a:round/>
            </a:ln>
          </a:right>
          <a:top>
            <a:ln w="12700" cap="flat">
              <a:solidFill>
                <a:srgbClr val="5C5C5C"/>
              </a:solidFill>
              <a:prstDash val="solid"/>
              <a:round/>
            </a:ln>
          </a:top>
          <a:bottom>
            <a:ln w="12700" cap="flat">
              <a:solidFill>
                <a:srgbClr val="5C5C5C"/>
              </a:solidFill>
              <a:prstDash val="solid"/>
              <a:round/>
            </a:ln>
          </a:bottom>
          <a:insideH>
            <a:ln w="12700" cap="flat">
              <a:solidFill>
                <a:srgbClr val="5C5C5C"/>
              </a:solidFill>
              <a:prstDash val="solid"/>
              <a:round/>
            </a:ln>
          </a:insideH>
          <a:insideV>
            <a:ln w="12700" cap="flat">
              <a:solidFill>
                <a:srgbClr val="5C5C5C"/>
              </a:solidFill>
              <a:prstDash val="solid"/>
              <a:round/>
            </a:ln>
          </a:insideV>
        </a:tcBdr>
        <a:fill>
          <a:solidFill>
            <a:srgbClr val="5C5C5C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DIN Condensed"/>
          <a:ea typeface="DIN Condensed"/>
          <a:cs typeface="DIN Condensed"/>
        </a:font>
        <a:srgbClr val="5C5C5C"/>
      </a:tcTxStyle>
      <a:tcStyle>
        <a:tcBdr>
          <a:left>
            <a:ln w="12700" cap="flat">
              <a:solidFill>
                <a:srgbClr val="5C5C5C"/>
              </a:solidFill>
              <a:prstDash val="solid"/>
              <a:round/>
            </a:ln>
          </a:left>
          <a:right>
            <a:ln w="12700" cap="flat">
              <a:solidFill>
                <a:srgbClr val="5C5C5C"/>
              </a:solidFill>
              <a:prstDash val="solid"/>
              <a:round/>
            </a:ln>
          </a:right>
          <a:top>
            <a:ln w="12700" cap="flat">
              <a:solidFill>
                <a:srgbClr val="5C5C5C"/>
              </a:solidFill>
              <a:prstDash val="solid"/>
              <a:round/>
            </a:ln>
          </a:top>
          <a:bottom>
            <a:ln w="12700" cap="flat">
              <a:solidFill>
                <a:srgbClr val="5C5C5C"/>
              </a:solidFill>
              <a:prstDash val="solid"/>
              <a:round/>
            </a:ln>
          </a:bottom>
          <a:insideH>
            <a:ln w="12700" cap="flat">
              <a:solidFill>
                <a:srgbClr val="5C5C5C"/>
              </a:solidFill>
              <a:prstDash val="solid"/>
              <a:round/>
            </a:ln>
          </a:insideH>
          <a:insideV>
            <a:ln w="12700" cap="flat">
              <a:solidFill>
                <a:srgbClr val="5C5C5C"/>
              </a:solidFill>
              <a:prstDash val="solid"/>
              <a:round/>
            </a:ln>
          </a:insideV>
        </a:tcBdr>
        <a:fill>
          <a:solidFill>
            <a:srgbClr val="5C5C5C">
              <a:alpha val="20000"/>
            </a:srgbClr>
          </a:solidFill>
        </a:fill>
      </a:tcStyle>
    </a:firstCol>
    <a:lastRow>
      <a:tcTxStyle b="on" i="off">
        <a:font>
          <a:latin typeface="DIN Condensed"/>
          <a:ea typeface="DIN Condensed"/>
          <a:cs typeface="DIN Condensed"/>
        </a:font>
        <a:srgbClr val="5C5C5C"/>
      </a:tcTxStyle>
      <a:tcStyle>
        <a:tcBdr>
          <a:left>
            <a:ln w="12700" cap="flat">
              <a:solidFill>
                <a:srgbClr val="5C5C5C"/>
              </a:solidFill>
              <a:prstDash val="solid"/>
              <a:round/>
            </a:ln>
          </a:left>
          <a:right>
            <a:ln w="12700" cap="flat">
              <a:solidFill>
                <a:srgbClr val="5C5C5C"/>
              </a:solidFill>
              <a:prstDash val="solid"/>
              <a:round/>
            </a:ln>
          </a:right>
          <a:top>
            <a:ln w="50800" cap="flat">
              <a:solidFill>
                <a:srgbClr val="5C5C5C"/>
              </a:solidFill>
              <a:prstDash val="solid"/>
              <a:round/>
            </a:ln>
          </a:top>
          <a:bottom>
            <a:ln w="12700" cap="flat">
              <a:solidFill>
                <a:srgbClr val="5C5C5C"/>
              </a:solidFill>
              <a:prstDash val="solid"/>
              <a:round/>
            </a:ln>
          </a:bottom>
          <a:insideH>
            <a:ln w="12700" cap="flat">
              <a:solidFill>
                <a:srgbClr val="5C5C5C"/>
              </a:solidFill>
              <a:prstDash val="solid"/>
              <a:round/>
            </a:ln>
          </a:insideH>
          <a:insideV>
            <a:ln w="12700" cap="flat">
              <a:solidFill>
                <a:srgbClr val="5C5C5C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DIN Condensed"/>
          <a:ea typeface="DIN Condensed"/>
          <a:cs typeface="DIN Condensed"/>
        </a:font>
        <a:srgbClr val="5C5C5C"/>
      </a:tcTxStyle>
      <a:tcStyle>
        <a:tcBdr>
          <a:left>
            <a:ln w="12700" cap="flat">
              <a:solidFill>
                <a:srgbClr val="5C5C5C"/>
              </a:solidFill>
              <a:prstDash val="solid"/>
              <a:round/>
            </a:ln>
          </a:left>
          <a:right>
            <a:ln w="12700" cap="flat">
              <a:solidFill>
                <a:srgbClr val="5C5C5C"/>
              </a:solidFill>
              <a:prstDash val="solid"/>
              <a:round/>
            </a:ln>
          </a:right>
          <a:top>
            <a:ln w="12700" cap="flat">
              <a:solidFill>
                <a:srgbClr val="5C5C5C"/>
              </a:solidFill>
              <a:prstDash val="solid"/>
              <a:round/>
            </a:ln>
          </a:top>
          <a:bottom>
            <a:ln w="25400" cap="flat">
              <a:solidFill>
                <a:srgbClr val="5C5C5C"/>
              </a:solidFill>
              <a:prstDash val="solid"/>
              <a:round/>
            </a:ln>
          </a:bottom>
          <a:insideH>
            <a:ln w="12700" cap="flat">
              <a:solidFill>
                <a:srgbClr val="5C5C5C"/>
              </a:solidFill>
              <a:prstDash val="solid"/>
              <a:round/>
            </a:ln>
          </a:insideH>
          <a:insideV>
            <a:ln w="12700" cap="flat">
              <a:solidFill>
                <a:srgbClr val="5C5C5C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6" name="Shape 126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body" sz="quarter" idx="1"/>
          </p:nvPr>
        </p:nvSpPr>
        <p:spPr>
          <a:xfrm>
            <a:off x="571500" y="5588000"/>
            <a:ext cx="11875780" cy="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" name="Shape 12"/>
          <p:cNvSpPr txBox="1"/>
          <p:nvPr>
            <p:ph type="title"/>
          </p:nvPr>
        </p:nvSpPr>
        <p:spPr>
          <a:xfrm>
            <a:off x="571500" y="571500"/>
            <a:ext cx="11861800" cy="5181600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80000"/>
              </a:lnSpc>
              <a:spcBef>
                <a:spcPts val="0"/>
              </a:spcBef>
              <a:defRPr sz="12100">
                <a:solidFill>
                  <a:srgbClr val="5C5C5C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3" name="Shape 13"/>
          <p:cNvSpPr txBox="1"/>
          <p:nvPr>
            <p:ph type="body" sz="half" idx="13"/>
          </p:nvPr>
        </p:nvSpPr>
        <p:spPr>
          <a:xfrm>
            <a:off x="571500" y="5676900"/>
            <a:ext cx="11861800" cy="3263900"/>
          </a:xfrm>
          <a:prstGeom prst="rect">
            <a:avLst/>
          </a:prstGeom>
        </p:spPr>
        <p:txBody>
          <a:bodyPr/>
          <a:lstStyle/>
          <a:p>
            <a:pPr marL="0" indent="0" algn="ctr">
              <a:lnSpc>
                <a:spcPct val="70000"/>
              </a:lnSpc>
              <a:spcBef>
                <a:spcPts val="0"/>
              </a:spcBef>
              <a:buSzTx/>
              <a:buFontTx/>
              <a:buNone/>
              <a:defRPr sz="4800">
                <a:solidFill>
                  <a:srgbClr val="747676"/>
                </a:solidFill>
              </a:defRPr>
            </a:pPr>
          </a:p>
        </p:txBody>
      </p:sp>
      <p:sp>
        <p:nvSpPr>
          <p:cNvPr id="14" name="Shape 14"/>
          <p:cNvSpPr txBox="1"/>
          <p:nvPr>
            <p:ph type="sldNum" sz="quarter" idx="2"/>
          </p:nvPr>
        </p:nvSpPr>
        <p:spPr>
          <a:xfrm>
            <a:off x="12088552" y="9189156"/>
            <a:ext cx="309365" cy="3429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/>
          <p:nvPr/>
        </p:nvSpPr>
        <p:spPr>
          <a:xfrm>
            <a:off x="508000" y="1771650"/>
            <a:ext cx="1587141" cy="317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ct val="80000"/>
              </a:lnSpc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b="1" spc="0" sz="21000">
                <a:solidFill>
                  <a:srgbClr val="E4E4E4"/>
                </a:solidFill>
                <a:latin typeface="Baskerville"/>
                <a:ea typeface="Baskerville"/>
                <a:cs typeface="Baskerville"/>
                <a:sym typeface="Baskerville"/>
              </a:defRPr>
            </a:lvl1pPr>
          </a:lstStyle>
          <a:p>
            <a:pPr/>
            <a:r>
              <a:t>"</a:t>
            </a:r>
          </a:p>
        </p:txBody>
      </p:sp>
      <p:sp>
        <p:nvSpPr>
          <p:cNvPr id="102" name="Shape 102"/>
          <p:cNvSpPr txBox="1"/>
          <p:nvPr>
            <p:ph type="body" sz="quarter" idx="1"/>
          </p:nvPr>
        </p:nvSpPr>
        <p:spPr>
          <a:xfrm>
            <a:off x="1943100" y="3870535"/>
            <a:ext cx="10490200" cy="93980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600"/>
              </a:spcBef>
              <a:buSzTx/>
              <a:buFontTx/>
              <a:buNone/>
              <a:defRPr sz="4800">
                <a:solidFill>
                  <a:srgbClr val="747676"/>
                </a:solidFill>
              </a:defRPr>
            </a:lvl1pPr>
            <a:lvl2pPr marL="1174750" indent="-704850">
              <a:spcBef>
                <a:spcPts val="1600"/>
              </a:spcBef>
              <a:buFontTx/>
              <a:defRPr sz="4800">
                <a:solidFill>
                  <a:srgbClr val="747676"/>
                </a:solidFill>
              </a:defRPr>
            </a:lvl2pPr>
            <a:lvl3pPr marL="1644650" indent="-704850">
              <a:spcBef>
                <a:spcPts val="1600"/>
              </a:spcBef>
              <a:buFontTx/>
              <a:defRPr sz="4800">
                <a:solidFill>
                  <a:srgbClr val="747676"/>
                </a:solidFill>
              </a:defRPr>
            </a:lvl3pPr>
            <a:lvl4pPr marL="2114550" indent="-704850">
              <a:spcBef>
                <a:spcPts val="1600"/>
              </a:spcBef>
              <a:buFontTx/>
              <a:defRPr sz="4800">
                <a:solidFill>
                  <a:srgbClr val="747676"/>
                </a:solidFill>
              </a:defRPr>
            </a:lvl4pPr>
            <a:lvl5pPr marL="2584450" indent="-704850">
              <a:spcBef>
                <a:spcPts val="1600"/>
              </a:spcBef>
              <a:buFontTx/>
              <a:defRPr sz="4800">
                <a:solidFill>
                  <a:srgbClr val="747676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3" name="Shape 103"/>
          <p:cNvSpPr txBox="1"/>
          <p:nvPr>
            <p:ph type="body" sz="quarter" idx="13"/>
          </p:nvPr>
        </p:nvSpPr>
        <p:spPr>
          <a:xfrm>
            <a:off x="1943100" y="7772400"/>
            <a:ext cx="10490200" cy="939800"/>
          </a:xfrm>
          <a:prstGeom prst="rect">
            <a:avLst/>
          </a:prstGeom>
        </p:spPr>
        <p:txBody>
          <a:bodyPr/>
          <a:lstStyle/>
          <a:p>
            <a:pPr marL="0" indent="0" algn="r">
              <a:lnSpc>
                <a:spcPct val="70000"/>
              </a:lnSpc>
              <a:spcBef>
                <a:spcPts val="1600"/>
              </a:spcBef>
              <a:buSzTx/>
              <a:buFontTx/>
              <a:buNone/>
              <a:defRPr sz="4800">
                <a:solidFill>
                  <a:srgbClr val="6B6D6D"/>
                </a:solidFill>
              </a:defRPr>
            </a:pPr>
          </a:p>
        </p:txBody>
      </p:sp>
      <p:sp>
        <p:nvSpPr>
          <p:cNvPr id="104" name="Shape 104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>
            <p:ph type="pic" idx="13"/>
          </p:nvPr>
        </p:nvSpPr>
        <p:spPr>
          <a:xfrm>
            <a:off x="-63500" y="-139700"/>
            <a:ext cx="13144500" cy="1428095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12" name="Shape 112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BCBCB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 - Oriz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>
            <p:ph type="pic" idx="13"/>
          </p:nvPr>
        </p:nvSpPr>
        <p:spPr>
          <a:xfrm>
            <a:off x="-25400" y="-1130300"/>
            <a:ext cx="13045441" cy="1417332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Shape 22"/>
          <p:cNvSpPr txBox="1"/>
          <p:nvPr>
            <p:ph type="body" sz="half" idx="1"/>
          </p:nvPr>
        </p:nvSpPr>
        <p:spPr>
          <a:xfrm>
            <a:off x="0" y="5422900"/>
            <a:ext cx="13004800" cy="3606800"/>
          </a:xfrm>
          <a:prstGeom prst="rect">
            <a:avLst/>
          </a:prstGeom>
          <a:solidFill>
            <a:srgbClr val="FFFFFF"/>
          </a:solidFill>
        </p:spPr>
        <p:txBody>
          <a:bodyPr anchor="ctr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/>
          <p:nvPr>
            <p:ph type="body" sz="quarter" idx="14"/>
          </p:nvPr>
        </p:nvSpPr>
        <p:spPr>
          <a:xfrm rot="10800000">
            <a:off x="571500" y="7619996"/>
            <a:ext cx="11874500" cy="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/>
          <a:lstStyle/>
          <a:p>
            <a:pPr/>
          </a:p>
        </p:txBody>
      </p:sp>
      <p:sp>
        <p:nvSpPr>
          <p:cNvPr id="24" name="Shape 24"/>
          <p:cNvSpPr txBox="1"/>
          <p:nvPr>
            <p:ph type="title"/>
          </p:nvPr>
        </p:nvSpPr>
        <p:spPr>
          <a:xfrm>
            <a:off x="571500" y="5562600"/>
            <a:ext cx="11861800" cy="2209800"/>
          </a:xfrm>
          <a:prstGeom prst="rect">
            <a:avLst/>
          </a:prstGeom>
        </p:spPr>
        <p:txBody>
          <a:bodyPr anchor="b"/>
          <a:lstStyle>
            <a:lvl1pPr algn="r">
              <a:lnSpc>
                <a:spcPct val="80000"/>
              </a:lnSpc>
              <a:spcBef>
                <a:spcPts val="0"/>
              </a:spcBef>
              <a:defRPr sz="12100">
                <a:solidFill>
                  <a:srgbClr val="5C5C5C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5" name="Shape 25"/>
          <p:cNvSpPr txBox="1"/>
          <p:nvPr>
            <p:ph type="body" sz="quarter" idx="15"/>
          </p:nvPr>
        </p:nvSpPr>
        <p:spPr>
          <a:xfrm>
            <a:off x="571500" y="7670800"/>
            <a:ext cx="11861800" cy="1231900"/>
          </a:xfrm>
          <a:prstGeom prst="rect">
            <a:avLst/>
          </a:prstGeom>
        </p:spPr>
        <p:txBody>
          <a:bodyPr/>
          <a:lstStyle/>
          <a:p>
            <a:pPr marL="0" indent="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>
                <a:solidFill>
                  <a:srgbClr val="747676"/>
                </a:solidFill>
              </a:defRPr>
            </a:pPr>
          </a:p>
        </p:txBody>
      </p:sp>
      <p:sp>
        <p:nvSpPr>
          <p:cNvPr id="26" name="Shape 26"/>
          <p:cNvSpPr txBox="1"/>
          <p:nvPr>
            <p:ph type="sldNum" sz="quarter" idx="2"/>
          </p:nvPr>
        </p:nvSpPr>
        <p:spPr>
          <a:xfrm>
            <a:off x="12092513" y="9194800"/>
            <a:ext cx="309365" cy="342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BCBCB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olo - Centr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571500" y="571500"/>
            <a:ext cx="11861800" cy="5181600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80000"/>
              </a:lnSpc>
              <a:spcBef>
                <a:spcPts val="0"/>
              </a:spcBef>
              <a:defRPr sz="12100">
                <a:solidFill>
                  <a:srgbClr val="5C5C5C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4" name="Shape 34"/>
          <p:cNvSpPr txBox="1"/>
          <p:nvPr>
            <p:ph type="sldNum" sz="quarter" idx="2"/>
          </p:nvPr>
        </p:nvSpPr>
        <p:spPr>
          <a:xfrm>
            <a:off x="12083465" y="9189156"/>
            <a:ext cx="309365" cy="3429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>
            <p:ph type="pic" idx="13"/>
          </p:nvPr>
        </p:nvSpPr>
        <p:spPr>
          <a:xfrm>
            <a:off x="4191000" y="-12700"/>
            <a:ext cx="9779000" cy="9779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42" name="Shape 42"/>
          <p:cNvSpPr/>
          <p:nvPr>
            <p:ph type="body" sz="quarter" idx="1"/>
          </p:nvPr>
        </p:nvSpPr>
        <p:spPr>
          <a:xfrm>
            <a:off x="571500" y="7619997"/>
            <a:ext cx="6451600" cy="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3" name="Shape 43"/>
          <p:cNvSpPr txBox="1"/>
          <p:nvPr>
            <p:ph type="title"/>
          </p:nvPr>
        </p:nvSpPr>
        <p:spPr>
          <a:xfrm>
            <a:off x="571500" y="571500"/>
            <a:ext cx="6451600" cy="7213600"/>
          </a:xfrm>
          <a:prstGeom prst="rect">
            <a:avLst/>
          </a:prstGeom>
        </p:spPr>
        <p:txBody>
          <a:bodyPr anchor="b"/>
          <a:lstStyle>
            <a:lvl1pPr algn="r">
              <a:lnSpc>
                <a:spcPct val="80000"/>
              </a:lnSpc>
              <a:spcBef>
                <a:spcPts val="0"/>
              </a:spcBef>
              <a:defRPr sz="12100">
                <a:solidFill>
                  <a:srgbClr val="5C5C5C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44" name="Shape 44"/>
          <p:cNvSpPr txBox="1"/>
          <p:nvPr>
            <p:ph type="body" sz="quarter" idx="14"/>
          </p:nvPr>
        </p:nvSpPr>
        <p:spPr>
          <a:xfrm>
            <a:off x="571500" y="7670800"/>
            <a:ext cx="6451600" cy="1358900"/>
          </a:xfrm>
          <a:prstGeom prst="rect">
            <a:avLst/>
          </a:prstGeom>
        </p:spPr>
        <p:txBody>
          <a:bodyPr/>
          <a:lstStyle/>
          <a:p>
            <a:pPr marL="0" indent="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>
                <a:solidFill>
                  <a:srgbClr val="747676"/>
                </a:solidFill>
              </a:defRPr>
            </a:pPr>
          </a:p>
        </p:txBody>
      </p:sp>
      <p:sp>
        <p:nvSpPr>
          <p:cNvPr id="45" name="Shape 45"/>
          <p:cNvSpPr txBox="1"/>
          <p:nvPr>
            <p:ph type="sldNum" sz="quarter" idx="2"/>
          </p:nvPr>
        </p:nvSpPr>
        <p:spPr>
          <a:xfrm>
            <a:off x="12092513" y="9194800"/>
            <a:ext cx="309365" cy="342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BCBCB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olo - In al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/>
          <p:nvPr>
            <p:ph type="body" sz="quarter" idx="1"/>
          </p:nvPr>
        </p:nvSpPr>
        <p:spPr>
          <a:xfrm>
            <a:off x="571500" y="1574800"/>
            <a:ext cx="11861800" cy="1271"/>
          </a:xfrm>
          <a:prstGeom prst="rect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3" name="Shape 53"/>
          <p:cNvSpPr txBox="1"/>
          <p:nvPr>
            <p:ph type="title"/>
          </p:nvPr>
        </p:nvSpPr>
        <p:spPr>
          <a:xfrm>
            <a:off x="571500" y="723900"/>
            <a:ext cx="11861800" cy="7239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4" name="Shape 54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olo e 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/>
          <p:nvPr>
            <p:ph type="body" sz="quarter" idx="1"/>
          </p:nvPr>
        </p:nvSpPr>
        <p:spPr>
          <a:xfrm>
            <a:off x="571500" y="1574800"/>
            <a:ext cx="11861800" cy="1271"/>
          </a:xfrm>
          <a:prstGeom prst="rect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2" name="Shape 62"/>
          <p:cNvSpPr txBox="1"/>
          <p:nvPr>
            <p:ph type="title"/>
          </p:nvPr>
        </p:nvSpPr>
        <p:spPr>
          <a:xfrm>
            <a:off x="571500" y="723900"/>
            <a:ext cx="11861800" cy="7239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3" name="Shape 63"/>
          <p:cNvSpPr txBox="1"/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64" name="Shape 64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olo, punti elenc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>
            <p:ph type="pic" idx="13"/>
          </p:nvPr>
        </p:nvSpPr>
        <p:spPr>
          <a:xfrm>
            <a:off x="-203200" y="-12700"/>
            <a:ext cx="9000805" cy="9779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72" name="Shape 72"/>
          <p:cNvSpPr txBox="1"/>
          <p:nvPr>
            <p:ph type="body" sz="quarter" idx="1"/>
          </p:nvPr>
        </p:nvSpPr>
        <p:spPr>
          <a:xfrm>
            <a:off x="7023100" y="1574800"/>
            <a:ext cx="5397500" cy="1271"/>
          </a:xfrm>
          <a:prstGeom prst="rect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3" name="Shape 73"/>
          <p:cNvSpPr txBox="1"/>
          <p:nvPr>
            <p:ph type="title"/>
          </p:nvPr>
        </p:nvSpPr>
        <p:spPr>
          <a:xfrm>
            <a:off x="7023100" y="723900"/>
            <a:ext cx="5397500" cy="7239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74" name="Shape 74"/>
          <p:cNvSpPr txBox="1"/>
          <p:nvPr>
            <p:ph type="body" sz="half" idx="14"/>
          </p:nvPr>
        </p:nvSpPr>
        <p:spPr>
          <a:xfrm>
            <a:off x="7023100" y="1803400"/>
            <a:ext cx="5397500" cy="7226300"/>
          </a:xfrm>
          <a:prstGeom prst="rect">
            <a:avLst/>
          </a:prstGeom>
        </p:spPr>
        <p:txBody>
          <a:bodyPr/>
          <a:lstStyle/>
          <a:p>
            <a:pPr marL="406400" indent="-406400">
              <a:defRPr sz="2800"/>
            </a:pPr>
          </a:p>
        </p:txBody>
      </p:sp>
      <p:sp>
        <p:nvSpPr>
          <p:cNvPr id="75" name="Shape 75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3" name="Shape 83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 - 3 per 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/>
          <p:nvPr>
            <p:ph type="pic" idx="13"/>
          </p:nvPr>
        </p:nvSpPr>
        <p:spPr>
          <a:xfrm>
            <a:off x="571500" y="508000"/>
            <a:ext cx="7454900" cy="809943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91" name="Shape 91"/>
          <p:cNvSpPr/>
          <p:nvPr>
            <p:ph type="pic" sz="quarter" idx="14"/>
          </p:nvPr>
        </p:nvSpPr>
        <p:spPr>
          <a:xfrm>
            <a:off x="7944067" y="424461"/>
            <a:ext cx="5275146" cy="455930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92" name="Shape 92"/>
          <p:cNvSpPr/>
          <p:nvPr>
            <p:ph type="pic" sz="quarter" idx="15"/>
          </p:nvPr>
        </p:nvSpPr>
        <p:spPr>
          <a:xfrm>
            <a:off x="8102600" y="4267200"/>
            <a:ext cx="4470400" cy="44704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93" name="Shape 93"/>
          <p:cNvSpPr txBox="1"/>
          <p:nvPr>
            <p:ph type="body" sz="quarter" idx="1"/>
          </p:nvPr>
        </p:nvSpPr>
        <p:spPr>
          <a:xfrm>
            <a:off x="571500" y="8051800"/>
            <a:ext cx="11861800" cy="13335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400"/>
              </a:spcBef>
              <a:buSzTx/>
              <a:buFontTx/>
              <a:buNone/>
              <a:defRPr spc="28" sz="2800"/>
            </a:lvl1pPr>
            <a:lvl2pPr marL="0" indent="0">
              <a:spcBef>
                <a:spcPts val="1400"/>
              </a:spcBef>
              <a:buSzTx/>
              <a:buFontTx/>
              <a:buNone/>
              <a:defRPr spc="28" sz="2800"/>
            </a:lvl2pPr>
            <a:lvl3pPr marL="0" indent="0">
              <a:spcBef>
                <a:spcPts val="1400"/>
              </a:spcBef>
              <a:buSzTx/>
              <a:buFontTx/>
              <a:buNone/>
              <a:defRPr spc="28" sz="2800"/>
            </a:lvl3pPr>
            <a:lvl4pPr marL="0" indent="0">
              <a:spcBef>
                <a:spcPts val="1400"/>
              </a:spcBef>
              <a:buSzTx/>
              <a:buFontTx/>
              <a:buNone/>
              <a:defRPr spc="28" sz="2800"/>
            </a:lvl4pPr>
            <a:lvl5pPr marL="0" indent="0">
              <a:spcBef>
                <a:spcPts val="1400"/>
              </a:spcBef>
              <a:buSzTx/>
              <a:buFontTx/>
              <a:buNone/>
              <a:defRPr spc="28"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hape 94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/>
          <p:nvPr>
            <p:ph type="body" idx="1"/>
          </p:nvPr>
        </p:nvSpPr>
        <p:spPr>
          <a:xfrm>
            <a:off x="571500" y="1803400"/>
            <a:ext cx="11861800" cy="7226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Shape 3"/>
          <p:cNvSpPr txBox="1"/>
          <p:nvPr>
            <p:ph type="title"/>
          </p:nvPr>
        </p:nvSpPr>
        <p:spPr>
          <a:xfrm>
            <a:off x="1948462" y="1950720"/>
            <a:ext cx="10403841" cy="6615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Shape 4"/>
          <p:cNvSpPr txBox="1"/>
          <p:nvPr>
            <p:ph type="sldNum" sz="quarter" idx="2"/>
          </p:nvPr>
        </p:nvSpPr>
        <p:spPr>
          <a:xfrm>
            <a:off x="12081047" y="9194800"/>
            <a:ext cx="309365" cy="3429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r">
              <a:spcBef>
                <a:spcPts val="0"/>
              </a:spcBef>
              <a:defRPr spc="0" sz="1600">
                <a:solidFill>
                  <a:srgbClr val="747676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5200" u="none">
          <a:solidFill>
            <a:srgbClr val="747676"/>
          </a:solidFill>
          <a:uFillTx/>
          <a:latin typeface="DIN Condensed"/>
          <a:ea typeface="DIN Condensed"/>
          <a:cs typeface="DIN Condensed"/>
          <a:sym typeface="DIN Condensed"/>
        </a:defRPr>
      </a:lvl1pPr>
      <a:lvl2pPr marL="0" marR="0" indent="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5200" u="none">
          <a:solidFill>
            <a:srgbClr val="747676"/>
          </a:solidFill>
          <a:uFillTx/>
          <a:latin typeface="DIN Condensed"/>
          <a:ea typeface="DIN Condensed"/>
          <a:cs typeface="DIN Condensed"/>
          <a:sym typeface="DIN Condensed"/>
        </a:defRPr>
      </a:lvl2pPr>
      <a:lvl3pPr marL="0" marR="0" indent="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5200" u="none">
          <a:solidFill>
            <a:srgbClr val="747676"/>
          </a:solidFill>
          <a:uFillTx/>
          <a:latin typeface="DIN Condensed"/>
          <a:ea typeface="DIN Condensed"/>
          <a:cs typeface="DIN Condensed"/>
          <a:sym typeface="DIN Condensed"/>
        </a:defRPr>
      </a:lvl3pPr>
      <a:lvl4pPr marL="0" marR="0" indent="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5200" u="none">
          <a:solidFill>
            <a:srgbClr val="747676"/>
          </a:solidFill>
          <a:uFillTx/>
          <a:latin typeface="DIN Condensed"/>
          <a:ea typeface="DIN Condensed"/>
          <a:cs typeface="DIN Condensed"/>
          <a:sym typeface="DIN Condensed"/>
        </a:defRPr>
      </a:lvl4pPr>
      <a:lvl5pPr marL="0" marR="0" indent="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5200" u="none">
          <a:solidFill>
            <a:srgbClr val="747676"/>
          </a:solidFill>
          <a:uFillTx/>
          <a:latin typeface="DIN Condensed"/>
          <a:ea typeface="DIN Condensed"/>
          <a:cs typeface="DIN Condensed"/>
          <a:sym typeface="DIN Condensed"/>
        </a:defRPr>
      </a:lvl5pPr>
      <a:lvl6pPr marL="0" marR="0" indent="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5200" u="none">
          <a:solidFill>
            <a:srgbClr val="747676"/>
          </a:solidFill>
          <a:uFillTx/>
          <a:latin typeface="DIN Condensed"/>
          <a:ea typeface="DIN Condensed"/>
          <a:cs typeface="DIN Condensed"/>
          <a:sym typeface="DIN Condensed"/>
        </a:defRPr>
      </a:lvl6pPr>
      <a:lvl7pPr marL="0" marR="0" indent="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5200" u="none">
          <a:solidFill>
            <a:srgbClr val="747676"/>
          </a:solidFill>
          <a:uFillTx/>
          <a:latin typeface="DIN Condensed"/>
          <a:ea typeface="DIN Condensed"/>
          <a:cs typeface="DIN Condensed"/>
          <a:sym typeface="DIN Condensed"/>
        </a:defRPr>
      </a:lvl7pPr>
      <a:lvl8pPr marL="0" marR="0" indent="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5200" u="none">
          <a:solidFill>
            <a:srgbClr val="747676"/>
          </a:solidFill>
          <a:uFillTx/>
          <a:latin typeface="DIN Condensed"/>
          <a:ea typeface="DIN Condensed"/>
          <a:cs typeface="DIN Condensed"/>
          <a:sym typeface="DIN Condensed"/>
        </a:defRPr>
      </a:lvl8pPr>
      <a:lvl9pPr marL="0" marR="0" indent="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5200" u="none">
          <a:solidFill>
            <a:srgbClr val="747676"/>
          </a:solidFill>
          <a:uFillTx/>
          <a:latin typeface="DIN Condensed"/>
          <a:ea typeface="DIN Condensed"/>
          <a:cs typeface="DIN Condensed"/>
          <a:sym typeface="DIN Condensed"/>
        </a:defRPr>
      </a:lvl9pPr>
    </p:titleStyle>
    <p:bodyStyle>
      <a:lvl1pPr marL="4699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b="0" baseline="0" cap="none" i="0" spc="0" strike="noStrike" sz="3200" u="none">
          <a:solidFill>
            <a:srgbClr val="5C5C5C"/>
          </a:solidFill>
          <a:uFillTx/>
          <a:latin typeface="Iowan Old Style"/>
          <a:ea typeface="Iowan Old Style"/>
          <a:cs typeface="Iowan Old Style"/>
          <a:sym typeface="Iowan Old Style"/>
        </a:defRPr>
      </a:lvl1pPr>
      <a:lvl2pPr marL="9398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b="0" baseline="0" cap="none" i="0" spc="0" strike="noStrike" sz="3200" u="none">
          <a:solidFill>
            <a:srgbClr val="5C5C5C"/>
          </a:solidFill>
          <a:uFillTx/>
          <a:latin typeface="Iowan Old Style"/>
          <a:ea typeface="Iowan Old Style"/>
          <a:cs typeface="Iowan Old Style"/>
          <a:sym typeface="Iowan Old Style"/>
        </a:defRPr>
      </a:lvl2pPr>
      <a:lvl3pPr marL="14097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b="0" baseline="0" cap="none" i="0" spc="0" strike="noStrike" sz="3200" u="none">
          <a:solidFill>
            <a:srgbClr val="5C5C5C"/>
          </a:solidFill>
          <a:uFillTx/>
          <a:latin typeface="Iowan Old Style"/>
          <a:ea typeface="Iowan Old Style"/>
          <a:cs typeface="Iowan Old Style"/>
          <a:sym typeface="Iowan Old Style"/>
        </a:defRPr>
      </a:lvl3pPr>
      <a:lvl4pPr marL="18796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b="0" baseline="0" cap="none" i="0" spc="0" strike="noStrike" sz="3200" u="none">
          <a:solidFill>
            <a:srgbClr val="5C5C5C"/>
          </a:solidFill>
          <a:uFillTx/>
          <a:latin typeface="Iowan Old Style"/>
          <a:ea typeface="Iowan Old Style"/>
          <a:cs typeface="Iowan Old Style"/>
          <a:sym typeface="Iowan Old Style"/>
        </a:defRPr>
      </a:lvl4pPr>
      <a:lvl5pPr marL="23495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b="0" baseline="0" cap="none" i="0" spc="0" strike="noStrike" sz="3200" u="none">
          <a:solidFill>
            <a:srgbClr val="5C5C5C"/>
          </a:solidFill>
          <a:uFillTx/>
          <a:latin typeface="Iowan Old Style"/>
          <a:ea typeface="Iowan Old Style"/>
          <a:cs typeface="Iowan Old Style"/>
          <a:sym typeface="Iowan Old Style"/>
        </a:defRPr>
      </a:lvl5pPr>
      <a:lvl6pPr marL="28194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b="0" baseline="0" cap="none" i="0" spc="0" strike="noStrike" sz="3200" u="none">
          <a:solidFill>
            <a:srgbClr val="5C5C5C"/>
          </a:solidFill>
          <a:uFillTx/>
          <a:latin typeface="Iowan Old Style"/>
          <a:ea typeface="Iowan Old Style"/>
          <a:cs typeface="Iowan Old Style"/>
          <a:sym typeface="Iowan Old Style"/>
        </a:defRPr>
      </a:lvl6pPr>
      <a:lvl7pPr marL="32893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b="0" baseline="0" cap="none" i="0" spc="0" strike="noStrike" sz="3200" u="none">
          <a:solidFill>
            <a:srgbClr val="5C5C5C"/>
          </a:solidFill>
          <a:uFillTx/>
          <a:latin typeface="Iowan Old Style"/>
          <a:ea typeface="Iowan Old Style"/>
          <a:cs typeface="Iowan Old Style"/>
          <a:sym typeface="Iowan Old Style"/>
        </a:defRPr>
      </a:lvl7pPr>
      <a:lvl8pPr marL="37592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b="0" baseline="0" cap="none" i="0" spc="0" strike="noStrike" sz="3200" u="none">
          <a:solidFill>
            <a:srgbClr val="5C5C5C"/>
          </a:solidFill>
          <a:uFillTx/>
          <a:latin typeface="Iowan Old Style"/>
          <a:ea typeface="Iowan Old Style"/>
          <a:cs typeface="Iowan Old Style"/>
          <a:sym typeface="Iowan Old Style"/>
        </a:defRPr>
      </a:lvl8pPr>
      <a:lvl9pPr marL="42291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b="0" baseline="0" cap="none" i="0" spc="0" strike="noStrike" sz="3200" u="none">
          <a:solidFill>
            <a:srgbClr val="5C5C5C"/>
          </a:solidFill>
          <a:uFillTx/>
          <a:latin typeface="Iowan Old Style"/>
          <a:ea typeface="Iowan Old Style"/>
          <a:cs typeface="Iowan Old Style"/>
          <a:sym typeface="Iowan Old Style"/>
        </a:defRPr>
      </a:lvl9pPr>
    </p:bodyStyle>
    <p:otherStyle>
      <a:lvl1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1pPr>
      <a:lvl2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2pPr>
      <a:lvl3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3pPr>
      <a:lvl4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4pPr>
      <a:lvl5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5pPr>
      <a:lvl6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6pPr>
      <a:lvl7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7pPr>
      <a:lvl8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8pPr>
      <a:lvl9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118295074_2675x2907.jpeg" descr="118295074_2675x2907.jpe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194" t="7974" r="115" b="23208"/>
          <a:stretch>
            <a:fillRect/>
          </a:stretch>
        </p:blipFill>
        <p:spPr>
          <a:xfrm>
            <a:off x="0" y="-1"/>
            <a:ext cx="13004800" cy="9753602"/>
          </a:xfrm>
          <a:prstGeom prst="rect">
            <a:avLst/>
          </a:prstGeom>
        </p:spPr>
      </p:pic>
      <p:sp>
        <p:nvSpPr>
          <p:cNvPr id="129" name="Shape 129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 sz="2400">
                <a:latin typeface="DIN Alternate"/>
                <a:ea typeface="DIN Alternate"/>
                <a:cs typeface="DIN Alternate"/>
                <a:sym typeface="DIN Alternate"/>
              </a:defRPr>
            </a:pPr>
          </a:p>
        </p:txBody>
      </p:sp>
      <p:sp>
        <p:nvSpPr>
          <p:cNvPr id="130" name="Shape 130"/>
          <p:cNvSpPr/>
          <p:nvPr>
            <p:ph type="body" idx="14"/>
          </p:nvPr>
        </p:nvSpPr>
        <p:spPr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None/>
              <a:defRPr sz="1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131" name="Shape 13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</a:defRPr>
            </a:lvl1pPr>
          </a:lstStyle>
          <a:p>
            <a:pPr/>
            <a:r>
              <a:t>ENGLISH GRAMMAR</a:t>
            </a:r>
          </a:p>
        </p:txBody>
      </p:sp>
      <p:sp>
        <p:nvSpPr>
          <p:cNvPr id="132" name="Shape 132"/>
          <p:cNvSpPr txBox="1"/>
          <p:nvPr>
            <p:ph type="body" idx="15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marL="0" indent="0" algn="r" defTabSz="537462">
              <a:lnSpc>
                <a:spcPct val="70000"/>
              </a:lnSpc>
              <a:spcBef>
                <a:spcPts val="0"/>
              </a:spcBef>
              <a:buSzTx/>
              <a:buFontTx/>
              <a:buNone/>
              <a:defRPr i="1" sz="44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   Giorgia Tuniz </a:t>
            </a:r>
          </a:p>
          <a:p>
            <a:pPr marL="0" indent="0" algn="r" defTabSz="537462">
              <a:lnSpc>
                <a:spcPct val="70000"/>
              </a:lnSpc>
              <a:spcBef>
                <a:spcPts val="0"/>
              </a:spcBef>
              <a:buSzTx/>
              <a:buFontTx/>
              <a:buNone/>
              <a:defRPr i="1" sz="44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5LSCA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defTabSz="182880">
              <a:spcBef>
                <a:spcPts val="0"/>
              </a:spcBef>
              <a:buSzTx/>
              <a:buNone/>
              <a:defRPr sz="48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169" name="Shape 169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 defTabSz="543305">
              <a:spcBef>
                <a:spcPts val="2100"/>
              </a:spcBef>
              <a:defRPr sz="4800">
                <a:solidFill>
                  <a:srgbClr val="000000"/>
                </a:solidFill>
              </a:defRPr>
            </a:lvl1pPr>
          </a:lstStyle>
          <a:p>
            <a:pPr/>
            <a:r>
              <a:t>zero conditional sentences</a:t>
            </a:r>
          </a:p>
        </p:txBody>
      </p:sp>
      <p:sp>
        <p:nvSpPr>
          <p:cNvPr id="170" name="Shape 170"/>
          <p:cNvSpPr txBox="1"/>
          <p:nvPr>
            <p:ph type="body" idx="13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marL="264317" indent="-264317" defTabSz="457200">
              <a:spcBef>
                <a:spcPts val="0"/>
              </a:spcBef>
              <a:defRPr sz="27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It expresses general truths or situations in which one thing </a:t>
            </a:r>
            <a:r>
              <a:rPr i="1"/>
              <a:t>always</a:t>
            </a:r>
            <a:r>
              <a:t> causes another.</a:t>
            </a:r>
          </a:p>
          <a:p>
            <a:pPr marL="0" indent="0" algn="ctr" defTabSz="457200">
              <a:spcBef>
                <a:spcPts val="0"/>
              </a:spcBef>
              <a:buSzTx/>
              <a:buNone/>
              <a:defRPr sz="2700" u="sng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EXAMPLES:</a:t>
            </a:r>
          </a:p>
          <a:p>
            <a:pPr marL="0" indent="0" algn="ctr" defTabSz="457200">
              <a:spcBef>
                <a:spcPts val="0"/>
              </a:spcBef>
              <a:buSzTx/>
              <a:buNone/>
              <a:defRPr sz="2700" u="sng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pPr>
          </a:p>
          <a:p>
            <a:pPr marL="0" indent="0" algn="ctr" defTabSz="457200">
              <a:spcBef>
                <a:spcPts val="0"/>
              </a:spcBef>
              <a:buSzTx/>
              <a:buNone/>
              <a:defRPr sz="27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1) If you don’t </a:t>
            </a:r>
            <a:r>
              <a:rPr b="1"/>
              <a:t>brush </a:t>
            </a:r>
            <a:r>
              <a:t>your teeth, you </a:t>
            </a:r>
            <a:r>
              <a:rPr b="1"/>
              <a:t>get</a:t>
            </a:r>
            <a:r>
              <a:t> cavities.</a:t>
            </a:r>
          </a:p>
          <a:p>
            <a:pPr marL="0" indent="0" algn="ctr" defTabSz="457200">
              <a:spcBef>
                <a:spcPts val="0"/>
              </a:spcBef>
              <a:buSzTx/>
              <a:buNone/>
              <a:defRPr sz="27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pPr>
          </a:p>
          <a:p>
            <a:pPr marL="0" indent="0" algn="ctr" defTabSz="457200">
              <a:spcBef>
                <a:spcPts val="0"/>
              </a:spcBef>
              <a:buSzTx/>
              <a:buNone/>
              <a:defRPr sz="27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2) When people </a:t>
            </a:r>
            <a:r>
              <a:rPr b="1"/>
              <a:t>smoke</a:t>
            </a:r>
            <a:r>
              <a:t> cigarettes, their health </a:t>
            </a:r>
            <a:r>
              <a:rPr b="1"/>
              <a:t>suffers.</a:t>
            </a:r>
            <a:endParaRPr b="1"/>
          </a:p>
          <a:p>
            <a:pPr marL="396478" indent="-396478" algn="ctr" defTabSz="457200">
              <a:spcBef>
                <a:spcPts val="0"/>
              </a:spcBef>
              <a:defRPr sz="27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pPr>
          </a:p>
          <a:p>
            <a:pPr marL="396478" indent="-396478" defTabSz="457200">
              <a:spcBef>
                <a:spcPts val="0"/>
              </a:spcBef>
              <a:defRPr sz="27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The correct tense to use in both clauses is the simple present tense.</a:t>
            </a:r>
          </a:p>
          <a:p>
            <a:pPr marL="0" indent="0" algn="ctr" defTabSz="457200">
              <a:spcBef>
                <a:spcPts val="0"/>
              </a:spcBef>
              <a:buSzTx/>
              <a:buNone/>
              <a:defRPr sz="27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pPr>
          </a:p>
          <a:p>
            <a:pPr marL="0" indent="0" algn="ctr" defTabSz="457200">
              <a:spcBef>
                <a:spcPts val="0"/>
              </a:spcBef>
              <a:buSzTx/>
              <a:buNone/>
              <a:defRPr sz="2700" u="sng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INCORRECT EXAMPLE:</a:t>
            </a:r>
          </a:p>
          <a:p>
            <a:pPr marL="0" indent="0" algn="ctr" defTabSz="457200">
              <a:spcBef>
                <a:spcPts val="0"/>
              </a:spcBef>
              <a:buSzTx/>
              <a:buNone/>
              <a:defRPr sz="27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pPr>
          </a:p>
          <a:p>
            <a:pPr marL="0" indent="0" algn="ctr" defTabSz="457200">
              <a:spcBef>
                <a:spcPts val="0"/>
              </a:spcBef>
              <a:buSzTx/>
              <a:buNone/>
              <a:defRPr sz="27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1) When people smoke cigarettes, their health</a:t>
            </a:r>
            <a:r>
              <a:rPr b="1"/>
              <a:t> will suffer .</a:t>
            </a:r>
          </a:p>
          <a:p>
            <a:pPr marL="0" indent="0" algn="ctr" defTabSz="457200">
              <a:spcBef>
                <a:spcPts val="0"/>
              </a:spcBef>
              <a:buSzTx/>
              <a:buNone/>
              <a:defRPr sz="27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pPr>
          </a:p>
          <a:p>
            <a:pPr marL="0" indent="0" algn="ctr" defTabSz="457200">
              <a:spcBef>
                <a:spcPts val="0"/>
              </a:spcBef>
              <a:buSzTx/>
              <a:buNone/>
              <a:defRPr sz="1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defTabSz="182880">
              <a:spcBef>
                <a:spcPts val="0"/>
              </a:spcBef>
              <a:buSzTx/>
              <a:buNone/>
              <a:defRPr sz="48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173" name="Shape 173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 defTabSz="543305">
              <a:spcBef>
                <a:spcPts val="2100"/>
              </a:spcBef>
              <a:defRPr sz="4800">
                <a:solidFill>
                  <a:srgbClr val="000000"/>
                </a:solidFill>
              </a:defRPr>
            </a:lvl1pPr>
          </a:lstStyle>
          <a:p>
            <a:pPr/>
            <a:r>
              <a:t>FIRST CONDITIONAL SENTENCES </a:t>
            </a:r>
          </a:p>
        </p:txBody>
      </p:sp>
      <p:sp>
        <p:nvSpPr>
          <p:cNvPr id="174" name="Shape 174"/>
          <p:cNvSpPr txBox="1"/>
          <p:nvPr>
            <p:ph type="body" idx="13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marL="396478" indent="-396478" defTabSz="457200">
              <a:spcBef>
                <a:spcPts val="0"/>
              </a:spcBef>
              <a:defRPr sz="27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It is used to express situations in which the outcome is likely to happen in the future. </a:t>
            </a:r>
          </a:p>
          <a:p>
            <a:pPr marL="0" indent="0" algn="ctr" defTabSz="457200">
              <a:spcBef>
                <a:spcPts val="0"/>
              </a:spcBef>
              <a:buSzTx/>
              <a:buNone/>
              <a:defRPr sz="2700" u="sng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EXAMPLES </a:t>
            </a:r>
            <a:r>
              <a:rPr u="none"/>
              <a:t>:</a:t>
            </a:r>
          </a:p>
          <a:p>
            <a:pPr marL="0" indent="0" algn="ctr" defTabSz="457200">
              <a:spcBef>
                <a:spcPts val="0"/>
              </a:spcBef>
              <a:buSzTx/>
              <a:buNone/>
              <a:defRPr sz="27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pPr>
          </a:p>
          <a:p>
            <a:pPr marL="0" indent="0" algn="ctr" defTabSz="457200">
              <a:spcBef>
                <a:spcPts val="0"/>
              </a:spcBef>
              <a:buSzTx/>
              <a:buNone/>
              <a:defRPr sz="27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1) If you </a:t>
            </a:r>
            <a:r>
              <a:rPr b="1"/>
              <a:t>rest</a:t>
            </a:r>
            <a:r>
              <a:t>, you </a:t>
            </a:r>
            <a:r>
              <a:rPr b="1"/>
              <a:t>will feel</a:t>
            </a:r>
            <a:r>
              <a:t> better.</a:t>
            </a:r>
          </a:p>
          <a:p>
            <a:pPr marL="0" indent="0" algn="ctr" defTabSz="457200">
              <a:spcBef>
                <a:spcPts val="0"/>
              </a:spcBef>
              <a:buSzTx/>
              <a:buNone/>
              <a:defRPr sz="27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pPr>
          </a:p>
          <a:p>
            <a:pPr marL="0" indent="0" algn="ctr" defTabSz="457200">
              <a:spcBef>
                <a:spcPts val="0"/>
              </a:spcBef>
              <a:buSzTx/>
              <a:buNone/>
              <a:defRPr sz="27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2) If you</a:t>
            </a:r>
            <a:r>
              <a:rPr b="1"/>
              <a:t> set</a:t>
            </a:r>
            <a:r>
              <a:t> your mind to a goal, </a:t>
            </a:r>
            <a:r>
              <a:rPr b="1"/>
              <a:t>you’ll</a:t>
            </a:r>
            <a:r>
              <a:t> eventually </a:t>
            </a:r>
            <a:r>
              <a:rPr b="1"/>
              <a:t>achieve</a:t>
            </a:r>
            <a:r>
              <a:t> it.</a:t>
            </a:r>
          </a:p>
          <a:p>
            <a:pPr marL="0" indent="0" algn="ctr" defTabSz="457200">
              <a:spcBef>
                <a:spcPts val="0"/>
              </a:spcBef>
              <a:buSzTx/>
              <a:buNone/>
              <a:defRPr sz="27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pPr>
          </a:p>
          <a:p>
            <a:pPr marL="396478" indent="-396478" defTabSz="457200">
              <a:spcBef>
                <a:spcPts val="0"/>
              </a:spcBef>
              <a:defRPr sz="27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You use the simple present tense in the if-clause and simple future tense in the main clause.</a:t>
            </a:r>
          </a:p>
          <a:p>
            <a:pPr marL="0" indent="0" algn="ctr" defTabSz="457200">
              <a:spcBef>
                <a:spcPts val="0"/>
              </a:spcBef>
              <a:buSzTx/>
              <a:buNone/>
              <a:defRPr sz="2700" u="sng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EXAMPLES: </a:t>
            </a:r>
          </a:p>
          <a:p>
            <a:pPr marL="0" indent="0" algn="ctr" defTabSz="457200">
              <a:spcBef>
                <a:spcPts val="0"/>
              </a:spcBef>
              <a:buSzTx/>
              <a:buNone/>
              <a:defRPr sz="2700" u="sng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pPr>
          </a:p>
          <a:p>
            <a:pPr marL="0" indent="0" algn="ctr" defTabSz="457200">
              <a:spcBef>
                <a:spcPts val="0"/>
              </a:spcBef>
              <a:buSzTx/>
              <a:buNone/>
              <a:defRPr sz="27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1)If you </a:t>
            </a:r>
            <a:r>
              <a:rPr b="1"/>
              <a:t>rest</a:t>
            </a:r>
            <a:r>
              <a:t> , you </a:t>
            </a:r>
            <a:r>
              <a:rPr b="1"/>
              <a:t>will feel </a:t>
            </a:r>
            <a:r>
              <a:t>better.</a:t>
            </a:r>
          </a:p>
          <a:p>
            <a:pPr marL="0" indent="0" algn="ctr" defTabSz="457200">
              <a:spcBef>
                <a:spcPts val="0"/>
              </a:spcBef>
              <a:buSzTx/>
              <a:buNone/>
              <a:defRPr sz="27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pPr>
          </a:p>
          <a:p>
            <a:pPr marL="0" indent="0" algn="ctr" defTabSz="457200">
              <a:spcBef>
                <a:spcPts val="0"/>
              </a:spcBef>
              <a:buSzTx/>
              <a:buNone/>
              <a:defRPr sz="27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2) If you set your mind to a goal, </a:t>
            </a:r>
            <a:r>
              <a:rPr b="1"/>
              <a:t>you’ll eventually achieve</a:t>
            </a:r>
            <a:r>
              <a:t> it.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defTabSz="182880">
              <a:spcBef>
                <a:spcPts val="0"/>
              </a:spcBef>
              <a:buSzTx/>
              <a:buNone/>
              <a:defRPr sz="48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177" name="Shape 177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 defTabSz="543305">
              <a:spcBef>
                <a:spcPts val="2100"/>
              </a:spcBef>
              <a:defRPr sz="4800">
                <a:solidFill>
                  <a:srgbClr val="000000"/>
                </a:solidFill>
              </a:defRPr>
            </a:lvl1pPr>
          </a:lstStyle>
          <a:p>
            <a:pPr/>
            <a:r>
              <a:t>SECOND CONDITIONAL SENTENCES </a:t>
            </a:r>
          </a:p>
        </p:txBody>
      </p:sp>
      <p:sp>
        <p:nvSpPr>
          <p:cNvPr id="178" name="Shape 178"/>
          <p:cNvSpPr txBox="1"/>
          <p:nvPr>
            <p:ph type="body" idx="13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marL="264317" indent="-264317" defTabSz="457200">
              <a:spcBef>
                <a:spcPts val="0"/>
              </a:spcBef>
              <a:defRPr sz="27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It is useful for expressing outcomes that are unrealistic or will </a:t>
            </a:r>
            <a:r>
              <a:rPr i="1"/>
              <a:t>not</a:t>
            </a:r>
            <a:r>
              <a:t> happen in the future. </a:t>
            </a:r>
          </a:p>
          <a:p>
            <a:pPr marL="0" indent="0" algn="ctr" defTabSz="457200">
              <a:spcBef>
                <a:spcPts val="0"/>
              </a:spcBef>
              <a:buSzTx/>
              <a:buNone/>
              <a:defRPr sz="2700" u="sng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EXAMPLES:</a:t>
            </a:r>
          </a:p>
          <a:p>
            <a:pPr marL="0" indent="0" algn="ctr" defTabSz="457200">
              <a:spcBef>
                <a:spcPts val="0"/>
              </a:spcBef>
              <a:buSzTx/>
              <a:buNone/>
              <a:defRPr sz="2700" u="sng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pPr>
          </a:p>
          <a:p>
            <a:pPr marL="0" indent="0" algn="ctr" defTabSz="457200">
              <a:spcBef>
                <a:spcPts val="0"/>
              </a:spcBef>
              <a:buSzTx/>
              <a:buNone/>
              <a:defRPr sz="27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1) If I </a:t>
            </a:r>
            <a:r>
              <a:rPr b="1"/>
              <a:t>inherited </a:t>
            </a:r>
            <a:r>
              <a:t>a billion dollars, I </a:t>
            </a:r>
            <a:r>
              <a:rPr b="1"/>
              <a:t>would travel</a:t>
            </a:r>
            <a:r>
              <a:t> to the moon.</a:t>
            </a:r>
          </a:p>
          <a:p>
            <a:pPr marL="0" indent="0" algn="ctr" defTabSz="457200">
              <a:spcBef>
                <a:spcPts val="0"/>
              </a:spcBef>
              <a:buSzTx/>
              <a:buNone/>
              <a:defRPr sz="27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pPr>
          </a:p>
          <a:p>
            <a:pPr marL="0" indent="0" algn="ctr" defTabSz="457200">
              <a:spcBef>
                <a:spcPts val="0"/>
              </a:spcBef>
              <a:buSzTx/>
              <a:buNone/>
              <a:defRPr sz="27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2) If I </a:t>
            </a:r>
            <a:r>
              <a:rPr b="1"/>
              <a:t>owned </a:t>
            </a:r>
            <a:r>
              <a:t>a zoo, I might let people interact with the animals more.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27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pPr>
          </a:p>
          <a:p>
            <a:pPr marL="396478" indent="-396478" defTabSz="457200">
              <a:spcBef>
                <a:spcPts val="0"/>
              </a:spcBef>
              <a:defRPr sz="27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The correct way to structure second conditional sentences is to use the simple past tense in the if-clause and an auxiliary modal verb in the main clause. </a:t>
            </a:r>
          </a:p>
          <a:p>
            <a:pPr marL="0" indent="0" algn="ctr" defTabSz="457200">
              <a:spcBef>
                <a:spcPts val="0"/>
              </a:spcBef>
              <a:buSzTx/>
              <a:buNone/>
              <a:defRPr sz="2700" u="sng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EXAMPLES: </a:t>
            </a:r>
          </a:p>
          <a:p>
            <a:pPr marL="0" indent="0" algn="ctr" defTabSz="457200">
              <a:spcBef>
                <a:spcPts val="0"/>
              </a:spcBef>
              <a:buSzTx/>
              <a:buNone/>
              <a:defRPr sz="27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pPr>
          </a:p>
          <a:p>
            <a:pPr marL="0" indent="0" algn="ctr" defTabSz="457200">
              <a:spcBef>
                <a:spcPts val="0"/>
              </a:spcBef>
              <a:buSzTx/>
              <a:buNone/>
              <a:defRPr sz="27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1)If I </a:t>
            </a:r>
            <a:r>
              <a:rPr b="1"/>
              <a:t>inherited</a:t>
            </a:r>
            <a:r>
              <a:t> a billion dollars, I </a:t>
            </a:r>
            <a:r>
              <a:rPr i="1"/>
              <a:t>would travel</a:t>
            </a:r>
            <a:r>
              <a:t> to the moon.</a:t>
            </a:r>
          </a:p>
          <a:p>
            <a:pPr marL="0" indent="0" algn="ctr" defTabSz="457200">
              <a:spcBef>
                <a:spcPts val="0"/>
              </a:spcBef>
              <a:buSzTx/>
              <a:buNone/>
              <a:defRPr sz="27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pPr>
          </a:p>
          <a:p>
            <a:pPr marL="0" indent="0" algn="ctr" defTabSz="457200">
              <a:spcBef>
                <a:spcPts val="0"/>
              </a:spcBef>
              <a:buSzTx/>
              <a:buNone/>
              <a:defRPr sz="27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2) If I </a:t>
            </a:r>
            <a:r>
              <a:rPr b="1"/>
              <a:t>owned</a:t>
            </a:r>
            <a:r>
              <a:t> a zoo, I </a:t>
            </a:r>
            <a:r>
              <a:rPr b="1"/>
              <a:t>might let</a:t>
            </a:r>
            <a:r>
              <a:t> people interact with the animals more.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defTabSz="182880">
              <a:spcBef>
                <a:spcPts val="0"/>
              </a:spcBef>
              <a:buSzTx/>
              <a:buNone/>
              <a:defRPr sz="48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181" name="Shape 18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 defTabSz="543305">
              <a:spcBef>
                <a:spcPts val="2100"/>
              </a:spcBef>
              <a:defRPr sz="4800">
                <a:solidFill>
                  <a:srgbClr val="000000"/>
                </a:solidFill>
              </a:defRPr>
            </a:lvl1pPr>
          </a:lstStyle>
          <a:p>
            <a:pPr/>
            <a:r>
              <a:t>THHIRD CONDITIONAL SENTENCES </a:t>
            </a:r>
          </a:p>
        </p:txBody>
      </p:sp>
      <p:sp>
        <p:nvSpPr>
          <p:cNvPr id="182" name="Shape 182"/>
          <p:cNvSpPr txBox="1"/>
          <p:nvPr>
            <p:ph type="body" idx="13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marL="376654" indent="-376654" defTabSz="434340">
              <a:spcBef>
                <a:spcPts val="0"/>
              </a:spcBef>
              <a:defRPr sz="25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It is used to explain that present circumstances would be different if something different had happened in the past.</a:t>
            </a:r>
          </a:p>
          <a:p>
            <a:pPr marL="0" indent="0" algn="ctr" defTabSz="434340">
              <a:spcBef>
                <a:spcPts val="0"/>
              </a:spcBef>
              <a:buSzTx/>
              <a:buNone/>
              <a:defRPr sz="25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pPr>
          </a:p>
          <a:p>
            <a:pPr marL="0" indent="0" algn="ctr" defTabSz="434340">
              <a:spcBef>
                <a:spcPts val="0"/>
              </a:spcBef>
              <a:buSzTx/>
              <a:buNone/>
              <a:defRPr sz="2500" u="sng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EXAMPLES:</a:t>
            </a:r>
          </a:p>
          <a:p>
            <a:pPr marL="0" indent="0" algn="ctr" defTabSz="434340">
              <a:spcBef>
                <a:spcPts val="0"/>
              </a:spcBef>
              <a:buSzTx/>
              <a:buNone/>
              <a:defRPr sz="25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pPr>
          </a:p>
          <a:p>
            <a:pPr marL="0" indent="0" algn="ctr" defTabSz="434340">
              <a:spcBef>
                <a:spcPts val="0"/>
              </a:spcBef>
              <a:buSzTx/>
              <a:buNone/>
              <a:defRPr sz="25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1) If you had told me you needed a ride, I would have left earlier.</a:t>
            </a:r>
          </a:p>
          <a:p>
            <a:pPr marL="0" indent="0" algn="ctr" defTabSz="434340">
              <a:spcBef>
                <a:spcPts val="0"/>
              </a:spcBef>
              <a:buSzTx/>
              <a:buNone/>
              <a:defRPr sz="25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pPr>
          </a:p>
          <a:p>
            <a:pPr marL="0" indent="0" algn="ctr" defTabSz="434340">
              <a:spcBef>
                <a:spcPts val="0"/>
              </a:spcBef>
              <a:buSzTx/>
              <a:buNone/>
              <a:defRPr sz="2500">
                <a:solidFill>
                  <a:srgbClr val="3B3E4D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2)If I had cleaned the house, I could have gone to the movies.</a:t>
            </a:r>
          </a:p>
          <a:p>
            <a:pPr marL="0" indent="0" algn="ctr" defTabSz="434340">
              <a:spcBef>
                <a:spcPts val="0"/>
              </a:spcBef>
              <a:buSzTx/>
              <a:buNone/>
              <a:defRPr sz="2500">
                <a:solidFill>
                  <a:srgbClr val="3B3E4D"/>
                </a:solidFill>
                <a:latin typeface="+mj-lt"/>
                <a:ea typeface="+mj-ea"/>
                <a:cs typeface="+mj-cs"/>
                <a:sym typeface="Helvetica Neue"/>
              </a:defRPr>
            </a:pPr>
          </a:p>
          <a:p>
            <a:pPr marL="251101" indent="-251101" defTabSz="434340">
              <a:spcBef>
                <a:spcPts val="0"/>
              </a:spcBef>
              <a:defRPr sz="25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 When you use the third conditional, you use the past perfect (had + past participle) in the if-clause. The modal auxiliary (would, could, should, etc.) + have + past participle in the main clause expresses the theoretical situation that </a:t>
            </a:r>
            <a:r>
              <a:rPr i="1"/>
              <a:t>could</a:t>
            </a:r>
            <a:r>
              <a:t> have happened. </a:t>
            </a:r>
          </a:p>
          <a:p>
            <a:pPr marL="0" indent="0" algn="ctr" defTabSz="434340">
              <a:spcBef>
                <a:spcPts val="0"/>
              </a:spcBef>
              <a:buSzTx/>
              <a:buNone/>
              <a:defRPr sz="2500" u="sng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EXAMPLES</a:t>
            </a:r>
          </a:p>
          <a:p>
            <a:pPr marL="0" indent="0" algn="ctr" defTabSz="434340">
              <a:spcBef>
                <a:spcPts val="0"/>
              </a:spcBef>
              <a:buSzTx/>
              <a:buNone/>
              <a:defRPr sz="2500" u="sng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pPr>
          </a:p>
          <a:p>
            <a:pPr marL="0" indent="0" algn="ctr" defTabSz="434340">
              <a:spcBef>
                <a:spcPts val="0"/>
              </a:spcBef>
              <a:buSzTx/>
              <a:buNone/>
              <a:defRPr sz="25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1) If you </a:t>
            </a:r>
            <a:r>
              <a:rPr b="1"/>
              <a:t>had told</a:t>
            </a:r>
            <a:r>
              <a:t> me you needed a ride, I would have left earlier.</a:t>
            </a:r>
          </a:p>
          <a:p>
            <a:pPr marL="0" indent="0" algn="ctr" defTabSz="434340">
              <a:spcBef>
                <a:spcPts val="0"/>
              </a:spcBef>
              <a:buSzTx/>
              <a:buNone/>
              <a:defRPr sz="25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pPr>
          </a:p>
          <a:p>
            <a:pPr marL="0" indent="0" algn="ctr" defTabSz="434340">
              <a:spcBef>
                <a:spcPts val="0"/>
              </a:spcBef>
              <a:buSzTx/>
              <a:buNone/>
              <a:defRPr sz="25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2) If I had cleaned the house, I </a:t>
            </a:r>
            <a:r>
              <a:rPr b="1"/>
              <a:t>could have gone</a:t>
            </a:r>
            <a:r>
              <a:t> to the movies.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118295074_2675x2907.jpeg" descr="118295074_2675x2907.jpe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483" t="978" r="579" b="30723"/>
          <a:stretch>
            <a:fillRect/>
          </a:stretch>
        </p:blipFill>
        <p:spPr>
          <a:xfrm>
            <a:off x="0" y="-1"/>
            <a:ext cx="13004800" cy="9753601"/>
          </a:xfrm>
          <a:prstGeom prst="rect">
            <a:avLst/>
          </a:prstGeom>
        </p:spPr>
      </p:pic>
      <p:sp>
        <p:nvSpPr>
          <p:cNvPr id="185" name="Shape 185"/>
          <p:cNvSpPr txBox="1"/>
          <p:nvPr/>
        </p:nvSpPr>
        <p:spPr>
          <a:xfrm>
            <a:off x="1971558" y="3872533"/>
            <a:ext cx="9664422" cy="22625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pc="66" sz="66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Tuniz Giorgia</a:t>
            </a:r>
          </a:p>
          <a:p>
            <a:pPr>
              <a:defRPr spc="66" sz="66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5LSCA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defTabSz="182880">
              <a:spcBef>
                <a:spcPts val="0"/>
              </a:spcBef>
              <a:buSzTx/>
              <a:buNone/>
              <a:defRPr sz="48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135" name="Shape 135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 defTabSz="543305">
              <a:spcBef>
                <a:spcPts val="2100"/>
              </a:spcBef>
              <a:defRPr sz="4800">
                <a:solidFill>
                  <a:srgbClr val="000000"/>
                </a:solidFill>
              </a:defRPr>
            </a:lvl1pPr>
          </a:lstStyle>
          <a:p>
            <a:pPr/>
            <a:r>
              <a:t>PHRASAL VERBS</a:t>
            </a:r>
          </a:p>
        </p:txBody>
      </p:sp>
      <p:sp>
        <p:nvSpPr>
          <p:cNvPr id="136" name="Shape 136"/>
          <p:cNvSpPr txBox="1"/>
          <p:nvPr>
            <p:ph type="body" idx="13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marL="384583" indent="-384583" defTabSz="443483">
              <a:spcBef>
                <a:spcPts val="0"/>
              </a:spcBef>
              <a:defRPr sz="2600">
                <a:solidFill>
                  <a:srgbClr val="222222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A phrasal verb is a combination of words (</a:t>
            </a:r>
            <a:r>
              <a:rPr>
                <a:solidFill>
                  <a:srgbClr val="000000"/>
                </a:solidFill>
              </a:rPr>
              <a:t>a verb + a preposition or a verb + an adverb</a:t>
            </a:r>
            <a:r>
              <a:t>) that when used together usually take on a different meaning to the one of the original verb.</a:t>
            </a:r>
          </a:p>
          <a:p>
            <a:pPr marL="0" indent="0" algn="ctr" defTabSz="443483">
              <a:spcBef>
                <a:spcPts val="0"/>
              </a:spcBef>
              <a:buSzTx/>
              <a:buNone/>
              <a:defRPr sz="2600">
                <a:solidFill>
                  <a:srgbClr val="222222"/>
                </a:solidFill>
                <a:latin typeface="+mj-lt"/>
                <a:ea typeface="+mj-ea"/>
                <a:cs typeface="+mj-cs"/>
                <a:sym typeface="Helvetica Neue"/>
              </a:defRPr>
            </a:pPr>
          </a:p>
          <a:p>
            <a:pPr marL="0" indent="0" algn="ctr" defTabSz="443483">
              <a:spcBef>
                <a:spcPts val="0"/>
              </a:spcBef>
              <a:buSzTx/>
              <a:buNone/>
              <a:defRPr sz="2600" u="sng">
                <a:solidFill>
                  <a:srgbClr val="222222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EXAMPLES:</a:t>
            </a:r>
          </a:p>
          <a:p>
            <a:pPr marL="0" indent="0" algn="ctr" defTabSz="443483">
              <a:spcBef>
                <a:spcPts val="0"/>
              </a:spcBef>
              <a:buSzTx/>
              <a:buNone/>
              <a:defRPr sz="2600" u="sng">
                <a:solidFill>
                  <a:srgbClr val="222222"/>
                </a:solidFill>
                <a:latin typeface="+mj-lt"/>
                <a:ea typeface="+mj-ea"/>
                <a:cs typeface="+mj-cs"/>
                <a:sym typeface="Helvetica Neue"/>
              </a:defRPr>
            </a:pPr>
          </a:p>
          <a:p>
            <a:pPr marL="0" indent="0" algn="ctr" defTabSz="443483">
              <a:spcBef>
                <a:spcPts val="0"/>
              </a:spcBef>
              <a:buSzTx/>
              <a:buNone/>
              <a:defRPr sz="2600">
                <a:solidFill>
                  <a:srgbClr val="222222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1) The machine </a:t>
            </a:r>
            <a:r>
              <a:rPr b="1"/>
              <a:t>broke down. </a:t>
            </a:r>
            <a:r>
              <a:t>(= the machine </a:t>
            </a:r>
            <a:r>
              <a:rPr b="1"/>
              <a:t>stopped working</a:t>
            </a:r>
            <a:r>
              <a:t>)</a:t>
            </a:r>
          </a:p>
          <a:p>
            <a:pPr marL="0" indent="0" algn="ctr" defTabSz="443483">
              <a:spcBef>
                <a:spcPts val="0"/>
              </a:spcBef>
              <a:buSzTx/>
              <a:buNone/>
              <a:defRPr sz="2600">
                <a:solidFill>
                  <a:srgbClr val="222222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2) She </a:t>
            </a:r>
            <a:r>
              <a:rPr b="1"/>
              <a:t>takes after </a:t>
            </a:r>
            <a:r>
              <a:t>her mother. (= she </a:t>
            </a:r>
            <a:r>
              <a:rPr b="1"/>
              <a:t>has a similar personality to </a:t>
            </a:r>
            <a:r>
              <a:t>her mother) </a:t>
            </a:r>
          </a:p>
          <a:p>
            <a:pPr marL="0" indent="0" algn="ctr" defTabSz="443483">
              <a:spcBef>
                <a:spcPts val="0"/>
              </a:spcBef>
              <a:buSzTx/>
              <a:buNone/>
              <a:defRPr sz="2600">
                <a:solidFill>
                  <a:srgbClr val="222222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3) I </a:t>
            </a:r>
            <a:r>
              <a:rPr b="1"/>
              <a:t>came across </a:t>
            </a:r>
            <a:r>
              <a:t>an old photo. (= I </a:t>
            </a:r>
            <a:r>
              <a:rPr b="1"/>
              <a:t>found </a:t>
            </a:r>
            <a:r>
              <a:t>an old photo </a:t>
            </a:r>
            <a:r>
              <a:rPr b="1"/>
              <a:t>by accident</a:t>
            </a:r>
            <a:r>
              <a:t>)</a:t>
            </a:r>
          </a:p>
          <a:p>
            <a:pPr marL="0" indent="0" algn="ctr" defTabSz="443483">
              <a:spcBef>
                <a:spcPts val="0"/>
              </a:spcBef>
              <a:buSzTx/>
              <a:buNone/>
              <a:defRPr sz="2600">
                <a:solidFill>
                  <a:srgbClr val="222222"/>
                </a:solidFill>
                <a:latin typeface="+mj-lt"/>
                <a:ea typeface="+mj-ea"/>
                <a:cs typeface="+mj-cs"/>
                <a:sym typeface="Helvetica Neue"/>
              </a:defRPr>
            </a:pPr>
          </a:p>
          <a:p>
            <a:pPr marL="384583" indent="-384583" defTabSz="443483">
              <a:spcBef>
                <a:spcPts val="0"/>
              </a:spcBef>
              <a:defRPr sz="2600">
                <a:solidFill>
                  <a:srgbClr val="222222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They can be divided in three categories:</a:t>
            </a:r>
          </a:p>
          <a:p>
            <a:pPr marL="0" indent="0" algn="ctr" defTabSz="443483">
              <a:spcBef>
                <a:spcPts val="0"/>
              </a:spcBef>
              <a:buSzTx/>
              <a:buNone/>
              <a:defRPr sz="2600">
                <a:solidFill>
                  <a:srgbClr val="222222"/>
                </a:solidFill>
                <a:latin typeface="+mj-lt"/>
                <a:ea typeface="+mj-ea"/>
                <a:cs typeface="+mj-cs"/>
                <a:sym typeface="Helvetica Neue"/>
              </a:defRPr>
            </a:pPr>
          </a:p>
          <a:p>
            <a:pPr marL="0" indent="0" algn="ctr" defTabSz="443483">
              <a:spcBef>
                <a:spcPts val="0"/>
              </a:spcBef>
              <a:buSzTx/>
              <a:buNone/>
              <a:defRPr b="1" sz="2600">
                <a:solidFill>
                  <a:srgbClr val="222222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A)</a:t>
            </a:r>
            <a:r>
              <a:rPr b="0"/>
              <a:t> Verb + Conjunction ( without the object) </a:t>
            </a:r>
          </a:p>
          <a:p>
            <a:pPr marL="0" indent="0" algn="ctr" defTabSz="443483">
              <a:spcBef>
                <a:spcPts val="0"/>
              </a:spcBef>
              <a:buSzTx/>
              <a:buNone/>
              <a:defRPr sz="2600">
                <a:solidFill>
                  <a:srgbClr val="222222"/>
                </a:solidFill>
                <a:latin typeface="+mj-lt"/>
                <a:ea typeface="+mj-ea"/>
                <a:cs typeface="+mj-cs"/>
                <a:sym typeface="Helvetica Neue"/>
              </a:defRPr>
            </a:pPr>
          </a:p>
          <a:p>
            <a:pPr marL="0" indent="0" algn="ctr" defTabSz="443483">
              <a:spcBef>
                <a:spcPts val="0"/>
              </a:spcBef>
              <a:buSzTx/>
              <a:buNone/>
              <a:defRPr b="1" sz="2600">
                <a:solidFill>
                  <a:srgbClr val="222222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B)</a:t>
            </a:r>
            <a:r>
              <a:rPr b="0"/>
              <a:t> Verb + direct object + conjunction (detachable) </a:t>
            </a:r>
          </a:p>
          <a:p>
            <a:pPr marL="0" indent="0" algn="ctr" defTabSz="443483">
              <a:spcBef>
                <a:spcPts val="0"/>
              </a:spcBef>
              <a:buSzTx/>
              <a:buNone/>
              <a:defRPr sz="2600">
                <a:solidFill>
                  <a:srgbClr val="222222"/>
                </a:solidFill>
                <a:latin typeface="+mj-lt"/>
                <a:ea typeface="+mj-ea"/>
                <a:cs typeface="+mj-cs"/>
                <a:sym typeface="Helvetica Neue"/>
              </a:defRPr>
            </a:pPr>
          </a:p>
          <a:p>
            <a:pPr marL="0" indent="0" algn="ctr" defTabSz="443483">
              <a:spcBef>
                <a:spcPts val="0"/>
              </a:spcBef>
              <a:buSzTx/>
              <a:buNone/>
              <a:defRPr b="1" sz="2600">
                <a:solidFill>
                  <a:srgbClr val="222222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C)</a:t>
            </a:r>
            <a:r>
              <a:rPr b="0"/>
              <a:t> Verb + conjunction + direct object (nondetachable)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defTabSz="182880">
              <a:spcBef>
                <a:spcPts val="0"/>
              </a:spcBef>
              <a:buSzTx/>
              <a:buNone/>
              <a:defRPr sz="48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139" name="Shape 139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 defTabSz="543305">
              <a:spcBef>
                <a:spcPts val="2100"/>
              </a:spcBef>
              <a:defRPr sz="4800">
                <a:solidFill>
                  <a:srgbClr val="000000"/>
                </a:solidFill>
              </a:defRPr>
            </a:lvl1pPr>
          </a:lstStyle>
          <a:p>
            <a:pPr/>
            <a:r>
              <a:t>verb + conjunction</a:t>
            </a:r>
          </a:p>
        </p:txBody>
      </p:sp>
      <p:sp>
        <p:nvSpPr>
          <p:cNvPr id="140" name="Shape 140"/>
          <p:cNvSpPr txBox="1"/>
          <p:nvPr>
            <p:ph type="body" idx="13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marL="446405" indent="-446405" defTabSz="554990">
              <a:spcBef>
                <a:spcPts val="1700"/>
              </a:spcBef>
              <a:defRPr sz="25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These phrasal verbs are intransitive ( they do </a:t>
            </a:r>
            <a:r>
              <a:rPr b="1"/>
              <a:t>not</a:t>
            </a:r>
            <a:r>
              <a:t> </a:t>
            </a:r>
            <a:r>
              <a:rPr b="1"/>
              <a:t>have</a:t>
            </a:r>
            <a:r>
              <a:t> a </a:t>
            </a:r>
            <a:r>
              <a:rPr b="1"/>
              <a:t>direct object</a:t>
            </a:r>
            <a:r>
              <a:t>) </a:t>
            </a:r>
          </a:p>
          <a:p>
            <a:pPr marL="0" indent="0" algn="ctr" defTabSz="554990">
              <a:spcBef>
                <a:spcPts val="1700"/>
              </a:spcBef>
              <a:buSzTx/>
              <a:buNone/>
              <a:defRPr sz="2500" u="sng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EXAMPLE:</a:t>
            </a:r>
          </a:p>
          <a:p>
            <a:pPr marL="0" indent="0" algn="ctr" defTabSz="554990">
              <a:spcBef>
                <a:spcPts val="1700"/>
              </a:spcBef>
              <a:buSzTx/>
              <a:buNone/>
              <a:defRPr sz="25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1) We </a:t>
            </a:r>
            <a:r>
              <a:rPr b="1"/>
              <a:t>set off</a:t>
            </a:r>
            <a:r>
              <a:t> at 6:30.</a:t>
            </a:r>
          </a:p>
          <a:p>
            <a:pPr marL="0" indent="0" algn="ctr" defTabSz="554990">
              <a:spcBef>
                <a:spcPts val="1700"/>
              </a:spcBef>
              <a:buSzTx/>
              <a:buNone/>
              <a:defRPr sz="2500" u="sng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They can be: </a:t>
            </a:r>
          </a:p>
          <a:p>
            <a:pPr marL="0" indent="0" algn="ctr" defTabSz="554990">
              <a:spcBef>
                <a:spcPts val="1700"/>
              </a:spcBef>
              <a:buSzTx/>
              <a:buNone/>
              <a:defRPr sz="25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- come/go back (ritornare), </a:t>
            </a:r>
          </a:p>
          <a:p>
            <a:pPr marL="0" indent="0" algn="ctr" defTabSz="554990">
              <a:spcBef>
                <a:spcPts val="1700"/>
              </a:spcBef>
              <a:buSzTx/>
              <a:buNone/>
              <a:defRPr sz="25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- get up alzarsi), </a:t>
            </a:r>
          </a:p>
          <a:p>
            <a:pPr marL="0" indent="0" algn="ctr" defTabSz="554990">
              <a:spcBef>
                <a:spcPts val="1700"/>
              </a:spcBef>
              <a:buSzTx/>
              <a:buNone/>
              <a:defRPr sz="25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- go off (suonare es. la sveglia), </a:t>
            </a:r>
          </a:p>
          <a:p>
            <a:pPr marL="0" indent="0" algn="ctr" defTabSz="554990">
              <a:spcBef>
                <a:spcPts val="1700"/>
              </a:spcBef>
              <a:buSzTx/>
              <a:buNone/>
              <a:defRPr sz="25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- hang out (passare il tempo), </a:t>
            </a:r>
          </a:p>
          <a:p>
            <a:pPr marL="0" indent="0" algn="ctr" defTabSz="554990">
              <a:spcBef>
                <a:spcPts val="1700"/>
              </a:spcBef>
              <a:buSzTx/>
              <a:buNone/>
              <a:defRPr sz="25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- meet up (incontrarsi),</a:t>
            </a:r>
          </a:p>
          <a:p>
            <a:pPr marL="0" indent="0" algn="ctr" defTabSz="554990">
              <a:spcBef>
                <a:spcPts val="1700"/>
              </a:spcBef>
              <a:buSzTx/>
              <a:buNone/>
              <a:defRPr sz="25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 - set off (mettersi in viaggio), </a:t>
            </a:r>
          </a:p>
          <a:p>
            <a:pPr marL="0" indent="0" algn="ctr" defTabSz="554990">
              <a:spcBef>
                <a:spcPts val="1700"/>
              </a:spcBef>
              <a:buSzTx/>
              <a:buNone/>
              <a:defRPr sz="25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- speed up (accelerare), </a:t>
            </a:r>
          </a:p>
          <a:p>
            <a:pPr marL="0" indent="0" algn="ctr" defTabSz="554990">
              <a:spcBef>
                <a:spcPts val="1700"/>
              </a:spcBef>
              <a:buSzTx/>
              <a:buNone/>
              <a:defRPr sz="25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- turn up (venire/arrivare)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defTabSz="182880">
              <a:spcBef>
                <a:spcPts val="0"/>
              </a:spcBef>
              <a:buSzTx/>
              <a:buNone/>
              <a:defRPr sz="48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143" name="Shape 143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 defTabSz="543305">
              <a:spcBef>
                <a:spcPts val="2100"/>
              </a:spcBef>
              <a:defRPr sz="4800">
                <a:solidFill>
                  <a:srgbClr val="000000"/>
                </a:solidFill>
              </a:defRPr>
            </a:lvl1pPr>
          </a:lstStyle>
          <a:p>
            <a:pPr/>
            <a:r>
              <a:t>B) verb + direct object + conjunction (detachable)</a:t>
            </a:r>
          </a:p>
        </p:txBody>
      </p:sp>
      <p:sp>
        <p:nvSpPr>
          <p:cNvPr id="144" name="Shape 144"/>
          <p:cNvSpPr txBox="1"/>
          <p:nvPr>
            <p:ph type="body" idx="13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marL="404113" indent="-404113" defTabSz="502412">
              <a:spcBef>
                <a:spcPts val="1500"/>
              </a:spcBef>
              <a:defRPr sz="23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These phrasal verbs are </a:t>
            </a:r>
            <a:r>
              <a:rPr u="sng"/>
              <a:t>transitive</a:t>
            </a:r>
            <a:r>
              <a:t>. —&gt; They have got a </a:t>
            </a:r>
            <a:r>
              <a:rPr b="1"/>
              <a:t>direct object. </a:t>
            </a:r>
          </a:p>
          <a:p>
            <a:pPr marL="404113" indent="-404113" defTabSz="502412">
              <a:spcBef>
                <a:spcPts val="1500"/>
              </a:spcBef>
              <a:defRPr sz="23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The </a:t>
            </a:r>
            <a:r>
              <a:rPr b="1"/>
              <a:t>direct object</a:t>
            </a:r>
            <a:r>
              <a:t> always goes between the verb and the conjunction. </a:t>
            </a:r>
          </a:p>
          <a:p>
            <a:pPr marL="0" indent="0" algn="ctr" defTabSz="502412">
              <a:spcBef>
                <a:spcPts val="1500"/>
              </a:spcBef>
              <a:buSzTx/>
              <a:buNone/>
              <a:defRPr sz="2300" u="sng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EXAMPLES:</a:t>
            </a:r>
          </a:p>
          <a:p>
            <a:pPr marL="0" indent="0" algn="ctr" defTabSz="502412">
              <a:spcBef>
                <a:spcPts val="1500"/>
              </a:spcBef>
              <a:buSzTx/>
              <a:buNone/>
              <a:defRPr sz="23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1)</a:t>
            </a:r>
            <a:r>
              <a:rPr b="1"/>
              <a:t>Turn </a:t>
            </a:r>
            <a:r>
              <a:t>the light </a:t>
            </a:r>
            <a:r>
              <a:rPr b="1"/>
              <a:t>off.</a:t>
            </a:r>
            <a:endParaRPr b="1"/>
          </a:p>
          <a:p>
            <a:pPr marL="0" indent="0" algn="ctr" defTabSz="502412">
              <a:spcBef>
                <a:spcPts val="1500"/>
              </a:spcBef>
              <a:buSzTx/>
              <a:buNone/>
              <a:defRPr b="1" sz="23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2</a:t>
            </a:r>
            <a:r>
              <a:rPr b="0"/>
              <a:t>)</a:t>
            </a:r>
            <a:r>
              <a:t>Throw </a:t>
            </a:r>
            <a:r>
              <a:rPr b="0"/>
              <a:t>the boxes </a:t>
            </a:r>
            <a:r>
              <a:t>away. </a:t>
            </a:r>
          </a:p>
          <a:p>
            <a:pPr marL="0" indent="0" algn="ctr" defTabSz="502412">
              <a:spcBef>
                <a:spcPts val="1500"/>
              </a:spcBef>
              <a:buSzTx/>
              <a:buNone/>
              <a:defRPr b="1" sz="23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IF </a:t>
            </a:r>
            <a:r>
              <a:rPr b="0"/>
              <a:t>the direct object is a noun —&gt; you </a:t>
            </a:r>
            <a:r>
              <a:t>CAN</a:t>
            </a:r>
            <a:r>
              <a:rPr b="0"/>
              <a:t> use it after the conjunction. </a:t>
            </a:r>
          </a:p>
          <a:p>
            <a:pPr marL="0" indent="0" algn="ctr" defTabSz="502412">
              <a:spcBef>
                <a:spcPts val="1500"/>
              </a:spcBef>
              <a:buSzTx/>
              <a:buNone/>
              <a:defRPr sz="2300" u="sng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EXAMPLES: </a:t>
            </a:r>
          </a:p>
          <a:p>
            <a:pPr marL="0" indent="0" algn="ctr" defTabSz="502412">
              <a:spcBef>
                <a:spcPts val="1500"/>
              </a:spcBef>
              <a:buSzTx/>
              <a:buNone/>
              <a:defRPr sz="23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1)</a:t>
            </a:r>
            <a:r>
              <a:rPr b="1"/>
              <a:t>Turn off </a:t>
            </a:r>
            <a:r>
              <a:t>the light.</a:t>
            </a:r>
          </a:p>
          <a:p>
            <a:pPr marL="0" indent="0" algn="ctr" defTabSz="502412">
              <a:spcBef>
                <a:spcPts val="1500"/>
              </a:spcBef>
              <a:buSzTx/>
              <a:buNone/>
              <a:defRPr sz="23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2)</a:t>
            </a:r>
            <a:r>
              <a:rPr b="1"/>
              <a:t>Throw away </a:t>
            </a:r>
            <a:r>
              <a:t>the boxes.</a:t>
            </a:r>
          </a:p>
          <a:p>
            <a:pPr marL="0" indent="0" algn="ctr" defTabSz="502412">
              <a:spcBef>
                <a:spcPts val="1500"/>
              </a:spcBef>
              <a:buSzTx/>
              <a:buNone/>
              <a:defRPr b="1" sz="23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IF </a:t>
            </a:r>
            <a:r>
              <a:rPr b="0"/>
              <a:t>the direct object is a pronoun —&gt; you </a:t>
            </a:r>
            <a:r>
              <a:t>CAN’T</a:t>
            </a:r>
            <a:r>
              <a:rPr b="0"/>
              <a:t> use it after the conjunction. </a:t>
            </a:r>
          </a:p>
          <a:p>
            <a:pPr marL="0" indent="0" algn="ctr" defTabSz="502412">
              <a:spcBef>
                <a:spcPts val="1500"/>
              </a:spcBef>
              <a:buSzTx/>
              <a:buNone/>
              <a:defRPr sz="2300" u="sng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EXAMPLES:</a:t>
            </a:r>
          </a:p>
          <a:p>
            <a:pPr marL="0" indent="0" algn="ctr" defTabSz="502412">
              <a:spcBef>
                <a:spcPts val="1500"/>
              </a:spcBef>
              <a:buSzTx/>
              <a:buNone/>
              <a:defRPr sz="23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1) </a:t>
            </a:r>
            <a:r>
              <a:rPr b="1"/>
              <a:t>NO </a:t>
            </a:r>
            <a:r>
              <a:t>Turn off it.</a:t>
            </a:r>
          </a:p>
          <a:p>
            <a:pPr marL="0" indent="0" algn="ctr" defTabSz="502412">
              <a:spcBef>
                <a:spcPts val="1500"/>
              </a:spcBef>
              <a:buSzTx/>
              <a:buNone/>
              <a:defRPr sz="23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2) </a:t>
            </a:r>
            <a:r>
              <a:rPr b="1"/>
              <a:t>NO </a:t>
            </a:r>
            <a:r>
              <a:t>Throw away them.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defTabSz="182880">
              <a:spcBef>
                <a:spcPts val="0"/>
              </a:spcBef>
              <a:buSzTx/>
              <a:buNone/>
              <a:defRPr sz="48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147" name="Shape 147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37462">
              <a:spcBef>
                <a:spcPts val="2100"/>
              </a:spcBef>
              <a:defRPr sz="4700">
                <a:solidFill>
                  <a:srgbClr val="000000"/>
                </a:solidFill>
              </a:defRPr>
            </a:lvl1pPr>
          </a:lstStyle>
          <a:p>
            <a:pPr/>
            <a:r>
              <a:t>c) verb + conjunction + direct object (nondetachable)</a:t>
            </a:r>
          </a:p>
        </p:txBody>
      </p:sp>
      <p:sp>
        <p:nvSpPr>
          <p:cNvPr id="148" name="Shape 148"/>
          <p:cNvSpPr txBox="1"/>
          <p:nvPr>
            <p:ph type="body" idx="13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marL="272540" indent="-272540" defTabSz="338835">
              <a:spcBef>
                <a:spcPts val="1000"/>
              </a:spcBef>
              <a:defRPr sz="25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These phrasal verbs are transitive. —&gt; They need a direct object BUT it goes ALWAYS after the conjunction.</a:t>
            </a:r>
          </a:p>
          <a:p>
            <a:pPr marL="0" indent="0" algn="ctr" defTabSz="338835">
              <a:spcBef>
                <a:spcPts val="1000"/>
              </a:spcBef>
              <a:buSzTx/>
              <a:buNone/>
              <a:defRPr sz="2500" u="sng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EXAMPLES: </a:t>
            </a:r>
          </a:p>
          <a:p>
            <a:pPr marL="0" indent="0" algn="ctr" defTabSz="338835">
              <a:spcBef>
                <a:spcPts val="1000"/>
              </a:spcBef>
              <a:buSzTx/>
              <a:buNone/>
              <a:defRPr sz="25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1) </a:t>
            </a:r>
            <a:r>
              <a:rPr b="1"/>
              <a:t>Look after</a:t>
            </a:r>
            <a:r>
              <a:t> the children. </a:t>
            </a:r>
            <a:r>
              <a:rPr b="1"/>
              <a:t>NO</a:t>
            </a:r>
            <a:r>
              <a:t> Look the children after.</a:t>
            </a:r>
          </a:p>
          <a:p>
            <a:pPr marL="0" indent="0" algn="ctr" defTabSz="338835">
              <a:spcBef>
                <a:spcPts val="1000"/>
              </a:spcBef>
              <a:buSzTx/>
              <a:buNone/>
              <a:defRPr sz="25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2)</a:t>
            </a:r>
            <a:r>
              <a:rPr b="1"/>
              <a:t> Look after </a:t>
            </a:r>
            <a:r>
              <a:t>them. </a:t>
            </a:r>
            <a:r>
              <a:rPr b="1"/>
              <a:t>NO </a:t>
            </a:r>
            <a:r>
              <a:t>Look them after.</a:t>
            </a:r>
          </a:p>
          <a:p>
            <a:pPr marL="0" indent="0" algn="ctr" defTabSz="338835">
              <a:spcBef>
                <a:spcPts val="1000"/>
              </a:spcBef>
              <a:buSzTx/>
              <a:buNone/>
              <a:defRPr sz="25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pPr>
          </a:p>
          <a:p>
            <a:pPr marL="0" indent="0" algn="ctr" defTabSz="338835">
              <a:spcBef>
                <a:spcPts val="1000"/>
              </a:spcBef>
              <a:buSzTx/>
              <a:buNone/>
              <a:defRPr sz="2500" u="sng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They can be:</a:t>
            </a:r>
          </a:p>
          <a:p>
            <a:pPr marL="0" indent="0" algn="ctr" defTabSz="338835">
              <a:spcBef>
                <a:spcPts val="1000"/>
              </a:spcBef>
              <a:buSzTx/>
              <a:buNone/>
              <a:defRPr sz="25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deal with (avere a che fare con), do without (fare a meno di), get over (superare), look after (badare a)</a:t>
            </a:r>
          </a:p>
          <a:p>
            <a:pPr marL="0" indent="0" algn="ctr" defTabSz="338835">
              <a:spcBef>
                <a:spcPts val="1000"/>
              </a:spcBef>
              <a:buSzTx/>
              <a:buNone/>
              <a:defRPr sz="25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pPr>
          </a:p>
          <a:p>
            <a:pPr marL="374745" indent="-374745" defTabSz="338835">
              <a:spcBef>
                <a:spcPts val="1000"/>
              </a:spcBef>
              <a:defRPr sz="25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Many of them can be both transitive and intransitive</a:t>
            </a:r>
          </a:p>
          <a:p>
            <a:pPr marL="0" indent="0" algn="ctr" defTabSz="338835">
              <a:spcBef>
                <a:spcPts val="1000"/>
              </a:spcBef>
              <a:buSzTx/>
              <a:buNone/>
              <a:defRPr sz="2500" u="sng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EXAMPLES:</a:t>
            </a:r>
          </a:p>
          <a:p>
            <a:pPr marL="0" indent="0" algn="ctr" defTabSz="338835">
              <a:spcBef>
                <a:spcPts val="1000"/>
              </a:spcBef>
              <a:buSzTx/>
              <a:buNone/>
              <a:defRPr sz="25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1) I </a:t>
            </a:r>
            <a:r>
              <a:rPr b="1"/>
              <a:t>turned up </a:t>
            </a:r>
            <a:r>
              <a:t>the volume</a:t>
            </a:r>
          </a:p>
          <a:p>
            <a:pPr marL="0" indent="0" algn="ctr" defTabSz="338835">
              <a:spcBef>
                <a:spcPts val="1000"/>
              </a:spcBef>
              <a:buSzTx/>
              <a:buNone/>
              <a:defRPr sz="25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2) Only three people </a:t>
            </a:r>
            <a:r>
              <a:rPr b="1"/>
              <a:t>turned up </a:t>
            </a:r>
            <a:r>
              <a:t>for the meeting.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defTabSz="182880">
              <a:spcBef>
                <a:spcPts val="0"/>
              </a:spcBef>
              <a:buSzTx/>
              <a:buNone/>
              <a:defRPr sz="48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151" name="Shape 15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 defTabSz="543305">
              <a:spcBef>
                <a:spcPts val="2100"/>
              </a:spcBef>
              <a:defRPr sz="4800">
                <a:solidFill>
                  <a:srgbClr val="000000"/>
                </a:solidFill>
              </a:defRPr>
            </a:lvl1pPr>
          </a:lstStyle>
          <a:p>
            <a:pPr/>
            <a:r>
              <a:t>PRESENT PERFECT</a:t>
            </a:r>
          </a:p>
        </p:txBody>
      </p:sp>
      <p:sp>
        <p:nvSpPr>
          <p:cNvPr id="152" name="Shape 152"/>
          <p:cNvSpPr txBox="1"/>
          <p:nvPr>
            <p:ph type="body" idx="13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marL="313216" indent="-313216" defTabSz="361188">
              <a:spcBef>
                <a:spcPts val="0"/>
              </a:spcBef>
              <a:defRPr sz="21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The </a:t>
            </a:r>
            <a:r>
              <a:rPr b="1"/>
              <a:t>present perfect</a:t>
            </a:r>
            <a:r>
              <a:t> tense is used to describe something that happened in the past—&gt; the exact time it happened is not important.</a:t>
            </a:r>
          </a:p>
          <a:p>
            <a:pPr marL="313216" indent="-313216" defTabSz="361188">
              <a:spcBef>
                <a:spcPts val="0"/>
              </a:spcBef>
              <a:defRPr sz="21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 It has a relationship with the </a:t>
            </a:r>
            <a:r>
              <a:rPr b="1"/>
              <a:t>present</a:t>
            </a:r>
            <a:r>
              <a:t>. </a:t>
            </a:r>
          </a:p>
          <a:p>
            <a:pPr marL="0" indent="0" algn="ctr" defTabSz="361188">
              <a:spcBef>
                <a:spcPts val="0"/>
              </a:spcBef>
              <a:buSzTx/>
              <a:buNone/>
              <a:defRPr sz="21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pPr>
          </a:p>
          <a:p>
            <a:pPr marL="0" indent="0" algn="ctr" defTabSz="361188">
              <a:spcBef>
                <a:spcPts val="0"/>
              </a:spcBef>
              <a:buSzTx/>
              <a:buNone/>
              <a:defRPr sz="2100" u="sng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EXAMPLE:</a:t>
            </a:r>
          </a:p>
          <a:p>
            <a:pPr marL="0" indent="0" algn="ctr" defTabSz="361188">
              <a:spcBef>
                <a:spcPts val="0"/>
              </a:spcBef>
              <a:buSzTx/>
              <a:buNone/>
              <a:defRPr sz="21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1)I have done my homework = I finished my homework in the past. </a:t>
            </a:r>
          </a:p>
          <a:p>
            <a:pPr marL="0" indent="0" algn="ctr" defTabSz="361188">
              <a:spcBef>
                <a:spcPts val="0"/>
              </a:spcBef>
              <a:buSzTx/>
              <a:buNone/>
              <a:defRPr sz="21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pPr>
          </a:p>
          <a:p>
            <a:pPr marL="0" indent="0" algn="ctr" defTabSz="361188">
              <a:spcBef>
                <a:spcPts val="0"/>
              </a:spcBef>
              <a:buSzTx/>
              <a:buNone/>
              <a:defRPr sz="21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It is </a:t>
            </a:r>
            <a:r>
              <a:rPr b="1"/>
              <a:t>not important</a:t>
            </a:r>
            <a:r>
              <a:t> at what </a:t>
            </a:r>
            <a:r>
              <a:rPr b="1"/>
              <a:t>exact time</a:t>
            </a:r>
            <a:r>
              <a:t>, only that it is now done.</a:t>
            </a:r>
          </a:p>
          <a:p>
            <a:pPr marL="0" indent="0" algn="ctr" defTabSz="361188">
              <a:spcBef>
                <a:spcPts val="0"/>
              </a:spcBef>
              <a:buSzTx/>
              <a:buNone/>
              <a:defRPr sz="21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pPr>
          </a:p>
          <a:p>
            <a:pPr marL="313216" indent="-313216" defTabSz="361188">
              <a:spcBef>
                <a:spcPts val="0"/>
              </a:spcBef>
              <a:defRPr sz="21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It is formed with the present of the verb TO HAVE + PAST PARTICIPLE.</a:t>
            </a:r>
          </a:p>
          <a:p>
            <a:pPr marL="313216" indent="-313216" defTabSz="361188">
              <a:spcBef>
                <a:spcPts val="0"/>
              </a:spcBef>
              <a:defRPr sz="21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You </a:t>
            </a:r>
            <a:r>
              <a:rPr b="1"/>
              <a:t>can not use </a:t>
            </a:r>
            <a:r>
              <a:rPr b="1" u="sng"/>
              <a:t>be</a:t>
            </a:r>
            <a:r>
              <a:t> as an auxiliary of the present perfect. </a:t>
            </a:r>
          </a:p>
          <a:p>
            <a:pPr marL="0" indent="0" algn="ctr" defTabSz="361188">
              <a:spcBef>
                <a:spcPts val="0"/>
              </a:spcBef>
              <a:buSzTx/>
              <a:buNone/>
              <a:defRPr sz="2100" u="sng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pPr>
          </a:p>
          <a:p>
            <a:pPr marL="0" indent="0" algn="ctr" defTabSz="361188">
              <a:spcBef>
                <a:spcPts val="0"/>
              </a:spcBef>
              <a:buSzTx/>
              <a:buNone/>
              <a:defRPr sz="2100" u="sng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EXAMPLE:</a:t>
            </a:r>
          </a:p>
          <a:p>
            <a:pPr marL="0" indent="0" algn="ctr" defTabSz="361188">
              <a:spcBef>
                <a:spcPts val="0"/>
              </a:spcBef>
              <a:buSzTx/>
              <a:buNone/>
              <a:defRPr sz="21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1) She hasn’t arrived yet. </a:t>
            </a:r>
            <a:r>
              <a:rPr b="1"/>
              <a:t>NO </a:t>
            </a:r>
            <a:r>
              <a:t>She isn’t arrived yet.</a:t>
            </a:r>
          </a:p>
          <a:p>
            <a:pPr marL="0" indent="0" algn="ctr" defTabSz="361188">
              <a:spcBef>
                <a:spcPts val="0"/>
              </a:spcBef>
              <a:buSzTx/>
              <a:buNone/>
              <a:defRPr sz="21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pPr>
          </a:p>
          <a:p>
            <a:pPr marL="313216" indent="-313216" defTabSz="361188">
              <a:spcBef>
                <a:spcPts val="0"/>
              </a:spcBef>
              <a:defRPr sz="21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It is used to talk about a past event that has an effect on the past. —&gt; the attention is focused on the present. </a:t>
            </a:r>
          </a:p>
          <a:p>
            <a:pPr marL="0" indent="0" algn="ctr" defTabSz="361188">
              <a:spcBef>
                <a:spcPts val="0"/>
              </a:spcBef>
              <a:buSzTx/>
              <a:buNone/>
              <a:defRPr sz="2100" u="sng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EXAMPLES:</a:t>
            </a:r>
          </a:p>
          <a:p>
            <a:pPr marL="0" indent="0" algn="ctr" defTabSz="361188">
              <a:spcBef>
                <a:spcPts val="0"/>
              </a:spcBef>
              <a:buSzTx/>
              <a:buNone/>
              <a:defRPr sz="21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1) I </a:t>
            </a:r>
            <a:r>
              <a:rPr b="1"/>
              <a:t>have lost</a:t>
            </a:r>
            <a:r>
              <a:t> my keys. </a:t>
            </a:r>
          </a:p>
          <a:p>
            <a:pPr marL="0" indent="0" algn="ctr" defTabSz="361188">
              <a:spcBef>
                <a:spcPts val="0"/>
              </a:spcBef>
              <a:buSzTx/>
              <a:buNone/>
              <a:defRPr sz="21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pPr>
          </a:p>
          <a:p>
            <a:pPr marL="0" indent="0" algn="ctr" defTabSz="361188">
              <a:spcBef>
                <a:spcPts val="0"/>
              </a:spcBef>
              <a:buSzTx/>
              <a:buNone/>
              <a:defRPr sz="21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2) </a:t>
            </a:r>
            <a:r>
              <a:rPr b="1"/>
              <a:t>Have</a:t>
            </a:r>
            <a:r>
              <a:t> you </a:t>
            </a:r>
            <a:r>
              <a:rPr b="1"/>
              <a:t>heard</a:t>
            </a:r>
            <a:r>
              <a:t>? Dave</a:t>
            </a:r>
            <a:r>
              <a:rPr b="1"/>
              <a:t>’s broke</a:t>
            </a:r>
            <a:r>
              <a:t> his leg. </a:t>
            </a:r>
          </a:p>
        </p:txBody>
      </p:sp>
      <p:sp>
        <p:nvSpPr>
          <p:cNvPr id="153" name="Shape 153"/>
          <p:cNvSpPr/>
          <p:nvPr/>
        </p:nvSpPr>
        <p:spPr>
          <a:xfrm>
            <a:off x="6502398" y="4029025"/>
            <a:ext cx="3" cy="332403"/>
          </a:xfrm>
          <a:prstGeom prst="line">
            <a:avLst/>
          </a:prstGeom>
          <a:ln w="25400">
            <a:solidFill>
              <a:srgbClr val="747676"/>
            </a:solidFill>
            <a:miter lim="400000"/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defTabSz="182880">
              <a:spcBef>
                <a:spcPts val="0"/>
              </a:spcBef>
              <a:buSzTx/>
              <a:buNone/>
              <a:defRPr sz="48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156" name="Shape 156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 defTabSz="543305">
              <a:spcBef>
                <a:spcPts val="2100"/>
              </a:spcBef>
              <a:defRPr sz="4800">
                <a:solidFill>
                  <a:srgbClr val="000000"/>
                </a:solidFill>
              </a:defRPr>
            </a:lvl1pPr>
          </a:lstStyle>
          <a:p>
            <a:pPr/>
            <a:r>
              <a:t>ALREADY, YET, JUST AND STILL</a:t>
            </a:r>
          </a:p>
        </p:txBody>
      </p:sp>
      <p:sp>
        <p:nvSpPr>
          <p:cNvPr id="157" name="Shape 157"/>
          <p:cNvSpPr txBox="1"/>
          <p:nvPr>
            <p:ph type="body" idx="13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marL="371220" indent="-371220" defTabSz="461518">
              <a:spcBef>
                <a:spcPts val="1400"/>
              </a:spcBef>
              <a:defRPr b="1" sz="20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ALREADY </a:t>
            </a:r>
            <a:r>
              <a:rPr b="0"/>
              <a:t>correspond to “già” and it is used in affermative and interrogative sentences. </a:t>
            </a:r>
          </a:p>
          <a:p>
            <a:pPr marL="0" indent="0" defTabSz="461518">
              <a:spcBef>
                <a:spcPts val="1400"/>
              </a:spcBef>
              <a:buSzTx/>
              <a:buNone/>
              <a:defRPr sz="20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It is set between the verb -to have and the past participle but sometimes you can use it at the end of the sentence.</a:t>
            </a:r>
          </a:p>
          <a:p>
            <a:pPr marL="0" indent="0" algn="ctr" defTabSz="461518">
              <a:spcBef>
                <a:spcPts val="1400"/>
              </a:spcBef>
              <a:buSzTx/>
              <a:buNone/>
              <a:defRPr sz="2000" u="sng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EXAMPLES:</a:t>
            </a:r>
          </a:p>
          <a:p>
            <a:pPr marL="0" indent="0" algn="ctr" defTabSz="461518">
              <a:spcBef>
                <a:spcPts val="1400"/>
              </a:spcBef>
              <a:buSzTx/>
              <a:buNone/>
              <a:defRPr sz="20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1)I have already had lunch. </a:t>
            </a:r>
          </a:p>
          <a:p>
            <a:pPr marL="0" indent="0" algn="ctr" defTabSz="461518">
              <a:spcBef>
                <a:spcPts val="1400"/>
              </a:spcBef>
              <a:buSzTx/>
              <a:buNone/>
              <a:defRPr sz="20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2) Have you already had lunch?</a:t>
            </a:r>
          </a:p>
          <a:p>
            <a:pPr marL="301617" indent="-301617" defTabSz="461518">
              <a:spcBef>
                <a:spcPts val="1400"/>
              </a:spcBef>
              <a:defRPr b="1" sz="20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YET </a:t>
            </a:r>
            <a:r>
              <a:rPr b="0"/>
              <a:t>is used in negative and interrogative sentences. It goes always at the end of the sentences. </a:t>
            </a:r>
          </a:p>
          <a:p>
            <a:pPr marL="0" indent="0" algn="ctr" defTabSz="461518">
              <a:spcBef>
                <a:spcPts val="1400"/>
              </a:spcBef>
              <a:buSzTx/>
              <a:buNone/>
              <a:defRPr sz="2000" u="sng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EXAMPLE:</a:t>
            </a:r>
          </a:p>
          <a:p>
            <a:pPr marL="0" indent="0" algn="ctr" defTabSz="461518">
              <a:spcBef>
                <a:spcPts val="1400"/>
              </a:spcBef>
              <a:buSzTx/>
              <a:buNone/>
              <a:defRPr sz="20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1) I haven’t had lunch yet.</a:t>
            </a:r>
          </a:p>
          <a:p>
            <a:pPr marL="301617" indent="-301617" defTabSz="461518">
              <a:spcBef>
                <a:spcPts val="1400"/>
              </a:spcBef>
              <a:defRPr b="1" sz="20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STILL </a:t>
            </a:r>
            <a:r>
              <a:rPr b="0"/>
              <a:t>is used in negative sentences  and it  is used between the subject and the verb “to have” </a:t>
            </a:r>
          </a:p>
          <a:p>
            <a:pPr marL="0" indent="0" algn="ctr" defTabSz="461518">
              <a:spcBef>
                <a:spcPts val="1400"/>
              </a:spcBef>
              <a:buSzTx/>
              <a:buNone/>
              <a:defRPr sz="2000" u="sng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EXAMPLE: </a:t>
            </a:r>
          </a:p>
          <a:p>
            <a:pPr marL="0" indent="0" algn="ctr" defTabSz="461518">
              <a:spcBef>
                <a:spcPts val="1400"/>
              </a:spcBef>
              <a:buSzTx/>
              <a:buNone/>
              <a:defRPr sz="20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1) I still haven’t found my keys.</a:t>
            </a:r>
          </a:p>
          <a:p>
            <a:pPr marL="301617" indent="-301617" defTabSz="461518">
              <a:spcBef>
                <a:spcPts val="1400"/>
              </a:spcBef>
              <a:defRPr b="1" sz="20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JUST </a:t>
            </a:r>
            <a:r>
              <a:rPr b="0"/>
              <a:t>correspond to “appena”</a:t>
            </a:r>
          </a:p>
          <a:p>
            <a:pPr marL="0" indent="0" algn="ctr" defTabSz="461518">
              <a:spcBef>
                <a:spcPts val="1400"/>
              </a:spcBef>
              <a:buSzTx/>
              <a:buNone/>
              <a:defRPr sz="2000" u="sng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EXAMPLE:</a:t>
            </a:r>
          </a:p>
          <a:p>
            <a:pPr marL="0" indent="0" algn="ctr" defTabSz="461518">
              <a:spcBef>
                <a:spcPts val="1400"/>
              </a:spcBef>
              <a:buSzTx/>
              <a:buNone/>
              <a:defRPr sz="20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1) I’ve just have lunch. </a:t>
            </a:r>
          </a:p>
        </p:txBody>
      </p:sp>
      <p:sp>
        <p:nvSpPr>
          <p:cNvPr id="158" name="Shape 158"/>
          <p:cNvSpPr/>
          <p:nvPr/>
        </p:nvSpPr>
        <p:spPr>
          <a:xfrm>
            <a:off x="6502399" y="2441516"/>
            <a:ext cx="1" cy="348264"/>
          </a:xfrm>
          <a:prstGeom prst="line">
            <a:avLst/>
          </a:prstGeom>
          <a:ln w="25400">
            <a:solidFill>
              <a:srgbClr val="747676"/>
            </a:solidFill>
            <a:miter lim="400000"/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defTabSz="182880">
              <a:spcBef>
                <a:spcPts val="0"/>
              </a:spcBef>
              <a:buSzTx/>
              <a:buNone/>
              <a:defRPr sz="48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161" name="Shape 16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 defTabSz="543305">
              <a:spcBef>
                <a:spcPts val="2100"/>
              </a:spcBef>
              <a:defRPr sz="4800">
                <a:solidFill>
                  <a:srgbClr val="000000"/>
                </a:solidFill>
              </a:defRPr>
            </a:lvl1pPr>
          </a:lstStyle>
          <a:p>
            <a:pPr/>
            <a:r>
              <a:t>BEEN AND GONE</a:t>
            </a:r>
          </a:p>
        </p:txBody>
      </p:sp>
      <p:sp>
        <p:nvSpPr>
          <p:cNvPr id="162" name="Shape 162"/>
          <p:cNvSpPr txBox="1"/>
          <p:nvPr>
            <p:ph type="body" idx="13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>
              <a:defRPr sz="30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You can use been and gone as the past participle of the verb “to go” BUT there is an important difference :</a:t>
            </a:r>
          </a:p>
          <a:p>
            <a:pPr>
              <a:defRPr sz="30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pPr>
          </a:p>
          <a:p>
            <a:pPr>
              <a:defRPr b="1" sz="30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BEEN </a:t>
            </a:r>
            <a:r>
              <a:rPr b="0"/>
              <a:t>is used to specify a condition where you went to a place and you come back.</a:t>
            </a:r>
          </a:p>
          <a:p>
            <a:pPr>
              <a:defRPr b="1" sz="30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GONE</a:t>
            </a:r>
            <a:r>
              <a:rPr b="0"/>
              <a:t> specify that you are still in that place. </a:t>
            </a:r>
          </a:p>
          <a:p>
            <a:pPr marL="0" indent="0" algn="ctr">
              <a:buSzTx/>
              <a:buNone/>
              <a:defRPr sz="3000" u="sng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EXAMPLES:</a:t>
            </a:r>
          </a:p>
          <a:p>
            <a:pPr marL="0" indent="0" algn="ctr">
              <a:buSzTx/>
              <a:buNone/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1)</a:t>
            </a:r>
            <a:r>
              <a:rPr sz="2600"/>
              <a:t> They </a:t>
            </a:r>
            <a:r>
              <a:rPr b="1" sz="2600"/>
              <a:t>have been </a:t>
            </a:r>
            <a:r>
              <a:rPr sz="2600"/>
              <a:t>to London. (= Sono stati a Londra e poi da li sono ripartiti)</a:t>
            </a:r>
            <a:endParaRPr sz="2600"/>
          </a:p>
          <a:p>
            <a:pPr marL="0" indent="0" algn="ctr">
              <a:buSzTx/>
              <a:buNone/>
              <a:defRPr sz="26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2) They </a:t>
            </a:r>
            <a:r>
              <a:rPr b="1"/>
              <a:t>have gone</a:t>
            </a:r>
            <a:r>
              <a:t> to London. (= Sono andati a Londra) (e sono ancora li)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defTabSz="182880">
              <a:spcBef>
                <a:spcPts val="0"/>
              </a:spcBef>
              <a:buSzTx/>
              <a:buNone/>
              <a:defRPr sz="48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165" name="Shape 165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 defTabSz="543305">
              <a:spcBef>
                <a:spcPts val="2100"/>
              </a:spcBef>
              <a:defRPr sz="4800">
                <a:solidFill>
                  <a:srgbClr val="000000"/>
                </a:solidFill>
              </a:defRPr>
            </a:lvl1pPr>
          </a:lstStyle>
          <a:p>
            <a:pPr/>
            <a:r>
              <a:t>IF CLAUSES</a:t>
            </a:r>
          </a:p>
        </p:txBody>
      </p:sp>
      <p:sp>
        <p:nvSpPr>
          <p:cNvPr id="166" name="Shape 166"/>
          <p:cNvSpPr txBox="1"/>
          <p:nvPr>
            <p:ph type="body" idx="13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marL="392513" indent="-392513" defTabSz="452627">
              <a:spcBef>
                <a:spcPts val="0"/>
              </a:spcBef>
              <a:defRPr sz="2600">
                <a:solidFill>
                  <a:srgbClr val="222222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There are many different ways to express “</a:t>
            </a:r>
            <a:r>
              <a:rPr b="1"/>
              <a:t>conditional</a:t>
            </a:r>
            <a:r>
              <a:t>” in English. One of them is to </a:t>
            </a:r>
            <a:r>
              <a:rPr b="1"/>
              <a:t>use</a:t>
            </a:r>
            <a:r>
              <a:t> the word “</a:t>
            </a:r>
            <a:r>
              <a:rPr b="1"/>
              <a:t>if</a:t>
            </a:r>
            <a:r>
              <a:t>” in the </a:t>
            </a:r>
            <a:r>
              <a:rPr b="1"/>
              <a:t>clause</a:t>
            </a:r>
            <a:r>
              <a:t> that expresses the condition. </a:t>
            </a:r>
          </a:p>
          <a:p>
            <a:pPr marL="0" indent="0" defTabSz="452627">
              <a:spcBef>
                <a:spcPts val="0"/>
              </a:spcBef>
              <a:buSzTx/>
              <a:buNone/>
              <a:defRPr sz="2600">
                <a:solidFill>
                  <a:srgbClr val="222222"/>
                </a:solidFill>
                <a:latin typeface="+mj-lt"/>
                <a:ea typeface="+mj-ea"/>
                <a:cs typeface="+mj-cs"/>
                <a:sym typeface="Helvetica Neue"/>
              </a:defRPr>
            </a:pPr>
          </a:p>
          <a:p>
            <a:pPr marL="0" indent="0" algn="ctr" defTabSz="452627">
              <a:spcBef>
                <a:spcPts val="0"/>
              </a:spcBef>
              <a:buSzTx/>
              <a:buNone/>
              <a:defRPr sz="2600" u="sng">
                <a:solidFill>
                  <a:srgbClr val="222222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EXAMPLE: </a:t>
            </a:r>
          </a:p>
          <a:p>
            <a:pPr marL="0" indent="0" algn="ctr" defTabSz="452627">
              <a:spcBef>
                <a:spcPts val="0"/>
              </a:spcBef>
              <a:buSzTx/>
              <a:buNone/>
              <a:defRPr sz="2600">
                <a:solidFill>
                  <a:srgbClr val="222222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1) </a:t>
            </a:r>
            <a:r>
              <a:rPr b="1"/>
              <a:t>If</a:t>
            </a:r>
            <a:r>
              <a:t> it rains, we'll cancel the picnic.</a:t>
            </a:r>
          </a:p>
          <a:p>
            <a:pPr marL="0" indent="0" algn="ctr" defTabSz="452627">
              <a:spcBef>
                <a:spcPts val="0"/>
              </a:spcBef>
              <a:buSzTx/>
              <a:buNone/>
              <a:defRPr sz="2600">
                <a:solidFill>
                  <a:srgbClr val="222222"/>
                </a:solidFill>
                <a:latin typeface="+mj-lt"/>
                <a:ea typeface="+mj-ea"/>
                <a:cs typeface="+mj-cs"/>
                <a:sym typeface="Helvetica Neue"/>
              </a:defRPr>
            </a:pPr>
          </a:p>
          <a:p>
            <a:pPr marL="392513" indent="-392513" defTabSz="452627">
              <a:spcBef>
                <a:spcPts val="0"/>
              </a:spcBef>
              <a:defRPr sz="2600">
                <a:solidFill>
                  <a:srgbClr val="222222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The hypothetical period is used to immagine what could happen, what could have happened or what we would like to happen. There are four types of conditional sentences: </a:t>
            </a:r>
          </a:p>
          <a:p>
            <a:pPr marL="0" indent="0" defTabSz="452627">
              <a:spcBef>
                <a:spcPts val="0"/>
              </a:spcBef>
              <a:buSzTx/>
              <a:buNone/>
              <a:defRPr sz="2600">
                <a:solidFill>
                  <a:srgbClr val="222222"/>
                </a:solidFill>
                <a:latin typeface="+mj-lt"/>
                <a:ea typeface="+mj-ea"/>
                <a:cs typeface="+mj-cs"/>
                <a:sym typeface="Helvetica Neue"/>
              </a:defRPr>
            </a:pPr>
          </a:p>
          <a:p>
            <a:pPr marL="0" indent="0" algn="ctr" defTabSz="452627">
              <a:spcBef>
                <a:spcPts val="0"/>
              </a:spcBef>
              <a:buSzTx/>
              <a:buNone/>
              <a:defRPr sz="2600">
                <a:solidFill>
                  <a:srgbClr val="222222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1) </a:t>
            </a:r>
            <a:r>
              <a:rPr b="1"/>
              <a:t>Zero Conditional Sentences</a:t>
            </a:r>
            <a:endParaRPr b="1"/>
          </a:p>
          <a:p>
            <a:pPr marL="0" indent="0" algn="ctr" defTabSz="452627">
              <a:spcBef>
                <a:spcPts val="0"/>
              </a:spcBef>
              <a:buSzTx/>
              <a:buNone/>
              <a:defRPr b="1" sz="2600">
                <a:solidFill>
                  <a:srgbClr val="222222"/>
                </a:solidFill>
                <a:latin typeface="+mj-lt"/>
                <a:ea typeface="+mj-ea"/>
                <a:cs typeface="+mj-cs"/>
                <a:sym typeface="Helvetica Neue"/>
              </a:defRPr>
            </a:pPr>
          </a:p>
          <a:p>
            <a:pPr marL="0" indent="0" algn="ctr" defTabSz="452627">
              <a:spcBef>
                <a:spcPts val="0"/>
              </a:spcBef>
              <a:buSzTx/>
              <a:buNone/>
              <a:defRPr sz="2600">
                <a:solidFill>
                  <a:srgbClr val="222222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2) </a:t>
            </a:r>
            <a:r>
              <a:rPr b="1"/>
              <a:t>First Conditional Sentences</a:t>
            </a:r>
            <a:endParaRPr b="1"/>
          </a:p>
          <a:p>
            <a:pPr marL="0" indent="0" algn="ctr" defTabSz="452627">
              <a:spcBef>
                <a:spcPts val="0"/>
              </a:spcBef>
              <a:buSzTx/>
              <a:buNone/>
              <a:defRPr b="1" sz="2600">
                <a:solidFill>
                  <a:srgbClr val="222222"/>
                </a:solidFill>
                <a:latin typeface="+mj-lt"/>
                <a:ea typeface="+mj-ea"/>
                <a:cs typeface="+mj-cs"/>
                <a:sym typeface="Helvetica Neue"/>
              </a:defRPr>
            </a:pPr>
          </a:p>
          <a:p>
            <a:pPr marL="0" indent="0" algn="ctr" defTabSz="452627">
              <a:spcBef>
                <a:spcPts val="0"/>
              </a:spcBef>
              <a:buSzTx/>
              <a:buNone/>
              <a:defRPr sz="2600">
                <a:solidFill>
                  <a:srgbClr val="222222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3) </a:t>
            </a:r>
            <a:r>
              <a:rPr b="1"/>
              <a:t>Second Conditional Sentences</a:t>
            </a:r>
            <a:endParaRPr b="1"/>
          </a:p>
          <a:p>
            <a:pPr marL="0" indent="0" algn="ctr" defTabSz="452627">
              <a:spcBef>
                <a:spcPts val="0"/>
              </a:spcBef>
              <a:buSzTx/>
              <a:buNone/>
              <a:defRPr b="1" sz="2600">
                <a:solidFill>
                  <a:srgbClr val="222222"/>
                </a:solidFill>
                <a:latin typeface="+mj-lt"/>
                <a:ea typeface="+mj-ea"/>
                <a:cs typeface="+mj-cs"/>
                <a:sym typeface="Helvetica Neue"/>
              </a:defRPr>
            </a:pPr>
          </a:p>
          <a:p>
            <a:pPr marL="0" indent="0" algn="ctr" defTabSz="452627">
              <a:spcBef>
                <a:spcPts val="0"/>
              </a:spcBef>
              <a:buSzTx/>
              <a:buNone/>
              <a:defRPr sz="2600">
                <a:solidFill>
                  <a:srgbClr val="222222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4)</a:t>
            </a:r>
            <a:r>
              <a:rPr b="1"/>
              <a:t>Third Conditional Sentences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New_Template9">
  <a:themeElements>
    <a:clrScheme name="New_Template9">
      <a:dk1>
        <a:srgbClr val="5C5C5C"/>
      </a:dk1>
      <a:lt1>
        <a:srgbClr val="FFFFFF"/>
      </a:lt1>
      <a:dk2>
        <a:srgbClr val="A7A7A7"/>
      </a:dk2>
      <a:lt2>
        <a:srgbClr val="535353"/>
      </a:lt2>
      <a:accent1>
        <a:srgbClr val="80989C"/>
      </a:accent1>
      <a:accent2>
        <a:srgbClr val="A8AB65"/>
      </a:accent2>
      <a:accent3>
        <a:srgbClr val="CBAC69"/>
      </a:accent3>
      <a:accent4>
        <a:srgbClr val="CF7330"/>
      </a:accent4>
      <a:accent5>
        <a:srgbClr val="B44C34"/>
      </a:accent5>
      <a:accent6>
        <a:srgbClr val="8C869B"/>
      </a:accent6>
      <a:hlink>
        <a:srgbClr val="0000FF"/>
      </a:hlink>
      <a:folHlink>
        <a:srgbClr val="FF00FF"/>
      </a:folHlink>
    </a:clrScheme>
    <a:fontScheme name="New_Template9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New_Template9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1400"/>
          </a:spcBef>
          <a:spcAft>
            <a:spcPts val="0"/>
          </a:spcAft>
          <a:buClrTx/>
          <a:buSzTx/>
          <a:buFontTx/>
          <a:buNone/>
          <a:tabLst/>
          <a:defRPr b="0" baseline="0" cap="none" i="0" spc="28" strike="noStrike" sz="2800" u="none" kumimoji="0" normalizeH="0">
            <a:ln>
              <a:noFill/>
            </a:ln>
            <a:solidFill>
              <a:srgbClr val="5C5C5C"/>
            </a:solidFill>
            <a:effectLst/>
            <a:uFillTx/>
            <a:latin typeface="DIN Condensed"/>
            <a:ea typeface="DIN Condensed"/>
            <a:cs typeface="DIN Condensed"/>
            <a:sym typeface="DIN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1400"/>
          </a:spcBef>
          <a:spcAft>
            <a:spcPts val="0"/>
          </a:spcAft>
          <a:buClrTx/>
          <a:buSzTx/>
          <a:buFontTx/>
          <a:buNone/>
          <a:tabLst/>
          <a:defRPr b="0" baseline="0" cap="none" i="0" spc="28" strike="noStrike" sz="2800" u="none" kumimoji="0" normalizeH="0">
            <a:ln>
              <a:noFill/>
            </a:ln>
            <a:solidFill>
              <a:srgbClr val="5C5C5C"/>
            </a:solidFill>
            <a:effectLst/>
            <a:uFillTx/>
            <a:latin typeface="DIN Condensed"/>
            <a:ea typeface="DIN Condensed"/>
            <a:cs typeface="DIN Condensed"/>
            <a:sym typeface="DIN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New_Template9">
  <a:themeElements>
    <a:clrScheme name="New_Template9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80989C"/>
      </a:accent1>
      <a:accent2>
        <a:srgbClr val="A8AB65"/>
      </a:accent2>
      <a:accent3>
        <a:srgbClr val="CBAC69"/>
      </a:accent3>
      <a:accent4>
        <a:srgbClr val="CF7330"/>
      </a:accent4>
      <a:accent5>
        <a:srgbClr val="B44C34"/>
      </a:accent5>
      <a:accent6>
        <a:srgbClr val="8C869B"/>
      </a:accent6>
      <a:hlink>
        <a:srgbClr val="0000FF"/>
      </a:hlink>
      <a:folHlink>
        <a:srgbClr val="FF00FF"/>
      </a:folHlink>
    </a:clrScheme>
    <a:fontScheme name="New_Template9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New_Template9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1400"/>
          </a:spcBef>
          <a:spcAft>
            <a:spcPts val="0"/>
          </a:spcAft>
          <a:buClrTx/>
          <a:buSzTx/>
          <a:buFontTx/>
          <a:buNone/>
          <a:tabLst/>
          <a:defRPr b="0" baseline="0" cap="none" i="0" spc="28" strike="noStrike" sz="2800" u="none" kumimoji="0" normalizeH="0">
            <a:ln>
              <a:noFill/>
            </a:ln>
            <a:solidFill>
              <a:srgbClr val="5C5C5C"/>
            </a:solidFill>
            <a:effectLst/>
            <a:uFillTx/>
            <a:latin typeface="DIN Condensed"/>
            <a:ea typeface="DIN Condensed"/>
            <a:cs typeface="DIN Condensed"/>
            <a:sym typeface="DIN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1400"/>
          </a:spcBef>
          <a:spcAft>
            <a:spcPts val="0"/>
          </a:spcAft>
          <a:buClrTx/>
          <a:buSzTx/>
          <a:buFontTx/>
          <a:buNone/>
          <a:tabLst/>
          <a:defRPr b="0" baseline="0" cap="none" i="0" spc="28" strike="noStrike" sz="2800" u="none" kumimoji="0" normalizeH="0">
            <a:ln>
              <a:noFill/>
            </a:ln>
            <a:solidFill>
              <a:srgbClr val="5C5C5C"/>
            </a:solidFill>
            <a:effectLst/>
            <a:uFillTx/>
            <a:latin typeface="DIN Condensed"/>
            <a:ea typeface="DIN Condensed"/>
            <a:cs typeface="DIN Condensed"/>
            <a:sym typeface="DIN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