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9847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5">
              <a:hueOff val="-375889"/>
              <a:satOff val="-9195"/>
              <a:lumOff val="-14901"/>
            </a:schemeClr>
          </a:solidFill>
        </a:fill>
      </a:tcStyle>
    </a:firstRow>
  </a:tblStyle>
  <a:tblStyle styleId="{C7B018BB-80A7-4F77-B60F-C8B233D01FF8}" styleName="">
    <a:tblBg/>
    <a:wholeTbl>
      <a:tcTxStyle b="off" i="off">
        <a:font>
          <a:latin typeface="Palatino"/>
          <a:ea typeface="Palatino"/>
          <a:cs typeface="Palatino"/>
        </a:font>
        <a:srgbClr val="414141"/>
      </a:tcTxStyle>
      <a:tcStyle>
        <a:tcBdr>
          <a:left>
            <a:ln w="25400" cap="rnd">
              <a:solidFill>
                <a:srgbClr val="C9C3BA"/>
              </a:solidFill>
              <a:custDash>
                <a:ds d="100000" sp="200000"/>
              </a:custDash>
              <a:miter lim="400000"/>
            </a:ln>
          </a:left>
          <a:right>
            <a:ln w="25400" cap="rnd">
              <a:solidFill>
                <a:srgbClr val="C9C3BA"/>
              </a:solidFill>
              <a:custDash>
                <a:ds d="100000" sp="200000"/>
              </a:custDash>
              <a:miter lim="400000"/>
            </a:ln>
          </a:right>
          <a:top>
            <a:ln w="25400" cap="rnd">
              <a:solidFill>
                <a:srgbClr val="C9C3BA"/>
              </a:solidFill>
              <a:custDash>
                <a:ds d="100000" sp="200000"/>
              </a:custDash>
              <a:miter lim="400000"/>
            </a:ln>
          </a:top>
          <a:bottom>
            <a:ln w="25400" cap="rnd">
              <a:solidFill>
                <a:srgbClr val="C9C3BA"/>
              </a:solidFill>
              <a:custDash>
                <a:ds d="100000" sp="200000"/>
              </a:custDash>
              <a:miter lim="400000"/>
            </a:ln>
          </a:bottom>
          <a:insideH>
            <a:ln w="25400" cap="rnd">
              <a:solidFill>
                <a:srgbClr val="C9C3BA"/>
              </a:solidFill>
              <a:custDash>
                <a:ds d="100000" sp="200000"/>
              </a:custDash>
              <a:miter lim="400000"/>
            </a:ln>
          </a:insideH>
          <a:insideV>
            <a:ln w="25400" cap="rnd">
              <a:solidFill>
                <a:srgbClr val="C9C3BA"/>
              </a:solidFill>
              <a:custDash>
                <a:ds d="100000" sp="200000"/>
              </a:custDash>
              <a:miter lim="400000"/>
            </a:ln>
          </a:insideV>
        </a:tcBdr>
        <a:fill>
          <a:noFill/>
        </a:fill>
      </a:tcStyle>
    </a:wholeTbl>
    <a:band2H>
      <a:tcTxStyle b="def" i="def"/>
      <a:tcStyle>
        <a:tcBdr/>
        <a:fill>
          <a:solidFill>
            <a:srgbClr val="C9C3BA">
              <a:alpha val="7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50000"/>
                </a:srgbClr>
              </a:solidFill>
              <a:prstDash val="solid"/>
              <a:miter lim="400000"/>
            </a:ln>
          </a:insideV>
        </a:tcBdr>
        <a:fill>
          <a:no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noFill/>
              <a:miter lim="400000"/>
            </a:ln>
          </a:insideV>
        </a:tcBdr>
        <a:fill>
          <a:noFill/>
        </a:fill>
      </a:tcStyle>
    </a:wholeTbl>
    <a:band2H>
      <a:tcTxStyle b="def" i="def"/>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39D60"/>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3">
              <a:hueOff val="708446"/>
              <a:satOff val="-4821"/>
              <a:lumOff val="-14251"/>
            </a:schemeClr>
          </a:solidFill>
        </a:fill>
      </a:tcStyle>
    </a:firstRow>
  </a:tblStyle>
  <a:tblStyle styleId="{CF821DB8-F4EB-4A41-A1BA-3FCAFE7338EE}" styleName="">
    <a:tblBg/>
    <a:wholeTbl>
      <a:tcTxStyle b="off" i="off">
        <a:font>
          <a:latin typeface="Palatino"/>
          <a:ea typeface="Palatino"/>
          <a:cs typeface="Palatino"/>
        </a:font>
        <a:srgbClr val="414141"/>
      </a:tcTxStyle>
      <a:tcStyle>
        <a:tcBdr>
          <a:left>
            <a:ln w="12700" cap="flat">
              <a:solidFill>
                <a:schemeClr val="accent1">
                  <a:hueOff val="-113918"/>
                  <a:satOff val="19024"/>
                  <a:lumOff val="19749"/>
                </a:schemeClr>
              </a:solidFill>
              <a:prstDash val="solid"/>
              <a:miter lim="400000"/>
            </a:ln>
          </a:left>
          <a:right>
            <a:ln w="12700" cap="flat">
              <a:solidFill>
                <a:schemeClr val="accent1">
                  <a:hueOff val="-113918"/>
                  <a:satOff val="19024"/>
                  <a:lumOff val="19749"/>
                </a:schemeClr>
              </a:solidFill>
              <a:prstDash val="solid"/>
              <a:miter lim="400000"/>
            </a:ln>
          </a:right>
          <a:top>
            <a:ln w="12700" cap="flat">
              <a:solidFill>
                <a:schemeClr val="accent1">
                  <a:hueOff val="-113918"/>
                  <a:satOff val="19024"/>
                  <a:lumOff val="19749"/>
                </a:schemeClr>
              </a:solidFill>
              <a:prstDash val="solid"/>
              <a:miter lim="400000"/>
            </a:ln>
          </a:top>
          <a:bottom>
            <a:ln w="12700" cap="flat">
              <a:solidFill>
                <a:schemeClr val="accent1">
                  <a:hueOff val="-113918"/>
                  <a:satOff val="19024"/>
                  <a:lumOff val="19749"/>
                </a:schemeClr>
              </a:solidFill>
              <a:prstDash val="solid"/>
              <a:miter lim="400000"/>
            </a:ln>
          </a:bottom>
          <a:insideH>
            <a:ln w="12700" cap="flat">
              <a:solidFill>
                <a:schemeClr val="accent1">
                  <a:hueOff val="-113918"/>
                  <a:satOff val="19024"/>
                  <a:lumOff val="19749"/>
                </a:schemeClr>
              </a:solidFill>
              <a:prstDash val="solid"/>
              <a:miter lim="400000"/>
            </a:ln>
          </a:insideH>
          <a:insideV>
            <a:ln w="12700" cap="flat">
              <a:solidFill>
                <a:schemeClr val="accent1">
                  <a:hueOff val="-113918"/>
                  <a:satOff val="19024"/>
                  <a:lumOff val="19749"/>
                </a:schemeClr>
              </a:solidFill>
              <a:prstDash val="solid"/>
              <a:miter lim="400000"/>
            </a:ln>
          </a:insideV>
        </a:tcBdr>
        <a:fill>
          <a:noFill/>
        </a:fill>
      </a:tcStyle>
    </a:wholeTbl>
    <a:band2H>
      <a:tcTxStyle b="def" i="def"/>
      <a:tcStyle>
        <a:tcBdr/>
        <a:fill>
          <a:solidFill>
            <a:schemeClr val="accent1">
              <a:hueOff val="-113918"/>
              <a:satOff val="19024"/>
              <a:lumOff val="19749"/>
              <a:alpha val="35000"/>
            </a:scheme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38AAF"/>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6"/>
              <a:satOff val="13972"/>
              <a:lumOff val="-24493"/>
            </a:schemeClr>
          </a:solid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4"/>
              <a:satOff val="6343"/>
              <a:lumOff val="-13963"/>
            </a:schemeClr>
          </a:solidFill>
        </a:fill>
      </a:tcStyle>
    </a:firstRow>
  </a:tblStyle>
  <a:tblStyle styleId="{33BA23B1-9221-436E-865A-0063620EA4FD}" styleName="">
    <a:tblBg/>
    <a:wholeTbl>
      <a:tcTxStyle b="off" i="off">
        <a:font>
          <a:latin typeface="Palatino"/>
          <a:ea typeface="Palatino"/>
          <a:cs typeface="Palatino"/>
        </a:font>
        <a:srgbClr val="414141"/>
      </a:tcTxStyle>
      <a:tcStyle>
        <a:tcBdr>
          <a:left>
            <a:ln w="12700" cap="flat">
              <a:solidFill>
                <a:srgbClr val="C9C3BA"/>
              </a:solidFill>
              <a:prstDash val="solid"/>
              <a:miter lim="400000"/>
            </a:ln>
          </a:left>
          <a:right>
            <a:ln w="12700" cap="flat">
              <a:solidFill>
                <a:srgbClr val="C9C3BA"/>
              </a:solidFill>
              <a:prstDash val="solid"/>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noFill/>
        </a:fill>
      </a:tcStyle>
    </a:wholeTbl>
    <a:band2H>
      <a:tcTxStyle b="def" i="def"/>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6635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89847F"/>
          </a:solidFill>
        </a:fill>
      </a:tcStyle>
    </a:firstRow>
  </a:tblStyle>
  <a:tblStyle styleId="{2708684C-4D16-4618-839F-0558EEFCDFE6}"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wholeTbl>
    <a:band2H>
      <a:tcTxStyle b="def" i="def"/>
      <a:tcStyle>
        <a:tcBdr/>
        <a:fill>
          <a:solidFill>
            <a:srgbClr val="C9C3BA">
              <a:alpha val="35000"/>
            </a:srgbClr>
          </a:solidFill>
        </a:fill>
      </a:tcStyle>
    </a:band2H>
    <a:firstCol>
      <a:tcTxStyle b="off" i="off">
        <a:font>
          <a:latin typeface="Palatino"/>
          <a:ea typeface="Palatino"/>
          <a:cs typeface="Palatino"/>
        </a:font>
        <a:srgbClr val="414141"/>
      </a:tcTxStyle>
      <a:tcStyle>
        <a:tcBdr>
          <a:left>
            <a:ln w="12700" cap="flat">
              <a:noFill/>
              <a:miter lim="400000"/>
            </a:ln>
          </a:left>
          <a:right>
            <a:ln w="25400" cap="flat">
              <a:solidFill>
                <a:srgbClr val="000000"/>
              </a:solidFill>
              <a:prstDash val="solid"/>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solidFill>
                <a:srgbClr val="89847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25400" cap="flat">
              <a:solidFill>
                <a:srgbClr val="000000"/>
              </a:solidFill>
              <a:prstDash val="solid"/>
              <a:miter lim="400000"/>
            </a:ln>
          </a:bottom>
          <a:insideH>
            <a:ln w="12700" cap="flat">
              <a:solidFill>
                <a:srgbClr val="89847F"/>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30" name="Shape 130"/>
          <p:cNvSpPr/>
          <p:nvPr>
            <p:ph type="sldImg"/>
          </p:nvPr>
        </p:nvSpPr>
        <p:spPr>
          <a:xfrm>
            <a:off x="1143000" y="685800"/>
            <a:ext cx="4572000" cy="3429000"/>
          </a:xfrm>
          <a:prstGeom prst="rect">
            <a:avLst/>
          </a:prstGeom>
        </p:spPr>
        <p:txBody>
          <a:bodyPr/>
          <a:lstStyle/>
          <a:p>
            <a:pPr/>
          </a:p>
        </p:txBody>
      </p:sp>
      <p:sp>
        <p:nvSpPr>
          <p:cNvPr id="131" name="Shape 13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olo e sottotitolo">
    <p:spTree>
      <p:nvGrpSpPr>
        <p:cNvPr id="1" name=""/>
        <p:cNvGrpSpPr/>
        <p:nvPr/>
      </p:nvGrpSpPr>
      <p:grpSpPr>
        <a:xfrm>
          <a:off x="0" y="0"/>
          <a:ext cx="0" cy="0"/>
          <a:chOff x="0" y="0"/>
          <a:chExt cx="0" cy="0"/>
        </a:xfrm>
      </p:grpSpPr>
      <p:sp>
        <p:nvSpPr>
          <p:cNvPr id="13" name="Shape 13"/>
          <p:cNvSpPr/>
          <p:nvPr/>
        </p:nvSpPr>
        <p:spPr>
          <a:xfrm>
            <a:off x="508000" y="6591300"/>
            <a:ext cx="11999453"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14" name="Shape 14"/>
          <p:cNvSpPr/>
          <p:nvPr/>
        </p:nvSpPr>
        <p:spPr>
          <a:xfrm>
            <a:off x="508000" y="4089400"/>
            <a:ext cx="12000019"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15" name="Shape 15"/>
          <p:cNvSpPr/>
          <p:nvPr/>
        </p:nvSpPr>
        <p:spPr>
          <a:xfrm flipV="1">
            <a:off x="7994302" y="45262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16" name="Shape 16"/>
          <p:cNvSpPr txBox="1"/>
          <p:nvPr>
            <p:ph type="body" sz="quarter" idx="13"/>
          </p:nvPr>
        </p:nvSpPr>
        <p:spPr>
          <a:xfrm>
            <a:off x="508000" y="3505200"/>
            <a:ext cx="7200900" cy="508000"/>
          </a:xfrm>
          <a:prstGeom prst="rect">
            <a:avLst/>
          </a:prstGeom>
        </p:spPr>
        <p:txBody>
          <a:bodyPr>
            <a:spAutoFit/>
          </a:bodyPr>
          <a:lstStyle>
            <a:lvl1pPr marL="0" indent="0">
              <a:lnSpc>
                <a:spcPct val="110000"/>
              </a:lnSpc>
              <a:spcBef>
                <a:spcPts val="0"/>
              </a:spcBef>
              <a:buClrTx/>
              <a:buSzTx/>
              <a:buFontTx/>
              <a:buNone/>
              <a:defRPr i="1" sz="2400"/>
            </a:lvl1pPr>
          </a:lstStyle>
          <a:p>
            <a:pPr/>
            <a:r>
              <a:t>Lorem Ipsum Dolor</a:t>
            </a:r>
          </a:p>
        </p:txBody>
      </p:sp>
      <p:sp>
        <p:nvSpPr>
          <p:cNvPr id="17" name="Shape 17"/>
          <p:cNvSpPr txBox="1"/>
          <p:nvPr>
            <p:ph type="title"/>
          </p:nvPr>
        </p:nvSpPr>
        <p:spPr>
          <a:xfrm>
            <a:off x="508000" y="4140200"/>
            <a:ext cx="7200900" cy="2413000"/>
          </a:xfrm>
          <a:prstGeom prst="rect">
            <a:avLst/>
          </a:prstGeom>
        </p:spPr>
        <p:txBody>
          <a:bodyPr/>
          <a:lstStyle>
            <a:lvl1pPr algn="l"/>
          </a:lstStyle>
          <a:p>
            <a:pPr/>
            <a:r>
              <a:t>Title Text</a:t>
            </a:r>
          </a:p>
        </p:txBody>
      </p:sp>
      <p:sp>
        <p:nvSpPr>
          <p:cNvPr id="18" name="Shape 18"/>
          <p:cNvSpPr txBox="1"/>
          <p:nvPr>
            <p:ph type="body" sz="quarter" idx="1"/>
          </p:nvPr>
        </p:nvSpPr>
        <p:spPr>
          <a:xfrm>
            <a:off x="8280400" y="4140200"/>
            <a:ext cx="4241800" cy="2413000"/>
          </a:xfrm>
          <a:prstGeom prst="rect">
            <a:avLst/>
          </a:prstGeom>
        </p:spPr>
        <p:txBody>
          <a:bodyPr/>
          <a:lstStyle>
            <a:lvl1pPr marL="0" indent="0">
              <a:spcBef>
                <a:spcPts val="0"/>
              </a:spcBef>
              <a:buClrTx/>
              <a:buSzTx/>
              <a:buFontTx/>
              <a:buNone/>
              <a:defRPr sz="2400"/>
            </a:lvl1pPr>
            <a:lvl2pPr marL="0" indent="0">
              <a:spcBef>
                <a:spcPts val="0"/>
              </a:spcBef>
              <a:buClrTx/>
              <a:buSzTx/>
              <a:buFontTx/>
              <a:buNone/>
              <a:defRPr sz="2400"/>
            </a:lvl2pPr>
            <a:lvl3pPr marL="0" indent="0">
              <a:spcBef>
                <a:spcPts val="0"/>
              </a:spcBef>
              <a:buClrTx/>
              <a:buSzTx/>
              <a:buFontTx/>
              <a:buNone/>
              <a:defRPr sz="2400"/>
            </a:lvl3pPr>
            <a:lvl4pPr marL="0" indent="0">
              <a:spcBef>
                <a:spcPts val="0"/>
              </a:spcBef>
              <a:buClrTx/>
              <a:buSzTx/>
              <a:buFontTx/>
              <a:buNone/>
              <a:defRPr sz="2400"/>
            </a:lvl4pPr>
            <a:lvl5pPr marL="0" indent="0">
              <a:spcBef>
                <a:spcPts val="0"/>
              </a:spcBef>
              <a:buClrTx/>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9" name="Shape 19"/>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itazione">
    <p:spTree>
      <p:nvGrpSpPr>
        <p:cNvPr id="1" name=""/>
        <p:cNvGrpSpPr/>
        <p:nvPr/>
      </p:nvGrpSpPr>
      <p:grpSpPr>
        <a:xfrm>
          <a:off x="0" y="0"/>
          <a:ext cx="0" cy="0"/>
          <a:chOff x="0" y="0"/>
          <a:chExt cx="0" cy="0"/>
        </a:xfrm>
      </p:grpSpPr>
      <p:sp>
        <p:nvSpPr>
          <p:cNvPr id="107" name="Shape 107"/>
          <p:cNvSpPr txBox="1"/>
          <p:nvPr>
            <p:ph type="body" sz="quarter" idx="13"/>
          </p:nvPr>
        </p:nvSpPr>
        <p:spPr>
          <a:xfrm>
            <a:off x="533400" y="5969000"/>
            <a:ext cx="11938000" cy="609600"/>
          </a:xfrm>
          <a:prstGeom prst="rect">
            <a:avLst/>
          </a:prstGeom>
        </p:spPr>
        <p:txBody>
          <a:bodyPr anchor="t">
            <a:spAutoFit/>
          </a:bodyPr>
          <a:lstStyle>
            <a:lvl1pPr marL="0" indent="0" algn="ctr">
              <a:spcBef>
                <a:spcPts val="1200"/>
              </a:spcBef>
              <a:buClrTx/>
              <a:buSzTx/>
              <a:buFontTx/>
              <a:buNone/>
              <a:defRPr i="1" sz="3000"/>
            </a:lvl1pPr>
          </a:lstStyle>
          <a:p>
            <a:pPr/>
            <a:r>
              <a:t>–Giovanni Mela</a:t>
            </a:r>
          </a:p>
        </p:txBody>
      </p:sp>
      <p:sp>
        <p:nvSpPr>
          <p:cNvPr id="108" name="Shape 108"/>
          <p:cNvSpPr txBox="1"/>
          <p:nvPr>
            <p:ph type="body" sz="quarter" idx="14"/>
          </p:nvPr>
        </p:nvSpPr>
        <p:spPr>
          <a:xfrm>
            <a:off x="1270000" y="4254500"/>
            <a:ext cx="10464800" cy="711200"/>
          </a:xfrm>
          <a:prstGeom prst="rect">
            <a:avLst/>
          </a:prstGeom>
        </p:spPr>
        <p:txBody>
          <a:bodyPr>
            <a:spAutoFit/>
          </a:bodyPr>
          <a:lstStyle>
            <a:lvl1pPr marL="0" indent="0" algn="ctr">
              <a:spcBef>
                <a:spcPts val="0"/>
              </a:spcBef>
              <a:buClrTx/>
              <a:buSzTx/>
              <a:buFontTx/>
              <a:buNone/>
            </a:lvl1pPr>
          </a:lstStyle>
          <a:p>
            <a:pPr/>
            <a:r>
              <a:t>“Inserisci qui una citazione”. </a:t>
            </a:r>
          </a:p>
        </p:txBody>
      </p:sp>
      <p:sp>
        <p:nvSpPr>
          <p:cNvPr id="109" name="Shape 109"/>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Foto">
    <p:spTree>
      <p:nvGrpSpPr>
        <p:cNvPr id="1" name=""/>
        <p:cNvGrpSpPr/>
        <p:nvPr/>
      </p:nvGrpSpPr>
      <p:grpSpPr>
        <a:xfrm>
          <a:off x="0" y="0"/>
          <a:ext cx="0" cy="0"/>
          <a:chOff x="0" y="0"/>
          <a:chExt cx="0" cy="0"/>
        </a:xfrm>
      </p:grpSpPr>
      <p:sp>
        <p:nvSpPr>
          <p:cNvPr id="116" name="Shape 116"/>
          <p:cNvSpPr/>
          <p:nvPr>
            <p:ph type="pic" idx="13"/>
          </p:nvPr>
        </p:nvSpPr>
        <p:spPr>
          <a:xfrm>
            <a:off x="-901700" y="-127000"/>
            <a:ext cx="14211300" cy="9997255"/>
          </a:xfrm>
          <a:prstGeom prst="rect">
            <a:avLst/>
          </a:prstGeom>
        </p:spPr>
        <p:txBody>
          <a:bodyPr lIns="91439" tIns="45719" rIns="91439" bIns="45719" anchor="t">
            <a:noAutofit/>
          </a:bodyPr>
          <a:lstStyle/>
          <a:p>
            <a:pPr/>
          </a:p>
        </p:txBody>
      </p:sp>
      <p:sp>
        <p:nvSpPr>
          <p:cNvPr id="117" name="Shape 117"/>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Vuoto">
    <p:spTree>
      <p:nvGrpSpPr>
        <p:cNvPr id="1" name=""/>
        <p:cNvGrpSpPr/>
        <p:nvPr/>
      </p:nvGrpSpPr>
      <p:grpSpPr>
        <a:xfrm>
          <a:off x="0" y="0"/>
          <a:ext cx="0" cy="0"/>
          <a:chOff x="0" y="0"/>
          <a:chExt cx="0" cy="0"/>
        </a:xfrm>
      </p:grpSpPr>
      <p:sp>
        <p:nvSpPr>
          <p:cNvPr id="124" name="Shape 124"/>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Foto - Orizzontale">
    <p:spTree>
      <p:nvGrpSpPr>
        <p:cNvPr id="1" name=""/>
        <p:cNvGrpSpPr/>
        <p:nvPr/>
      </p:nvGrpSpPr>
      <p:grpSpPr>
        <a:xfrm>
          <a:off x="0" y="0"/>
          <a:ext cx="0" cy="0"/>
          <a:chOff x="0" y="0"/>
          <a:chExt cx="0" cy="0"/>
        </a:xfrm>
      </p:grpSpPr>
      <p:sp>
        <p:nvSpPr>
          <p:cNvPr id="26" name="Shape 26"/>
          <p:cNvSpPr/>
          <p:nvPr/>
        </p:nvSpPr>
        <p:spPr>
          <a:xfrm flipV="1">
            <a:off x="7994302" y="70535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27" name="Shape 27"/>
          <p:cNvSpPr/>
          <p:nvPr/>
        </p:nvSpPr>
        <p:spPr>
          <a:xfrm>
            <a:off x="508000" y="9131300"/>
            <a:ext cx="11999453"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28" name="Shape 28"/>
          <p:cNvSpPr/>
          <p:nvPr/>
        </p:nvSpPr>
        <p:spPr>
          <a:xfrm>
            <a:off x="508000" y="6629400"/>
            <a:ext cx="12000019"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29" name="Shape 29"/>
          <p:cNvSpPr/>
          <p:nvPr/>
        </p:nvSpPr>
        <p:spPr>
          <a:xfrm flipV="1">
            <a:off x="7994302" y="70535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30" name="Shape 30"/>
          <p:cNvSpPr txBox="1"/>
          <p:nvPr>
            <p:ph type="body" sz="quarter" idx="13"/>
          </p:nvPr>
        </p:nvSpPr>
        <p:spPr>
          <a:xfrm>
            <a:off x="508000" y="6096000"/>
            <a:ext cx="7200900" cy="508000"/>
          </a:xfrm>
          <a:prstGeom prst="rect">
            <a:avLst/>
          </a:prstGeom>
        </p:spPr>
        <p:txBody>
          <a:bodyPr>
            <a:spAutoFit/>
          </a:bodyPr>
          <a:lstStyle>
            <a:lvl1pPr marL="0" indent="0">
              <a:lnSpc>
                <a:spcPct val="110000"/>
              </a:lnSpc>
              <a:spcBef>
                <a:spcPts val="0"/>
              </a:spcBef>
              <a:buClrTx/>
              <a:buSzTx/>
              <a:buFontTx/>
              <a:buNone/>
              <a:defRPr i="1" sz="2400"/>
            </a:lvl1pPr>
          </a:lstStyle>
          <a:p>
            <a:pPr/>
            <a:r>
              <a:t>Lorem Ipsum Dolor</a:t>
            </a:r>
          </a:p>
        </p:txBody>
      </p:sp>
      <p:sp>
        <p:nvSpPr>
          <p:cNvPr id="31" name="Shape 31"/>
          <p:cNvSpPr/>
          <p:nvPr>
            <p:ph type="pic" idx="14"/>
          </p:nvPr>
        </p:nvSpPr>
        <p:spPr>
          <a:xfrm>
            <a:off x="584200" y="558800"/>
            <a:ext cx="11823700" cy="7086600"/>
          </a:xfrm>
          <a:prstGeom prst="rect">
            <a:avLst/>
          </a:prstGeom>
          <a:ln w="9525">
            <a:round/>
          </a:ln>
        </p:spPr>
        <p:txBody>
          <a:bodyPr lIns="91439" tIns="45719" rIns="91439" bIns="45719" anchor="t">
            <a:noAutofit/>
          </a:bodyPr>
          <a:lstStyle/>
          <a:p>
            <a:pPr/>
          </a:p>
        </p:txBody>
      </p:sp>
      <p:sp>
        <p:nvSpPr>
          <p:cNvPr id="32" name="Shape 32"/>
          <p:cNvSpPr txBox="1"/>
          <p:nvPr>
            <p:ph type="title"/>
          </p:nvPr>
        </p:nvSpPr>
        <p:spPr>
          <a:xfrm>
            <a:off x="508000" y="6680200"/>
            <a:ext cx="7200900" cy="2413000"/>
          </a:xfrm>
          <a:prstGeom prst="rect">
            <a:avLst/>
          </a:prstGeom>
        </p:spPr>
        <p:txBody>
          <a:bodyPr/>
          <a:lstStyle>
            <a:lvl1pPr algn="l"/>
          </a:lstStyle>
          <a:p>
            <a:pPr/>
            <a:r>
              <a:t>Title Text</a:t>
            </a:r>
          </a:p>
        </p:txBody>
      </p:sp>
      <p:sp>
        <p:nvSpPr>
          <p:cNvPr id="33" name="Shape 33"/>
          <p:cNvSpPr txBox="1"/>
          <p:nvPr>
            <p:ph type="body" sz="quarter" idx="1"/>
          </p:nvPr>
        </p:nvSpPr>
        <p:spPr>
          <a:xfrm>
            <a:off x="8280400" y="6680200"/>
            <a:ext cx="4241800" cy="2413000"/>
          </a:xfrm>
          <a:prstGeom prst="rect">
            <a:avLst/>
          </a:prstGeom>
        </p:spPr>
        <p:txBody>
          <a:bodyPr/>
          <a:lstStyle>
            <a:lvl1pPr marL="0" indent="0">
              <a:spcBef>
                <a:spcPts val="0"/>
              </a:spcBef>
              <a:buClrTx/>
              <a:buSzTx/>
              <a:buFontTx/>
              <a:buNone/>
              <a:defRPr sz="2400"/>
            </a:lvl1pPr>
            <a:lvl2pPr marL="0" indent="0">
              <a:spcBef>
                <a:spcPts val="0"/>
              </a:spcBef>
              <a:buClrTx/>
              <a:buSzTx/>
              <a:buFontTx/>
              <a:buNone/>
              <a:defRPr sz="2400"/>
            </a:lvl2pPr>
            <a:lvl3pPr marL="0" indent="0">
              <a:spcBef>
                <a:spcPts val="0"/>
              </a:spcBef>
              <a:buClrTx/>
              <a:buSzTx/>
              <a:buFontTx/>
              <a:buNone/>
              <a:defRPr sz="2400"/>
            </a:lvl3pPr>
            <a:lvl4pPr marL="0" indent="0">
              <a:spcBef>
                <a:spcPts val="0"/>
              </a:spcBef>
              <a:buClrTx/>
              <a:buSzTx/>
              <a:buFontTx/>
              <a:buNone/>
              <a:defRPr sz="2400"/>
            </a:lvl4pPr>
            <a:lvl5pPr marL="0" indent="0">
              <a:spcBef>
                <a:spcPts val="0"/>
              </a:spcBef>
              <a:buClrTx/>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34" name="Shape 34"/>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olo - Centrato">
    <p:spTree>
      <p:nvGrpSpPr>
        <p:cNvPr id="1" name=""/>
        <p:cNvGrpSpPr/>
        <p:nvPr/>
      </p:nvGrpSpPr>
      <p:grpSpPr>
        <a:xfrm>
          <a:off x="0" y="0"/>
          <a:ext cx="0" cy="0"/>
          <a:chOff x="0" y="0"/>
          <a:chExt cx="0" cy="0"/>
        </a:xfrm>
      </p:grpSpPr>
      <p:sp>
        <p:nvSpPr>
          <p:cNvPr id="41" name="Shape 41"/>
          <p:cNvSpPr txBox="1"/>
          <p:nvPr>
            <p:ph type="title"/>
          </p:nvPr>
        </p:nvSpPr>
        <p:spPr>
          <a:xfrm>
            <a:off x="508000" y="3670300"/>
            <a:ext cx="11988800" cy="2413000"/>
          </a:xfrm>
          <a:prstGeom prst="rect">
            <a:avLst/>
          </a:prstGeom>
        </p:spPr>
        <p:txBody>
          <a:bodyPr/>
          <a:lstStyle/>
          <a:p>
            <a:pPr/>
            <a:r>
              <a:t>Title Text</a:t>
            </a:r>
          </a:p>
        </p:txBody>
      </p:sp>
      <p:sp>
        <p:nvSpPr>
          <p:cNvPr id="42" name="Shape 42"/>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Foto - Verticale">
    <p:spTree>
      <p:nvGrpSpPr>
        <p:cNvPr id="1" name=""/>
        <p:cNvGrpSpPr/>
        <p:nvPr/>
      </p:nvGrpSpPr>
      <p:grpSpPr>
        <a:xfrm>
          <a:off x="0" y="0"/>
          <a:ext cx="0" cy="0"/>
          <a:chOff x="0" y="0"/>
          <a:chExt cx="0" cy="0"/>
        </a:xfrm>
      </p:grpSpPr>
      <p:sp>
        <p:nvSpPr>
          <p:cNvPr id="49" name="Shape 49"/>
          <p:cNvSpPr/>
          <p:nvPr/>
        </p:nvSpPr>
        <p:spPr>
          <a:xfrm>
            <a:off x="508000" y="4876800"/>
            <a:ext cx="5676374"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50" name="Shape 50"/>
          <p:cNvSpPr/>
          <p:nvPr/>
        </p:nvSpPr>
        <p:spPr>
          <a:xfrm>
            <a:off x="508000" y="2768600"/>
            <a:ext cx="5676316"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51" name="Shape 51"/>
          <p:cNvSpPr txBox="1"/>
          <p:nvPr>
            <p:ph type="body" sz="quarter" idx="13"/>
          </p:nvPr>
        </p:nvSpPr>
        <p:spPr>
          <a:xfrm>
            <a:off x="508000" y="2171700"/>
            <a:ext cx="5676900" cy="508000"/>
          </a:xfrm>
          <a:prstGeom prst="rect">
            <a:avLst/>
          </a:prstGeom>
        </p:spPr>
        <p:txBody>
          <a:bodyPr anchor="b">
            <a:spAutoFit/>
          </a:bodyPr>
          <a:lstStyle>
            <a:lvl1pPr marL="0" indent="0">
              <a:lnSpc>
                <a:spcPct val="110000"/>
              </a:lnSpc>
              <a:spcBef>
                <a:spcPts val="0"/>
              </a:spcBef>
              <a:buClrTx/>
              <a:buSzTx/>
              <a:buFontTx/>
              <a:buNone/>
              <a:defRPr i="1" sz="2400"/>
            </a:lvl1pPr>
          </a:lstStyle>
          <a:p>
            <a:pPr/>
            <a:r>
              <a:t>Lorem Ipsum Dolor</a:t>
            </a:r>
          </a:p>
        </p:txBody>
      </p:sp>
      <p:sp>
        <p:nvSpPr>
          <p:cNvPr id="52" name="Shape 52"/>
          <p:cNvSpPr/>
          <p:nvPr>
            <p:ph type="pic" sz="half" idx="14"/>
          </p:nvPr>
        </p:nvSpPr>
        <p:spPr>
          <a:xfrm>
            <a:off x="6704698" y="590550"/>
            <a:ext cx="5806884" cy="8509000"/>
          </a:xfrm>
          <a:prstGeom prst="rect">
            <a:avLst/>
          </a:prstGeom>
          <a:ln w="9525">
            <a:round/>
          </a:ln>
        </p:spPr>
        <p:txBody>
          <a:bodyPr lIns="91439" tIns="45719" rIns="91439" bIns="45719" anchor="t">
            <a:noAutofit/>
          </a:bodyPr>
          <a:lstStyle/>
          <a:p>
            <a:pPr/>
          </a:p>
        </p:txBody>
      </p:sp>
      <p:sp>
        <p:nvSpPr>
          <p:cNvPr id="53" name="Shape 53"/>
          <p:cNvSpPr txBox="1"/>
          <p:nvPr>
            <p:ph type="title"/>
          </p:nvPr>
        </p:nvSpPr>
        <p:spPr>
          <a:xfrm>
            <a:off x="508000" y="2806700"/>
            <a:ext cx="5676900" cy="2032000"/>
          </a:xfrm>
          <a:prstGeom prst="rect">
            <a:avLst/>
          </a:prstGeom>
        </p:spPr>
        <p:txBody>
          <a:bodyPr/>
          <a:lstStyle>
            <a:lvl1pPr algn="l">
              <a:defRPr sz="5600"/>
            </a:lvl1pPr>
          </a:lstStyle>
          <a:p>
            <a:pPr/>
            <a:r>
              <a:t>Title Text</a:t>
            </a:r>
          </a:p>
        </p:txBody>
      </p:sp>
      <p:sp>
        <p:nvSpPr>
          <p:cNvPr id="54" name="Shape 54"/>
          <p:cNvSpPr txBox="1"/>
          <p:nvPr>
            <p:ph type="body" sz="quarter" idx="1"/>
          </p:nvPr>
        </p:nvSpPr>
        <p:spPr>
          <a:xfrm>
            <a:off x="508000" y="5029200"/>
            <a:ext cx="5676900" cy="4013200"/>
          </a:xfrm>
          <a:prstGeom prst="rect">
            <a:avLst/>
          </a:prstGeom>
        </p:spPr>
        <p:txBody>
          <a:bodyPr anchor="t"/>
          <a:lstStyle>
            <a:lvl1pPr marL="0" indent="0">
              <a:spcBef>
                <a:spcPts val="0"/>
              </a:spcBef>
              <a:buClrTx/>
              <a:buSzTx/>
              <a:buFontTx/>
              <a:buNone/>
              <a:defRPr sz="2400"/>
            </a:lvl1pPr>
            <a:lvl2pPr marL="0" indent="0">
              <a:spcBef>
                <a:spcPts val="0"/>
              </a:spcBef>
              <a:buClrTx/>
              <a:buSzTx/>
              <a:buFontTx/>
              <a:buNone/>
              <a:defRPr sz="2400"/>
            </a:lvl2pPr>
            <a:lvl3pPr marL="0" indent="0">
              <a:spcBef>
                <a:spcPts val="0"/>
              </a:spcBef>
              <a:buClrTx/>
              <a:buSzTx/>
              <a:buFontTx/>
              <a:buNone/>
              <a:defRPr sz="2400"/>
            </a:lvl3pPr>
            <a:lvl4pPr marL="0" indent="0">
              <a:spcBef>
                <a:spcPts val="0"/>
              </a:spcBef>
              <a:buClrTx/>
              <a:buSzTx/>
              <a:buFontTx/>
              <a:buNone/>
              <a:defRPr sz="2400"/>
            </a:lvl4pPr>
            <a:lvl5pPr marL="0" indent="0">
              <a:spcBef>
                <a:spcPts val="0"/>
              </a:spcBef>
              <a:buClrTx/>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55" name="Shape 55"/>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 In alto">
    <p:spTree>
      <p:nvGrpSpPr>
        <p:cNvPr id="1" name=""/>
        <p:cNvGrpSpPr/>
        <p:nvPr/>
      </p:nvGrpSpPr>
      <p:grpSpPr>
        <a:xfrm>
          <a:off x="0" y="0"/>
          <a:ext cx="0" cy="0"/>
          <a:chOff x="0" y="0"/>
          <a:chExt cx="0" cy="0"/>
        </a:xfrm>
      </p:grpSpPr>
      <p:sp>
        <p:nvSpPr>
          <p:cNvPr id="62" name="Shape 62"/>
          <p:cNvSpPr txBox="1"/>
          <p:nvPr>
            <p:ph type="title"/>
          </p:nvPr>
        </p:nvSpPr>
        <p:spPr>
          <a:prstGeom prst="rect">
            <a:avLst/>
          </a:prstGeom>
        </p:spPr>
        <p:txBody>
          <a:bodyPr/>
          <a:lstStyle/>
          <a:p>
            <a:pPr/>
            <a:r>
              <a:t>Title Text</a:t>
            </a:r>
          </a:p>
        </p:txBody>
      </p:sp>
      <p:sp>
        <p:nvSpPr>
          <p:cNvPr id="63" name="Shape 63"/>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e punti elenco">
    <p:spTree>
      <p:nvGrpSpPr>
        <p:cNvPr id="1" name=""/>
        <p:cNvGrpSpPr/>
        <p:nvPr/>
      </p:nvGrpSpPr>
      <p:grpSpPr>
        <a:xfrm>
          <a:off x="0" y="0"/>
          <a:ext cx="0" cy="0"/>
          <a:chOff x="0" y="0"/>
          <a:chExt cx="0" cy="0"/>
        </a:xfrm>
      </p:grpSpPr>
      <p:sp>
        <p:nvSpPr>
          <p:cNvPr id="70" name="Shape 70"/>
          <p:cNvSpPr txBox="1"/>
          <p:nvPr>
            <p:ph type="title"/>
          </p:nvPr>
        </p:nvSpPr>
        <p:spPr>
          <a:prstGeom prst="rect">
            <a:avLst/>
          </a:prstGeom>
        </p:spPr>
        <p:txBody>
          <a:bodyPr/>
          <a:lstStyle/>
          <a:p>
            <a:pPr/>
            <a:r>
              <a:t>Title Text</a:t>
            </a:r>
          </a:p>
        </p:txBody>
      </p:sp>
      <p:sp>
        <p:nvSpPr>
          <p:cNvPr id="71" name="Shape 71"/>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2" name="Shape 72"/>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punti elenco e foto">
    <p:spTree>
      <p:nvGrpSpPr>
        <p:cNvPr id="1" name=""/>
        <p:cNvGrpSpPr/>
        <p:nvPr/>
      </p:nvGrpSpPr>
      <p:grpSpPr>
        <a:xfrm>
          <a:off x="0" y="0"/>
          <a:ext cx="0" cy="0"/>
          <a:chOff x="0" y="0"/>
          <a:chExt cx="0" cy="0"/>
        </a:xfrm>
      </p:grpSpPr>
      <p:sp>
        <p:nvSpPr>
          <p:cNvPr id="79" name="Shape 79"/>
          <p:cNvSpPr/>
          <p:nvPr>
            <p:ph type="pic" sz="half" idx="13"/>
          </p:nvPr>
        </p:nvSpPr>
        <p:spPr>
          <a:xfrm>
            <a:off x="6819900" y="1739900"/>
            <a:ext cx="5575300" cy="8169655"/>
          </a:xfrm>
          <a:prstGeom prst="rect">
            <a:avLst/>
          </a:prstGeom>
          <a:ln w="9525">
            <a:round/>
          </a:ln>
        </p:spPr>
        <p:txBody>
          <a:bodyPr lIns="91439" tIns="45719" rIns="91439" bIns="45719" anchor="t">
            <a:noAutofit/>
          </a:bodyPr>
          <a:lstStyle/>
          <a:p>
            <a:pPr/>
          </a:p>
        </p:txBody>
      </p:sp>
      <p:sp>
        <p:nvSpPr>
          <p:cNvPr id="80" name="Shape 80"/>
          <p:cNvSpPr txBox="1"/>
          <p:nvPr>
            <p:ph type="title"/>
          </p:nvPr>
        </p:nvSpPr>
        <p:spPr>
          <a:prstGeom prst="rect">
            <a:avLst/>
          </a:prstGeom>
        </p:spPr>
        <p:txBody>
          <a:bodyPr/>
          <a:lstStyle/>
          <a:p>
            <a:pPr/>
            <a:r>
              <a:t>Title Text</a:t>
            </a:r>
          </a:p>
        </p:txBody>
      </p:sp>
      <p:sp>
        <p:nvSpPr>
          <p:cNvPr id="81" name="Shape 81"/>
          <p:cNvSpPr txBox="1"/>
          <p:nvPr>
            <p:ph type="body" sz="half" idx="1"/>
          </p:nvPr>
        </p:nvSpPr>
        <p:spPr>
          <a:xfrm>
            <a:off x="508000" y="2730500"/>
            <a:ext cx="5816600" cy="6350000"/>
          </a:xfrm>
          <a:prstGeom prst="rect">
            <a:avLst/>
          </a:prstGeom>
        </p:spPr>
        <p:txBody>
          <a:bodyPr/>
          <a:lstStyle>
            <a:lvl1pPr marL="393700" indent="-393700">
              <a:spcBef>
                <a:spcPts val="1800"/>
              </a:spcBef>
              <a:buSzPct val="65000"/>
              <a:defRPr sz="3000"/>
            </a:lvl1pPr>
            <a:lvl2pPr marL="787400" indent="-393700">
              <a:spcBef>
                <a:spcPts val="1800"/>
              </a:spcBef>
              <a:buSzPct val="65000"/>
              <a:defRPr sz="3000"/>
            </a:lvl2pPr>
            <a:lvl3pPr marL="1181100" indent="-393700">
              <a:spcBef>
                <a:spcPts val="1800"/>
              </a:spcBef>
              <a:buSzPct val="65000"/>
              <a:defRPr sz="3000"/>
            </a:lvl3pPr>
            <a:lvl4pPr marL="1574800" indent="-393700">
              <a:spcBef>
                <a:spcPts val="1800"/>
              </a:spcBef>
              <a:buSzPct val="65000"/>
              <a:defRPr sz="3000"/>
            </a:lvl4pPr>
            <a:lvl5pPr marL="1968500" indent="-393700">
              <a:spcBef>
                <a:spcPts val="1800"/>
              </a:spcBef>
              <a:buSzPct val="65000"/>
              <a:defRPr sz="3000"/>
            </a:lvl5pPr>
          </a:lstStyle>
          <a:p>
            <a:pPr/>
            <a:r>
              <a:t>Body Level One</a:t>
            </a:r>
          </a:p>
          <a:p>
            <a:pPr lvl="1"/>
            <a:r>
              <a:t>Body Level Two</a:t>
            </a:r>
          </a:p>
          <a:p>
            <a:pPr lvl="2"/>
            <a:r>
              <a:t>Body Level Three</a:t>
            </a:r>
          </a:p>
          <a:p>
            <a:pPr lvl="3"/>
            <a:r>
              <a:t>Body Level Four</a:t>
            </a:r>
          </a:p>
          <a:p>
            <a:pPr lvl="4"/>
            <a:r>
              <a:t>Body Level Five</a:t>
            </a:r>
          </a:p>
        </p:txBody>
      </p:sp>
      <p:sp>
        <p:nvSpPr>
          <p:cNvPr id="82" name="Shape 82"/>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unti elenco">
    <p:spTree>
      <p:nvGrpSpPr>
        <p:cNvPr id="1" name=""/>
        <p:cNvGrpSpPr/>
        <p:nvPr/>
      </p:nvGrpSpPr>
      <p:grpSpPr>
        <a:xfrm>
          <a:off x="0" y="0"/>
          <a:ext cx="0" cy="0"/>
          <a:chOff x="0" y="0"/>
          <a:chExt cx="0" cy="0"/>
        </a:xfrm>
      </p:grpSpPr>
      <p:sp>
        <p:nvSpPr>
          <p:cNvPr id="89" name="Shape 89"/>
          <p:cNvSpPr txBox="1"/>
          <p:nvPr>
            <p:ph type="body" idx="1"/>
          </p:nvPr>
        </p:nvSpPr>
        <p:spPr>
          <a:xfrm>
            <a:off x="508000" y="1270000"/>
            <a:ext cx="11988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0" name="Shape 90"/>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Foto - 3 per pagina">
    <p:spTree>
      <p:nvGrpSpPr>
        <p:cNvPr id="1" name=""/>
        <p:cNvGrpSpPr/>
        <p:nvPr/>
      </p:nvGrpSpPr>
      <p:grpSpPr>
        <a:xfrm>
          <a:off x="0" y="0"/>
          <a:ext cx="0" cy="0"/>
          <a:chOff x="0" y="0"/>
          <a:chExt cx="0" cy="0"/>
        </a:xfrm>
      </p:grpSpPr>
      <p:sp>
        <p:nvSpPr>
          <p:cNvPr id="97" name="Shape 97"/>
          <p:cNvSpPr/>
          <p:nvPr>
            <p:ph type="pic" sz="half" idx="13"/>
          </p:nvPr>
        </p:nvSpPr>
        <p:spPr>
          <a:xfrm>
            <a:off x="6260986" y="4406900"/>
            <a:ext cx="6697779" cy="4711700"/>
          </a:xfrm>
          <a:prstGeom prst="rect">
            <a:avLst/>
          </a:prstGeom>
          <a:ln w="9525">
            <a:round/>
          </a:ln>
        </p:spPr>
        <p:txBody>
          <a:bodyPr lIns="91439" tIns="45719" rIns="91439" bIns="45719" anchor="t">
            <a:noAutofit/>
          </a:bodyPr>
          <a:lstStyle/>
          <a:p>
            <a:pPr/>
          </a:p>
        </p:txBody>
      </p:sp>
      <p:sp>
        <p:nvSpPr>
          <p:cNvPr id="98" name="Shape 98"/>
          <p:cNvSpPr/>
          <p:nvPr>
            <p:ph type="pic" sz="quarter" idx="14"/>
          </p:nvPr>
        </p:nvSpPr>
        <p:spPr>
          <a:xfrm>
            <a:off x="6680200" y="635000"/>
            <a:ext cx="5829301" cy="3517900"/>
          </a:xfrm>
          <a:prstGeom prst="rect">
            <a:avLst/>
          </a:prstGeom>
          <a:ln w="9525">
            <a:round/>
          </a:ln>
        </p:spPr>
        <p:txBody>
          <a:bodyPr lIns="91439" tIns="45719" rIns="91439" bIns="45719" anchor="t">
            <a:noAutofit/>
          </a:bodyPr>
          <a:lstStyle/>
          <a:p>
            <a:pPr/>
          </a:p>
        </p:txBody>
      </p:sp>
      <p:sp>
        <p:nvSpPr>
          <p:cNvPr id="99" name="Shape 99"/>
          <p:cNvSpPr/>
          <p:nvPr>
            <p:ph type="pic" sz="half" idx="15"/>
          </p:nvPr>
        </p:nvSpPr>
        <p:spPr>
          <a:xfrm>
            <a:off x="482600" y="609600"/>
            <a:ext cx="5728881" cy="8394700"/>
          </a:xfrm>
          <a:prstGeom prst="rect">
            <a:avLst/>
          </a:prstGeom>
          <a:ln w="9525">
            <a:round/>
          </a:ln>
        </p:spPr>
        <p:txBody>
          <a:bodyPr lIns="91439" tIns="45719" rIns="91439" bIns="45719" anchor="t">
            <a:noAutofit/>
          </a:bodyPr>
          <a:lstStyle/>
          <a:p>
            <a:pPr/>
          </a:p>
        </p:txBody>
      </p:sp>
      <p:sp>
        <p:nvSpPr>
          <p:cNvPr id="100" name="Shape 100"/>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nvSpPr>
        <p:spPr>
          <a:xfrm>
            <a:off x="508000" y="21717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3" name="Shape 3"/>
          <p:cNvSpPr/>
          <p:nvPr/>
        </p:nvSpPr>
        <p:spPr>
          <a:xfrm>
            <a:off x="508000" y="6350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4" name="Shape 4"/>
          <p:cNvSpPr txBox="1"/>
          <p:nvPr>
            <p:ph type="title"/>
          </p:nvPr>
        </p:nvSpPr>
        <p:spPr>
          <a:xfrm>
            <a:off x="508000" y="800100"/>
            <a:ext cx="11988800" cy="1219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5" name="Shape 5"/>
          <p:cNvSpPr txBox="1"/>
          <p:nvPr>
            <p:ph type="body" idx="1"/>
          </p:nvPr>
        </p:nvSpPr>
        <p:spPr>
          <a:xfrm>
            <a:off x="508000" y="2628900"/>
            <a:ext cx="11988800" cy="609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6" name="Shape 6"/>
          <p:cNvSpPr txBox="1"/>
          <p:nvPr>
            <p:ph type="sldNum" sz="quarter" idx="2"/>
          </p:nvPr>
        </p:nvSpPr>
        <p:spPr>
          <a:xfrm>
            <a:off x="6324599" y="9258300"/>
            <a:ext cx="342901" cy="406400"/>
          </a:xfrm>
          <a:prstGeom prst="rect">
            <a:avLst/>
          </a:prstGeom>
          <a:ln w="12700">
            <a:miter lim="400000"/>
          </a:ln>
        </p:spPr>
        <p:txBody>
          <a:bodyPr wrap="none" lIns="50800" tIns="50800" rIns="50800" bIns="50800">
            <a:spAutoFit/>
          </a:bodyPr>
          <a:lstStyle>
            <a:lvl1pPr>
              <a:defRPr sz="1800">
                <a:solidFill>
                  <a:srgbClr val="4C4946"/>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ctr" defTabSz="584200" rtl="0" latinLnBrk="0">
        <a:lnSpc>
          <a:spcPct val="90000"/>
        </a:lnSpc>
        <a:spcBef>
          <a:spcPts val="1600"/>
        </a:spcBef>
        <a:spcAft>
          <a:spcPts val="0"/>
        </a:spcAft>
        <a:buClrTx/>
        <a:buSzTx/>
        <a:buFontTx/>
        <a:buNone/>
        <a:tabLst/>
        <a:defRPr b="0" baseline="0" cap="none" i="0" spc="0" strike="noStrike" sz="7000" u="none">
          <a:solidFill>
            <a:srgbClr val="D93E2B"/>
          </a:solidFill>
          <a:uFillTx/>
          <a:latin typeface="+mn-lt"/>
          <a:ea typeface="+mn-ea"/>
          <a:cs typeface="+mn-cs"/>
          <a:sym typeface="Bodoni SvtyTwo ITC TT-Book"/>
        </a:defRPr>
      </a:lvl1pPr>
      <a:lvl2pPr marL="0" marR="0" indent="0" algn="ctr" defTabSz="584200" rtl="0" latinLnBrk="0">
        <a:lnSpc>
          <a:spcPct val="90000"/>
        </a:lnSpc>
        <a:spcBef>
          <a:spcPts val="1600"/>
        </a:spcBef>
        <a:spcAft>
          <a:spcPts val="0"/>
        </a:spcAft>
        <a:buClrTx/>
        <a:buSzTx/>
        <a:buFontTx/>
        <a:buNone/>
        <a:tabLst/>
        <a:defRPr b="0" baseline="0" cap="none" i="0" spc="0" strike="noStrike" sz="7000" u="none">
          <a:solidFill>
            <a:srgbClr val="D93E2B"/>
          </a:solidFill>
          <a:uFillTx/>
          <a:latin typeface="+mn-lt"/>
          <a:ea typeface="+mn-ea"/>
          <a:cs typeface="+mn-cs"/>
          <a:sym typeface="Bodoni SvtyTwo ITC TT-Book"/>
        </a:defRPr>
      </a:lvl2pPr>
      <a:lvl3pPr marL="0" marR="0" indent="0" algn="ctr" defTabSz="584200" rtl="0" latinLnBrk="0">
        <a:lnSpc>
          <a:spcPct val="90000"/>
        </a:lnSpc>
        <a:spcBef>
          <a:spcPts val="1600"/>
        </a:spcBef>
        <a:spcAft>
          <a:spcPts val="0"/>
        </a:spcAft>
        <a:buClrTx/>
        <a:buSzTx/>
        <a:buFontTx/>
        <a:buNone/>
        <a:tabLst/>
        <a:defRPr b="0" baseline="0" cap="none" i="0" spc="0" strike="noStrike" sz="7000" u="none">
          <a:solidFill>
            <a:srgbClr val="D93E2B"/>
          </a:solidFill>
          <a:uFillTx/>
          <a:latin typeface="+mn-lt"/>
          <a:ea typeface="+mn-ea"/>
          <a:cs typeface="+mn-cs"/>
          <a:sym typeface="Bodoni SvtyTwo ITC TT-Book"/>
        </a:defRPr>
      </a:lvl3pPr>
      <a:lvl4pPr marL="0" marR="0" indent="0" algn="ctr" defTabSz="584200" rtl="0" latinLnBrk="0">
        <a:lnSpc>
          <a:spcPct val="90000"/>
        </a:lnSpc>
        <a:spcBef>
          <a:spcPts val="1600"/>
        </a:spcBef>
        <a:spcAft>
          <a:spcPts val="0"/>
        </a:spcAft>
        <a:buClrTx/>
        <a:buSzTx/>
        <a:buFontTx/>
        <a:buNone/>
        <a:tabLst/>
        <a:defRPr b="0" baseline="0" cap="none" i="0" spc="0" strike="noStrike" sz="7000" u="none">
          <a:solidFill>
            <a:srgbClr val="D93E2B"/>
          </a:solidFill>
          <a:uFillTx/>
          <a:latin typeface="+mn-lt"/>
          <a:ea typeface="+mn-ea"/>
          <a:cs typeface="+mn-cs"/>
          <a:sym typeface="Bodoni SvtyTwo ITC TT-Book"/>
        </a:defRPr>
      </a:lvl4pPr>
      <a:lvl5pPr marL="0" marR="0" indent="0" algn="ctr" defTabSz="584200" rtl="0" latinLnBrk="0">
        <a:lnSpc>
          <a:spcPct val="90000"/>
        </a:lnSpc>
        <a:spcBef>
          <a:spcPts val="1600"/>
        </a:spcBef>
        <a:spcAft>
          <a:spcPts val="0"/>
        </a:spcAft>
        <a:buClrTx/>
        <a:buSzTx/>
        <a:buFontTx/>
        <a:buNone/>
        <a:tabLst/>
        <a:defRPr b="0" baseline="0" cap="none" i="0" spc="0" strike="noStrike" sz="7000" u="none">
          <a:solidFill>
            <a:srgbClr val="D93E2B"/>
          </a:solidFill>
          <a:uFillTx/>
          <a:latin typeface="+mn-lt"/>
          <a:ea typeface="+mn-ea"/>
          <a:cs typeface="+mn-cs"/>
          <a:sym typeface="Bodoni SvtyTwo ITC TT-Book"/>
        </a:defRPr>
      </a:lvl5pPr>
      <a:lvl6pPr marL="0" marR="0" indent="0" algn="ctr" defTabSz="584200" rtl="0" latinLnBrk="0">
        <a:lnSpc>
          <a:spcPct val="90000"/>
        </a:lnSpc>
        <a:spcBef>
          <a:spcPts val="1600"/>
        </a:spcBef>
        <a:spcAft>
          <a:spcPts val="0"/>
        </a:spcAft>
        <a:buClrTx/>
        <a:buSzTx/>
        <a:buFontTx/>
        <a:buNone/>
        <a:tabLst/>
        <a:defRPr b="0" baseline="0" cap="none" i="0" spc="0" strike="noStrike" sz="7000" u="none">
          <a:solidFill>
            <a:srgbClr val="D93E2B"/>
          </a:solidFill>
          <a:uFillTx/>
          <a:latin typeface="+mn-lt"/>
          <a:ea typeface="+mn-ea"/>
          <a:cs typeface="+mn-cs"/>
          <a:sym typeface="Bodoni SvtyTwo ITC TT-Book"/>
        </a:defRPr>
      </a:lvl6pPr>
      <a:lvl7pPr marL="0" marR="0" indent="0" algn="ctr" defTabSz="584200" rtl="0" latinLnBrk="0">
        <a:lnSpc>
          <a:spcPct val="90000"/>
        </a:lnSpc>
        <a:spcBef>
          <a:spcPts val="1600"/>
        </a:spcBef>
        <a:spcAft>
          <a:spcPts val="0"/>
        </a:spcAft>
        <a:buClrTx/>
        <a:buSzTx/>
        <a:buFontTx/>
        <a:buNone/>
        <a:tabLst/>
        <a:defRPr b="0" baseline="0" cap="none" i="0" spc="0" strike="noStrike" sz="7000" u="none">
          <a:solidFill>
            <a:srgbClr val="D93E2B"/>
          </a:solidFill>
          <a:uFillTx/>
          <a:latin typeface="+mn-lt"/>
          <a:ea typeface="+mn-ea"/>
          <a:cs typeface="+mn-cs"/>
          <a:sym typeface="Bodoni SvtyTwo ITC TT-Book"/>
        </a:defRPr>
      </a:lvl7pPr>
      <a:lvl8pPr marL="0" marR="0" indent="0" algn="ctr" defTabSz="584200" rtl="0" latinLnBrk="0">
        <a:lnSpc>
          <a:spcPct val="90000"/>
        </a:lnSpc>
        <a:spcBef>
          <a:spcPts val="1600"/>
        </a:spcBef>
        <a:spcAft>
          <a:spcPts val="0"/>
        </a:spcAft>
        <a:buClrTx/>
        <a:buSzTx/>
        <a:buFontTx/>
        <a:buNone/>
        <a:tabLst/>
        <a:defRPr b="0" baseline="0" cap="none" i="0" spc="0" strike="noStrike" sz="7000" u="none">
          <a:solidFill>
            <a:srgbClr val="D93E2B"/>
          </a:solidFill>
          <a:uFillTx/>
          <a:latin typeface="+mn-lt"/>
          <a:ea typeface="+mn-ea"/>
          <a:cs typeface="+mn-cs"/>
          <a:sym typeface="Bodoni SvtyTwo ITC TT-Book"/>
        </a:defRPr>
      </a:lvl8pPr>
      <a:lvl9pPr marL="0" marR="0" indent="0" algn="ctr" defTabSz="584200" rtl="0" latinLnBrk="0">
        <a:lnSpc>
          <a:spcPct val="90000"/>
        </a:lnSpc>
        <a:spcBef>
          <a:spcPts val="1600"/>
        </a:spcBef>
        <a:spcAft>
          <a:spcPts val="0"/>
        </a:spcAft>
        <a:buClrTx/>
        <a:buSzTx/>
        <a:buFontTx/>
        <a:buNone/>
        <a:tabLst/>
        <a:defRPr b="0" baseline="0" cap="none" i="0" spc="0" strike="noStrike" sz="7000" u="none">
          <a:solidFill>
            <a:srgbClr val="D93E2B"/>
          </a:solidFill>
          <a:uFillTx/>
          <a:latin typeface="+mn-lt"/>
          <a:ea typeface="+mn-ea"/>
          <a:cs typeface="+mn-cs"/>
          <a:sym typeface="Bodoni SvtyTwo ITC TT-Book"/>
        </a:defRPr>
      </a:lvl9pPr>
    </p:titleStyle>
    <p:bodyStyle>
      <a:lvl1pPr marL="4699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solidFill>
            <a:srgbClr val="414141"/>
          </a:solidFill>
          <a:uFillTx/>
          <a:latin typeface="Palatino"/>
          <a:ea typeface="Palatino"/>
          <a:cs typeface="Palatino"/>
          <a:sym typeface="Palatino"/>
        </a:defRPr>
      </a:lvl1pPr>
      <a:lvl2pPr marL="9398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solidFill>
            <a:srgbClr val="414141"/>
          </a:solidFill>
          <a:uFillTx/>
          <a:latin typeface="Palatino"/>
          <a:ea typeface="Palatino"/>
          <a:cs typeface="Palatino"/>
          <a:sym typeface="Palatino"/>
        </a:defRPr>
      </a:lvl2pPr>
      <a:lvl3pPr marL="14097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solidFill>
            <a:srgbClr val="414141"/>
          </a:solidFill>
          <a:uFillTx/>
          <a:latin typeface="Palatino"/>
          <a:ea typeface="Palatino"/>
          <a:cs typeface="Palatino"/>
          <a:sym typeface="Palatino"/>
        </a:defRPr>
      </a:lvl3pPr>
      <a:lvl4pPr marL="18796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solidFill>
            <a:srgbClr val="414141"/>
          </a:solidFill>
          <a:uFillTx/>
          <a:latin typeface="Palatino"/>
          <a:ea typeface="Palatino"/>
          <a:cs typeface="Palatino"/>
          <a:sym typeface="Palatino"/>
        </a:defRPr>
      </a:lvl4pPr>
      <a:lvl5pPr marL="23495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solidFill>
            <a:srgbClr val="414141"/>
          </a:solidFill>
          <a:uFillTx/>
          <a:latin typeface="Palatino"/>
          <a:ea typeface="Palatino"/>
          <a:cs typeface="Palatino"/>
          <a:sym typeface="Palatino"/>
        </a:defRPr>
      </a:lvl5pPr>
      <a:lvl6pPr marL="28194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solidFill>
            <a:srgbClr val="414141"/>
          </a:solidFill>
          <a:uFillTx/>
          <a:latin typeface="Palatino"/>
          <a:ea typeface="Palatino"/>
          <a:cs typeface="Palatino"/>
          <a:sym typeface="Palatino"/>
        </a:defRPr>
      </a:lvl6pPr>
      <a:lvl7pPr marL="32893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solidFill>
            <a:srgbClr val="414141"/>
          </a:solidFill>
          <a:uFillTx/>
          <a:latin typeface="Palatino"/>
          <a:ea typeface="Palatino"/>
          <a:cs typeface="Palatino"/>
          <a:sym typeface="Palatino"/>
        </a:defRPr>
      </a:lvl7pPr>
      <a:lvl8pPr marL="37592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solidFill>
            <a:srgbClr val="414141"/>
          </a:solidFill>
          <a:uFillTx/>
          <a:latin typeface="Palatino"/>
          <a:ea typeface="Palatino"/>
          <a:cs typeface="Palatino"/>
          <a:sym typeface="Palatino"/>
        </a:defRPr>
      </a:lvl8pPr>
      <a:lvl9pPr marL="42291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solidFill>
            <a:srgbClr val="414141"/>
          </a:solidFill>
          <a:uFillTx/>
          <a:latin typeface="Palatino"/>
          <a:ea typeface="Palatino"/>
          <a:cs typeface="Palatino"/>
          <a:sym typeface="Palatino"/>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Palatino"/>
        </a:defRPr>
      </a:lvl1pPr>
      <a:lvl2pPr marL="0" marR="0" indent="2286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Palatino"/>
        </a:defRPr>
      </a:lvl2pPr>
      <a:lvl3pPr marL="0" marR="0" indent="4572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Palatino"/>
        </a:defRPr>
      </a:lvl3pPr>
      <a:lvl4pPr marL="0" marR="0" indent="6858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Palatino"/>
        </a:defRPr>
      </a:lvl4pPr>
      <a:lvl5pPr marL="0" marR="0" indent="9144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Palatino"/>
        </a:defRPr>
      </a:lvl5pPr>
      <a:lvl6pPr marL="0" marR="0" indent="11430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Palatino"/>
        </a:defRPr>
      </a:lvl6pPr>
      <a:lvl7pPr marL="0" marR="0" indent="13716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Palatino"/>
        </a:defRPr>
      </a:lvl7pPr>
      <a:lvl8pPr marL="0" marR="0" indent="16002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Palatino"/>
        </a:defRPr>
      </a:lvl8pPr>
      <a:lvl9pPr marL="0" marR="0" indent="18288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Palatino"/>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3" name=""/>
          <p:cNvPicPr>
            <a:picLocks noChangeAspect="0"/>
          </p:cNvPicPr>
          <p:nvPr>
            <p:ph type="pic" idx="14"/>
          </p:nvPr>
        </p:nvPicPr>
        <p:blipFill>
          <a:blip r:embed="rId2">
            <a:extLst/>
          </a:blip>
          <a:stretch>
            <a:fillRect/>
          </a:stretch>
        </p:blipFill>
        <p:spPr>
          <a:xfrm>
            <a:off x="6632878" y="533400"/>
            <a:ext cx="5958683" cy="8835363"/>
          </a:xfrm>
          <a:prstGeom prst="rect">
            <a:avLst/>
          </a:prstGeom>
        </p:spPr>
      </p:pic>
      <p:sp>
        <p:nvSpPr>
          <p:cNvPr id="134" name="Shape 134"/>
          <p:cNvSpPr txBox="1"/>
          <p:nvPr>
            <p:ph type="title"/>
          </p:nvPr>
        </p:nvSpPr>
        <p:spPr>
          <a:prstGeom prst="rect">
            <a:avLst/>
          </a:prstGeom>
        </p:spPr>
        <p:txBody>
          <a:bodyPr/>
          <a:lstStyle/>
          <a:p>
            <a:pPr defTabSz="525779">
              <a:spcBef>
                <a:spcPts val="1400"/>
              </a:spcBef>
              <a:defRPr sz="5040"/>
            </a:pPr>
            <a:r>
              <a:t>“The dead” </a:t>
            </a:r>
          </a:p>
          <a:p>
            <a:pPr defTabSz="525779">
              <a:spcBef>
                <a:spcPts val="1400"/>
              </a:spcBef>
              <a:defRPr sz="5040"/>
            </a:pPr>
            <a:r>
              <a:t>Written by James Joyce</a:t>
            </a:r>
          </a:p>
        </p:txBody>
      </p:sp>
      <p:sp>
        <p:nvSpPr>
          <p:cNvPr id="135" name="Shape 135"/>
          <p:cNvSpPr txBox="1"/>
          <p:nvPr>
            <p:ph type="body" sz="quarter" idx="1"/>
          </p:nvPr>
        </p:nvSpPr>
        <p:spPr>
          <a:prstGeom prst="rect">
            <a:avLst/>
          </a:prstGeom>
        </p:spPr>
        <p:txBody>
          <a:bodyPr/>
          <a:lstStyle/>
          <a:p>
            <a:pPr>
              <a:defRPr sz="2600"/>
            </a:pPr>
            <a:r>
              <a:t>TUNIZ GIORGIA</a:t>
            </a:r>
          </a:p>
          <a:p>
            <a:pPr>
              <a:defRPr sz="2600"/>
            </a:pPr>
            <a:r>
              <a:t>5LSCA</a:t>
            </a:r>
          </a:p>
          <a:p>
            <a:pPr>
              <a:defRPr sz="2600"/>
            </a:pPr>
            <a:r>
              <a:t>A.S. 2019-2020</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Shape 161"/>
          <p:cNvSpPr txBox="1"/>
          <p:nvPr>
            <p:ph type="title"/>
          </p:nvPr>
        </p:nvSpPr>
        <p:spPr>
          <a:prstGeom prst="rect">
            <a:avLst/>
          </a:prstGeom>
        </p:spPr>
        <p:txBody>
          <a:bodyPr/>
          <a:lstStyle/>
          <a:p>
            <a:pPr/>
            <a:r>
              <a:t>WHY SHOULD ONE READ IT?</a:t>
            </a:r>
          </a:p>
        </p:txBody>
      </p:sp>
      <p:sp>
        <p:nvSpPr>
          <p:cNvPr id="162" name="Shape 162"/>
          <p:cNvSpPr txBox="1"/>
          <p:nvPr>
            <p:ph type="body" idx="1"/>
          </p:nvPr>
        </p:nvSpPr>
        <p:spPr>
          <a:prstGeom prst="rect">
            <a:avLst/>
          </a:prstGeom>
        </p:spPr>
        <p:txBody>
          <a:bodyPr/>
          <a:lstStyle/>
          <a:p>
            <a:pPr/>
            <a:r>
              <a:t>People should read it because it helps understand that people and their way of behaving are the product of past events and how they have faced life. Therefore, they should not be evaluated only by the passing of recent events, but on the whole; even because their past life won’t go away. </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Shape 137"/>
          <p:cNvSpPr txBox="1"/>
          <p:nvPr>
            <p:ph type="title"/>
          </p:nvPr>
        </p:nvSpPr>
        <p:spPr>
          <a:prstGeom prst="rect">
            <a:avLst/>
          </a:prstGeom>
        </p:spPr>
        <p:txBody>
          <a:bodyPr/>
          <a:lstStyle/>
          <a:p>
            <a:pPr/>
            <a:r>
              <a:t>TITLE AND STRUCTURE</a:t>
            </a:r>
          </a:p>
        </p:txBody>
      </p:sp>
      <p:sp>
        <p:nvSpPr>
          <p:cNvPr id="138" name="Shape 138"/>
          <p:cNvSpPr txBox="1"/>
          <p:nvPr>
            <p:ph type="body" idx="1"/>
          </p:nvPr>
        </p:nvSpPr>
        <p:spPr>
          <a:prstGeom prst="rect">
            <a:avLst/>
          </a:prstGeom>
        </p:spPr>
        <p:txBody>
          <a:bodyPr/>
          <a:lstStyle/>
          <a:p>
            <a:pPr marL="460502" indent="-460502" algn="just" defTabSz="572516">
              <a:spcBef>
                <a:spcPts val="2300"/>
              </a:spcBef>
              <a:defRPr sz="3528"/>
            </a:pPr>
            <a:r>
              <a:t>Considering the title, an intelligent reader may aspect the short story to be about death or someone talking about it maybe referring to somebody he/she cares who died. </a:t>
            </a:r>
          </a:p>
          <a:p>
            <a:pPr marL="460502" indent="-460502" algn="just" defTabSz="572516">
              <a:spcBef>
                <a:spcPts val="2300"/>
              </a:spcBef>
              <a:defRPr sz="3528"/>
            </a:pPr>
            <a:r>
              <a:t>Undoubtedly the title evoke to the reader a feeling of sadness and inquietude which disappear when the reader starts reading the short story. </a:t>
            </a:r>
          </a:p>
          <a:p>
            <a:pPr marL="460502" indent="-460502" algn="just" defTabSz="572516">
              <a:spcBef>
                <a:spcPts val="2300"/>
              </a:spcBef>
              <a:defRPr sz="3528"/>
            </a:pPr>
            <a:r>
              <a:t>The story is not divided into chapters or subtitles, instead it is arranged in many paragraphs which are clearly visible from the start of the story.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Shape 140"/>
          <p:cNvSpPr txBox="1"/>
          <p:nvPr>
            <p:ph type="title"/>
          </p:nvPr>
        </p:nvSpPr>
        <p:spPr>
          <a:prstGeom prst="rect">
            <a:avLst/>
          </a:prstGeom>
        </p:spPr>
        <p:txBody>
          <a:bodyPr/>
          <a:lstStyle/>
          <a:p>
            <a:pPr/>
            <a:r>
              <a:t>CHARACTERS </a:t>
            </a:r>
          </a:p>
        </p:txBody>
      </p:sp>
      <p:sp>
        <p:nvSpPr>
          <p:cNvPr id="141" name="Shape 141"/>
          <p:cNvSpPr txBox="1"/>
          <p:nvPr>
            <p:ph type="body" idx="1"/>
          </p:nvPr>
        </p:nvSpPr>
        <p:spPr>
          <a:xfrm>
            <a:off x="508000" y="2324100"/>
            <a:ext cx="11988800" cy="7146793"/>
          </a:xfrm>
          <a:prstGeom prst="rect">
            <a:avLst/>
          </a:prstGeom>
        </p:spPr>
        <p:txBody>
          <a:bodyPr/>
          <a:lstStyle/>
          <a:p>
            <a:pPr marL="258445" indent="-258445" algn="just" defTabSz="321310">
              <a:spcBef>
                <a:spcPts val="1300"/>
              </a:spcBef>
              <a:defRPr sz="1980"/>
            </a:pPr>
            <a:r>
              <a:rPr b="1"/>
              <a:t>LILY:</a:t>
            </a:r>
            <a:r>
              <a:t> she is the first character the reader face during the reading. She is the caretaker’s daughter and do housemaid’s work in Morkan’s house. </a:t>
            </a:r>
          </a:p>
          <a:p>
            <a:pPr marL="258445" indent="-258445" algn="just" defTabSz="321310">
              <a:spcBef>
                <a:spcPts val="1300"/>
              </a:spcBef>
              <a:defRPr sz="1980"/>
            </a:pPr>
            <a:r>
              <a:rPr b="1"/>
              <a:t>KATE AND JULIA MORKAN:</a:t>
            </a:r>
            <a:r>
              <a:t> They are the owners of the house where the dinner took place. They appear as kind women who love music and like singing and playing the piano. They seem like very connected with family traditions and they do not like when these are not respected. </a:t>
            </a:r>
          </a:p>
          <a:p>
            <a:pPr marL="258445" indent="-258445" algn="just" defTabSz="321310">
              <a:spcBef>
                <a:spcPts val="1300"/>
              </a:spcBef>
              <a:defRPr sz="1980"/>
            </a:pPr>
            <a:r>
              <a:rPr b="1"/>
              <a:t>MARY JANE: </a:t>
            </a:r>
            <a:r>
              <a:t>she is Kate and Julia’s niece and they decided to take care of her after the death of their brother Pat. She is the main prop of the Household and she is very linked with music as her aunts. </a:t>
            </a:r>
          </a:p>
          <a:p>
            <a:pPr marL="258445" indent="-258445" algn="just" defTabSz="321310">
              <a:spcBef>
                <a:spcPts val="1300"/>
              </a:spcBef>
              <a:defRPr sz="1980"/>
            </a:pPr>
            <a:r>
              <a:rPr b="1"/>
              <a:t>GABRIEL CONROY: </a:t>
            </a:r>
            <a:r>
              <a:t>he is the main protagonist of the story and his point of view is the main one used to narrate the story. He is an intellectual professor who thinks to be more cultured than the other guests at the dinner; although he had a superior education and many times he felt embarrassed that the quotations he used may not be understood from all of them. He is a very kind and generous person. </a:t>
            </a:r>
          </a:p>
          <a:p>
            <a:pPr marL="258445" indent="-258445" algn="just" defTabSz="321310">
              <a:spcBef>
                <a:spcPts val="1300"/>
              </a:spcBef>
              <a:defRPr sz="1980"/>
            </a:pPr>
            <a:r>
              <a:rPr b="1"/>
              <a:t>GRETTA CONROY: </a:t>
            </a:r>
            <a:r>
              <a:t>she is Gabriel’s wife. She is a very sensitive person, really bonded to her passed life and to the person she met when she was younger. In particular of Michael Furey, a guy who was in loved with her and died just to see her one more time before she lived from Galway to Dublin. </a:t>
            </a:r>
          </a:p>
          <a:p>
            <a:pPr marL="258445" indent="-258445" algn="just" defTabSz="321310">
              <a:spcBef>
                <a:spcPts val="1300"/>
              </a:spcBef>
              <a:defRPr b="1" sz="1980"/>
            </a:pPr>
            <a:r>
              <a:t>FREDDY MALINS:</a:t>
            </a:r>
            <a:r>
              <a:rPr b="0"/>
              <a:t> he is Gabriel’s friend. He is a young man around forty who has the bad habit to drink at every time of the day. Indeed Kate and Julia would not be surprised if he had come drunk to the dinner. </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Shape 143"/>
          <p:cNvSpPr txBox="1"/>
          <p:nvPr>
            <p:ph type="title"/>
          </p:nvPr>
        </p:nvSpPr>
        <p:spPr>
          <a:prstGeom prst="rect">
            <a:avLst/>
          </a:prstGeom>
        </p:spPr>
        <p:txBody>
          <a:bodyPr/>
          <a:lstStyle/>
          <a:p>
            <a:pPr/>
            <a:r>
              <a:t>SETTINGS  AND TIME</a:t>
            </a:r>
          </a:p>
        </p:txBody>
      </p:sp>
      <p:sp>
        <p:nvSpPr>
          <p:cNvPr id="144" name="Shape 144"/>
          <p:cNvSpPr txBox="1"/>
          <p:nvPr>
            <p:ph type="body" idx="1"/>
          </p:nvPr>
        </p:nvSpPr>
        <p:spPr>
          <a:xfrm>
            <a:off x="508000" y="2324100"/>
            <a:ext cx="11988800" cy="6096000"/>
          </a:xfrm>
          <a:prstGeom prst="rect">
            <a:avLst/>
          </a:prstGeom>
        </p:spPr>
        <p:txBody>
          <a:bodyPr/>
          <a:lstStyle/>
          <a:p>
            <a:pPr marL="385318" indent="-385318" defTabSz="479044">
              <a:spcBef>
                <a:spcPts val="1900"/>
              </a:spcBef>
              <a:defRPr sz="2952"/>
            </a:pPr>
            <a:r>
              <a:t>The short story is sett in several places:</a:t>
            </a:r>
          </a:p>
          <a:p>
            <a:pPr marL="385318" indent="-385318" defTabSz="479044">
              <a:spcBef>
                <a:spcPts val="1900"/>
              </a:spcBef>
              <a:buClrTx/>
              <a:buSzPct val="75000"/>
              <a:buFontTx/>
              <a:buChar char="•"/>
              <a:defRPr sz="2952"/>
            </a:pPr>
            <a:r>
              <a:t>Dublin, Ireland (during the 1800);</a:t>
            </a:r>
          </a:p>
          <a:p>
            <a:pPr marL="385318" indent="-385318" defTabSz="479044">
              <a:spcBef>
                <a:spcPts val="1900"/>
              </a:spcBef>
              <a:buClrTx/>
              <a:buSzPct val="75000"/>
              <a:buFontTx/>
              <a:buChar char="•"/>
              <a:defRPr sz="2952"/>
            </a:pPr>
            <a:r>
              <a:t>Julia and Kate Morkan’s house in Usher’s Island;</a:t>
            </a:r>
          </a:p>
          <a:p>
            <a:pPr marL="385318" indent="-385318" defTabSz="479044">
              <a:spcBef>
                <a:spcPts val="1900"/>
              </a:spcBef>
              <a:buClrTx/>
              <a:buSzPct val="75000"/>
              <a:buFontTx/>
              <a:buChar char="•"/>
              <a:defRPr sz="2952"/>
            </a:pPr>
            <a:r>
              <a:t>The cab;</a:t>
            </a:r>
          </a:p>
          <a:p>
            <a:pPr marL="385318" indent="-385318" defTabSz="479044">
              <a:spcBef>
                <a:spcPts val="1900"/>
              </a:spcBef>
              <a:buClrTx/>
              <a:buSzPct val="75000"/>
              <a:buFontTx/>
              <a:buChar char="•"/>
              <a:defRPr sz="2952"/>
            </a:pPr>
            <a:r>
              <a:t>Gabriel and Gretta Morkan’s hotel room;</a:t>
            </a:r>
          </a:p>
          <a:p>
            <a:pPr marL="385318" indent="-385318" defTabSz="479044">
              <a:spcBef>
                <a:spcPts val="1900"/>
              </a:spcBef>
              <a:buClrTx/>
              <a:buSzPct val="75000"/>
              <a:buFontTx/>
              <a:buChar char="•"/>
              <a:defRPr sz="2952"/>
            </a:pPr>
            <a:r>
              <a:t>Galway ( only when Gretta told his husband about Michael Foray) </a:t>
            </a:r>
          </a:p>
          <a:p>
            <a:pPr marL="385318" indent="-385318" defTabSz="479044">
              <a:spcBef>
                <a:spcPts val="1900"/>
              </a:spcBef>
              <a:defRPr sz="2952"/>
            </a:pPr>
            <a:r>
              <a:t>This story develops in a single night during which events occurred are  so articulated that the story seems to extend for more than a few days.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Shape 146"/>
          <p:cNvSpPr txBox="1"/>
          <p:nvPr>
            <p:ph type="title"/>
          </p:nvPr>
        </p:nvSpPr>
        <p:spPr>
          <a:prstGeom prst="rect">
            <a:avLst/>
          </a:prstGeom>
        </p:spPr>
        <p:txBody>
          <a:bodyPr/>
          <a:lstStyle/>
          <a:p>
            <a:pPr/>
            <a:r>
              <a:t>MESSAGE </a:t>
            </a:r>
          </a:p>
        </p:txBody>
      </p:sp>
      <p:sp>
        <p:nvSpPr>
          <p:cNvPr id="147" name="Shape 147"/>
          <p:cNvSpPr txBox="1"/>
          <p:nvPr>
            <p:ph type="body" idx="1"/>
          </p:nvPr>
        </p:nvSpPr>
        <p:spPr>
          <a:prstGeom prst="rect">
            <a:avLst/>
          </a:prstGeom>
        </p:spPr>
        <p:txBody>
          <a:bodyPr/>
          <a:lstStyle/>
          <a:p>
            <a:pPr marL="324231" indent="-324231" algn="just" defTabSz="403097">
              <a:spcBef>
                <a:spcPts val="1600"/>
              </a:spcBef>
              <a:defRPr sz="2484"/>
            </a:pPr>
            <a:r>
              <a:t>The message highlighted in the short story is that people’s past life is a very important element that can not be overlooked or forgotten. It can suddenly reappear and if it has not yet passed, it can have devastating results on the respective subjects. It can influence their lives, positively or negatively, based on how they have been able to manage it previously.</a:t>
            </a:r>
          </a:p>
          <a:p>
            <a:pPr marL="324231" indent="-324231" algn="just" defTabSz="403097">
              <a:spcBef>
                <a:spcPts val="1600"/>
              </a:spcBef>
              <a:defRPr sz="2484"/>
            </a:pPr>
            <a:r>
              <a:t>In order to be able to face it and overcome it, it is necessary to externalise al the emotions it has aroused and live them to the full, even if this means  feeling very bad. Only in this way it can be archived and  remain in the past with our affecting the present.  </a:t>
            </a:r>
          </a:p>
          <a:p>
            <a:pPr marL="324231" indent="-324231" algn="just" defTabSz="403097">
              <a:spcBef>
                <a:spcPts val="1600"/>
              </a:spcBef>
              <a:defRPr sz="2484"/>
            </a:pPr>
            <a:r>
              <a:t>In the short story, Gretta’s character seems to have never had the strength to face her past and the death of Michael Furay, a young irishman who, very sick and in love with her, decides to go and greet her one last time, putting his life fatally in gender. </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 name="Shape 149"/>
          <p:cNvSpPr txBox="1"/>
          <p:nvPr>
            <p:ph type="title"/>
          </p:nvPr>
        </p:nvSpPr>
        <p:spPr>
          <a:prstGeom prst="rect">
            <a:avLst/>
          </a:prstGeom>
        </p:spPr>
        <p:txBody>
          <a:bodyPr/>
          <a:lstStyle/>
          <a:p>
            <a:pPr/>
            <a:r>
              <a:t>NARRATIVE TECHNIQUES </a:t>
            </a:r>
          </a:p>
        </p:txBody>
      </p:sp>
      <p:sp>
        <p:nvSpPr>
          <p:cNvPr id="150" name="Shape 150"/>
          <p:cNvSpPr txBox="1"/>
          <p:nvPr>
            <p:ph type="body" idx="1"/>
          </p:nvPr>
        </p:nvSpPr>
        <p:spPr>
          <a:prstGeom prst="rect">
            <a:avLst/>
          </a:prstGeom>
        </p:spPr>
        <p:txBody>
          <a:bodyPr/>
          <a:lstStyle/>
          <a:p>
            <a:pPr marL="399415" indent="-399415" algn="just" defTabSz="496570">
              <a:spcBef>
                <a:spcPts val="2000"/>
              </a:spcBef>
              <a:defRPr sz="3060"/>
            </a:pPr>
            <a:r>
              <a:t>In the short story James Joyce used many narrative techniques in order to express his message. Firstly he used:</a:t>
            </a:r>
          </a:p>
          <a:p>
            <a:pPr marL="561340" indent="-561340" algn="just" defTabSz="496570">
              <a:spcBef>
                <a:spcPts val="2000"/>
              </a:spcBef>
              <a:buClrTx/>
              <a:buSzPct val="100000"/>
              <a:buFontTx/>
              <a:buAutoNum type="arabicPeriod" startAt="1"/>
              <a:defRPr sz="3060"/>
            </a:pPr>
            <a:r>
              <a:t> the third person narrator mainly using the point of view of Gabriel, who is the principal character. The aim of Joyce was to going through the mind of the reader and reaching his stream of consciousness;</a:t>
            </a:r>
          </a:p>
          <a:p>
            <a:pPr marL="561340" indent="-561340" algn="just" defTabSz="496570">
              <a:spcBef>
                <a:spcPts val="2000"/>
              </a:spcBef>
              <a:buClrTx/>
              <a:buSzPct val="100000"/>
              <a:buFontTx/>
              <a:buAutoNum type="arabicPeriod" startAt="1"/>
              <a:defRPr sz="3060"/>
            </a:pPr>
            <a:r>
              <a:t>the use of telling and showing which is very important. Especially showing is important because through the character’s dialogues, Joyce describes the structures of the various characters, highlighting  some of their behavioural characteristics. </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Shape 152"/>
          <p:cNvSpPr txBox="1"/>
          <p:nvPr>
            <p:ph type="title"/>
          </p:nvPr>
        </p:nvSpPr>
        <p:spPr>
          <a:prstGeom prst="rect">
            <a:avLst/>
          </a:prstGeom>
        </p:spPr>
        <p:txBody>
          <a:bodyPr/>
          <a:lstStyle/>
          <a:p>
            <a:pPr/>
            <a:r>
              <a:t>USE OF THE LANGUAGE </a:t>
            </a:r>
          </a:p>
        </p:txBody>
      </p:sp>
      <p:sp>
        <p:nvSpPr>
          <p:cNvPr id="153" name="Shape 153"/>
          <p:cNvSpPr txBox="1"/>
          <p:nvPr>
            <p:ph type="body" idx="1"/>
          </p:nvPr>
        </p:nvSpPr>
        <p:spPr>
          <a:prstGeom prst="rect">
            <a:avLst/>
          </a:prstGeom>
        </p:spPr>
        <p:txBody>
          <a:bodyPr/>
          <a:lstStyle/>
          <a:p>
            <a:pPr marL="375920" indent="-375920" algn="just" defTabSz="467359">
              <a:spcBef>
                <a:spcPts val="1900"/>
              </a:spcBef>
              <a:defRPr sz="2880"/>
            </a:pPr>
            <a:r>
              <a:t>The language used by Joyce, changes according to the point of view used to tell the story in that moment of the story. </a:t>
            </a:r>
          </a:p>
          <a:p>
            <a:pPr marL="375920" indent="-375920" algn="just" defTabSz="467359">
              <a:spcBef>
                <a:spcPts val="1900"/>
              </a:spcBef>
              <a:defRPr sz="2880"/>
            </a:pPr>
            <a:r>
              <a:t>It varies from every character, for example it’s really evident the discrepancy between Lily and Gabriel. Joyce used for her a very simple register in order to underline her social conditions where she quit the school in order to maintain herself. Indeed Gabriel who is seen as an intellectual, has to use an high quality of language so that everyone can understand that he has studied and he is more cultured than them. </a:t>
            </a:r>
          </a:p>
          <a:p>
            <a:pPr marL="375920" indent="-375920" algn="just" defTabSz="467359">
              <a:spcBef>
                <a:spcPts val="1900"/>
              </a:spcBef>
              <a:defRPr sz="2880"/>
            </a:pPr>
            <a:r>
              <a:t>The language used from Lily and from the others characters like her, is very simple and characterised from short sentences, rich of nouns and adjectives that express directly the main concept.  </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Shape 155"/>
          <p:cNvSpPr txBox="1"/>
          <p:nvPr>
            <p:ph type="title"/>
          </p:nvPr>
        </p:nvSpPr>
        <p:spPr>
          <a:prstGeom prst="rect">
            <a:avLst/>
          </a:prstGeom>
        </p:spPr>
        <p:txBody>
          <a:bodyPr/>
          <a:lstStyle/>
          <a:p>
            <a:pPr/>
            <a:r>
              <a:t>SYMBOLS</a:t>
            </a:r>
          </a:p>
        </p:txBody>
      </p:sp>
      <p:sp>
        <p:nvSpPr>
          <p:cNvPr id="156" name="Shape 156"/>
          <p:cNvSpPr txBox="1"/>
          <p:nvPr>
            <p:ph type="body" idx="1"/>
          </p:nvPr>
        </p:nvSpPr>
        <p:spPr>
          <a:prstGeom prst="rect">
            <a:avLst/>
          </a:prstGeom>
        </p:spPr>
        <p:txBody>
          <a:bodyPr/>
          <a:lstStyle/>
          <a:p>
            <a:pPr marL="418211" indent="-418211" algn="just" defTabSz="519937">
              <a:spcBef>
                <a:spcPts val="2100"/>
              </a:spcBef>
              <a:defRPr sz="3204"/>
            </a:pPr>
            <a:r>
              <a:t>Gabriel Conroy’s discourse during the dinner —&gt; It is really important because gives to the reader a slice of the irish population;</a:t>
            </a:r>
          </a:p>
          <a:p>
            <a:pPr marL="418211" indent="-418211" algn="just" defTabSz="519937">
              <a:spcBef>
                <a:spcPts val="2100"/>
              </a:spcBef>
              <a:defRPr sz="3204"/>
            </a:pPr>
            <a:r>
              <a:t>The Lass of Aughrim —&gt; it is the song that provokes in Gretta that unexpected feeling of sadness. It is important because gives a turning point to the story, indeed from that moment till the end Gabriel will change his vision of how he loves his wife;</a:t>
            </a:r>
          </a:p>
          <a:p>
            <a:pPr marL="418211" indent="-418211" algn="just" defTabSz="519937">
              <a:spcBef>
                <a:spcPts val="2100"/>
              </a:spcBef>
              <a:defRPr sz="3204"/>
            </a:pPr>
            <a:r>
              <a:t>Snow —&gt; it is one of the most important symbols of the story. The figure of the snow assumes both a physics and a sentimental connotation.</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Shape 158"/>
          <p:cNvSpPr txBox="1"/>
          <p:nvPr>
            <p:ph type="title"/>
          </p:nvPr>
        </p:nvSpPr>
        <p:spPr>
          <a:prstGeom prst="rect">
            <a:avLst/>
          </a:prstGeom>
        </p:spPr>
        <p:txBody>
          <a:bodyPr/>
          <a:lstStyle/>
          <a:p>
            <a:pPr/>
            <a:r>
              <a:t>PERSONAL CONSIDERATIONS </a:t>
            </a:r>
          </a:p>
        </p:txBody>
      </p:sp>
      <p:sp>
        <p:nvSpPr>
          <p:cNvPr id="159" name="Shape 159"/>
          <p:cNvSpPr txBox="1"/>
          <p:nvPr>
            <p:ph type="body" idx="1"/>
          </p:nvPr>
        </p:nvSpPr>
        <p:spPr>
          <a:prstGeom prst="rect">
            <a:avLst/>
          </a:prstGeom>
        </p:spPr>
        <p:txBody>
          <a:bodyPr/>
          <a:lstStyle/>
          <a:p>
            <a:pPr marL="328929" indent="-328929" algn="just" defTabSz="408940">
              <a:spcBef>
                <a:spcPts val="1600"/>
              </a:spcBef>
              <a:defRPr sz="2520"/>
            </a:pPr>
            <a:r>
              <a:t>“The dead” is a short story that invites the reader to reflect on many issues that regards the Irish’s condition of the 1800. Obviously only after have reading a few lines, the real objective of this text is not clear.  In my initial opinion on the texts where so different from those I had at the end of the lecture because, after analysing it win all its aspects, clearly emerge the intention of Joyce to give to the reader a fully vision of the Irishmen’s culture; of the importance of traditions, of love as the main sensation that tends to guide all of people’s actions and on the predominant figure of the past, which influences people’s present life greatly. </a:t>
            </a:r>
          </a:p>
          <a:p>
            <a:pPr marL="328929" indent="-328929" algn="just" defTabSz="408940">
              <a:spcBef>
                <a:spcPts val="1600"/>
              </a:spcBef>
              <a:defRPr sz="2520"/>
            </a:pPr>
            <a:r>
              <a:t>From this text I understood that in order to live a peaceful, happy and satisfying life, people must be able to deal with past events that may have hurt them and to archive them. Therefore people must leave it aside in order to be able to go on because, as Nietzsche says, the past is past and must be let go, and no longer has to do with the present. </a:t>
            </a:r>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1.png"/></Relationships>

</file>

<file path=ppt/theme/_rels/theme2.xml.rels><?xml version="1.0" encoding="UTF-8"?>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New_Template4">
  <a:themeElements>
    <a:clrScheme name="New_Template4">
      <a:dk1>
        <a:srgbClr val="414141"/>
      </a:dk1>
      <a:lt1>
        <a:srgbClr val="004141"/>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outerShdw sx="100000" sy="100000" kx="0" ky="0" algn="b" rotWithShape="0" blurRad="25400" dist="33948" dir="270000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4">
  <a:themeElements>
    <a:clrScheme name="New_Template4">
      <a:dk1>
        <a:srgbClr val="000000"/>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outerShdw sx="100000" sy="100000" kx="0" ky="0" algn="b" rotWithShape="0" blurRad="25400" dist="33948" dir="270000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