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4652"/>
  </p:normalViewPr>
  <p:slideViewPr>
    <p:cSldViewPr snapToGrid="0" snapToObjects="1">
      <p:cViewPr varScale="1">
        <p:scale>
          <a:sx n="95" d="100"/>
          <a:sy n="95" d="100"/>
        </p:scale>
        <p:origin x="184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6750B-9FE8-6747-A7EC-F754F05894CD}" type="datetimeFigureOut">
              <a:rPr lang="it-IT" smtClean="0"/>
              <a:t>13/10/19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D6E3-DB29-C949-83CF-4E1C96A3025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274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86"/>
            <a:ext cx="12192000" cy="6188391"/>
          </a:xfrm>
          <a:prstGeom prst="rect">
            <a:avLst/>
          </a:prstGeom>
          <a:effectLst>
            <a:reflection stA="17000" endPos="29000" dist="647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760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51578" y="1134128"/>
            <a:ext cx="9603275" cy="1049235"/>
          </a:xfrm>
        </p:spPr>
        <p:txBody>
          <a:bodyPr/>
          <a:lstStyle/>
          <a:p>
            <a:r>
              <a:rPr lang="it-IT" dirty="0" err="1" smtClean="0"/>
              <a:t>Summary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it-IT" dirty="0" err="1"/>
              <a:t>Connell</a:t>
            </a:r>
            <a:r>
              <a:rPr lang="it-IT" dirty="0"/>
              <a:t> and Marianne are </a:t>
            </a:r>
            <a:r>
              <a:rPr lang="it-IT" dirty="0" err="1"/>
              <a:t>watching</a:t>
            </a:r>
            <a:r>
              <a:rPr lang="it-IT" dirty="0"/>
              <a:t> a </a:t>
            </a:r>
            <a:r>
              <a:rPr lang="it-IT" dirty="0" err="1"/>
              <a:t>romantic</a:t>
            </a:r>
            <a:r>
              <a:rPr lang="it-IT" dirty="0"/>
              <a:t> movie </a:t>
            </a:r>
            <a:r>
              <a:rPr lang="it-IT" dirty="0" err="1"/>
              <a:t>together</a:t>
            </a:r>
            <a:r>
              <a:rPr lang="it-IT" dirty="0"/>
              <a:t>. </a:t>
            </a:r>
            <a:r>
              <a:rPr lang="it-IT" dirty="0" err="1"/>
              <a:t>Suddenly</a:t>
            </a:r>
            <a:r>
              <a:rPr lang="it-IT" dirty="0"/>
              <a:t> Marianne </a:t>
            </a:r>
            <a:r>
              <a:rPr lang="it-IT" dirty="0" err="1"/>
              <a:t>starts</a:t>
            </a:r>
            <a:r>
              <a:rPr lang="it-IT" dirty="0"/>
              <a:t> to </a:t>
            </a:r>
            <a:r>
              <a:rPr lang="it-IT" dirty="0" smtClean="0"/>
              <a:t>to be </a:t>
            </a:r>
            <a:r>
              <a:rPr lang="it-IT" dirty="0" err="1" smtClean="0"/>
              <a:t>upsetting</a:t>
            </a:r>
            <a:r>
              <a:rPr lang="it-IT" dirty="0" smtClean="0"/>
              <a:t> </a:t>
            </a:r>
            <a:r>
              <a:rPr lang="it-IT" dirty="0" err="1" smtClean="0"/>
              <a:t>because</a:t>
            </a:r>
            <a:r>
              <a:rPr lang="it-IT" dirty="0" smtClean="0"/>
              <a:t> </a:t>
            </a:r>
            <a:r>
              <a:rPr lang="it-IT" dirty="0"/>
              <a:t>of the </a:t>
            </a:r>
            <a:r>
              <a:rPr lang="it-IT" dirty="0" err="1"/>
              <a:t>ending</a:t>
            </a:r>
            <a:r>
              <a:rPr lang="it-IT" dirty="0"/>
              <a:t> of the film: the </a:t>
            </a:r>
            <a:r>
              <a:rPr lang="it-IT" dirty="0" err="1"/>
              <a:t>protagonist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pregnant</a:t>
            </a:r>
            <a:r>
              <a:rPr lang="it-IT" dirty="0"/>
              <a:t>. Marianne </a:t>
            </a:r>
            <a:r>
              <a:rPr lang="it-IT" dirty="0" err="1"/>
              <a:t>remembers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</a:t>
            </a:r>
            <a:r>
              <a:rPr lang="it-IT" dirty="0" err="1"/>
              <a:t>her</a:t>
            </a:r>
            <a:r>
              <a:rPr lang="it-IT" dirty="0"/>
              <a:t> </a:t>
            </a:r>
            <a:r>
              <a:rPr lang="it-IT" dirty="0" err="1"/>
              <a:t>period</a:t>
            </a:r>
            <a:r>
              <a:rPr lang="it-IT" dirty="0"/>
              <a:t> last time,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discouraged</a:t>
            </a:r>
            <a:r>
              <a:rPr lang="it-IT" dirty="0"/>
              <a:t>. </a:t>
            </a:r>
            <a:r>
              <a:rPr lang="it-IT" dirty="0" err="1"/>
              <a:t>Connell</a:t>
            </a:r>
            <a:r>
              <a:rPr lang="it-IT" dirty="0"/>
              <a:t> </a:t>
            </a:r>
            <a:r>
              <a:rPr lang="it-IT" dirty="0" err="1"/>
              <a:t>realizes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something's</a:t>
            </a:r>
            <a:r>
              <a:rPr lang="it-IT" dirty="0"/>
              <a:t> </a:t>
            </a:r>
            <a:r>
              <a:rPr lang="it-IT" dirty="0" err="1"/>
              <a:t>wrong</a:t>
            </a:r>
            <a:r>
              <a:rPr lang="it-IT" dirty="0"/>
              <a:t>, so </a:t>
            </a:r>
            <a:r>
              <a:rPr lang="it-IT" dirty="0" err="1"/>
              <a:t>he'll</a:t>
            </a:r>
            <a:r>
              <a:rPr lang="it-IT" dirty="0"/>
              <a:t> </a:t>
            </a:r>
            <a:r>
              <a:rPr lang="it-IT" dirty="0" err="1"/>
              <a:t>buy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a </a:t>
            </a:r>
            <a:r>
              <a:rPr lang="it-IT" dirty="0" err="1"/>
              <a:t>cup</a:t>
            </a:r>
            <a:r>
              <a:rPr lang="it-IT" dirty="0"/>
              <a:t> of tea.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he </a:t>
            </a:r>
            <a:r>
              <a:rPr lang="it-IT" dirty="0" err="1"/>
              <a:t>asks</a:t>
            </a:r>
            <a:r>
              <a:rPr lang="it-IT" dirty="0"/>
              <a:t> </a:t>
            </a:r>
            <a:r>
              <a:rPr lang="it-IT" dirty="0" err="1"/>
              <a:t>her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pregnant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tells</a:t>
            </a:r>
            <a:r>
              <a:rPr lang="it-IT" dirty="0"/>
              <a:t> </a:t>
            </a:r>
            <a:r>
              <a:rPr lang="it-IT" dirty="0" err="1"/>
              <a:t>him</a:t>
            </a:r>
            <a:r>
              <a:rPr lang="it-IT" dirty="0"/>
              <a:t>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</a:t>
            </a:r>
            <a:r>
              <a:rPr lang="it-IT" dirty="0" err="1"/>
              <a:t>her</a:t>
            </a:r>
            <a:r>
              <a:rPr lang="it-IT" dirty="0"/>
              <a:t> </a:t>
            </a:r>
            <a:r>
              <a:rPr lang="it-IT" dirty="0" err="1"/>
              <a:t>period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morning</a:t>
            </a:r>
            <a:r>
              <a:rPr lang="it-IT" dirty="0"/>
              <a:t>.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asks</a:t>
            </a:r>
            <a:r>
              <a:rPr lang="it-IT" dirty="0"/>
              <a:t> </a:t>
            </a:r>
            <a:r>
              <a:rPr lang="it-IT" dirty="0" err="1"/>
              <a:t>him</a:t>
            </a:r>
            <a:r>
              <a:rPr lang="it-IT" dirty="0"/>
              <a:t> </a:t>
            </a:r>
            <a:r>
              <a:rPr lang="it-IT" dirty="0" err="1"/>
              <a:t>what</a:t>
            </a:r>
            <a:r>
              <a:rPr lang="it-IT" dirty="0"/>
              <a:t> he </a:t>
            </a:r>
            <a:r>
              <a:rPr lang="it-IT" dirty="0" err="1"/>
              <a:t>would</a:t>
            </a:r>
            <a:r>
              <a:rPr lang="it-IT" dirty="0"/>
              <a:t> do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pregnant</a:t>
            </a:r>
            <a:r>
              <a:rPr lang="it-IT" dirty="0"/>
              <a:t>, he </a:t>
            </a:r>
            <a:r>
              <a:rPr lang="it-IT" dirty="0" err="1"/>
              <a:t>answers</a:t>
            </a:r>
            <a:r>
              <a:rPr lang="it-IT" dirty="0"/>
              <a:t> </a:t>
            </a:r>
            <a:r>
              <a:rPr lang="it-IT" dirty="0" err="1"/>
              <a:t>vaguely</a:t>
            </a:r>
            <a:r>
              <a:rPr lang="it-IT" dirty="0"/>
              <a:t>.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admits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wanted</a:t>
            </a:r>
            <a:r>
              <a:rPr lang="it-IT" dirty="0"/>
              <a:t> to </a:t>
            </a:r>
            <a:r>
              <a:rPr lang="it-IT" dirty="0" err="1"/>
              <a:t>keep</a:t>
            </a:r>
            <a:r>
              <a:rPr lang="it-IT" dirty="0"/>
              <a:t> </a:t>
            </a:r>
            <a:r>
              <a:rPr lang="it-IT" dirty="0" err="1"/>
              <a:t>her</a:t>
            </a:r>
            <a:r>
              <a:rPr lang="it-IT" dirty="0"/>
              <a:t> son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got</a:t>
            </a:r>
            <a:r>
              <a:rPr lang="it-IT" dirty="0"/>
              <a:t> </a:t>
            </a:r>
            <a:r>
              <a:rPr lang="it-IT" dirty="0" err="1"/>
              <a:t>pregnant</a:t>
            </a:r>
            <a:r>
              <a:rPr lang="it-IT" dirty="0"/>
              <a:t>, to </a:t>
            </a:r>
            <a:r>
              <a:rPr lang="it-IT" dirty="0" err="1"/>
              <a:t>see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be a </a:t>
            </a:r>
            <a:r>
              <a:rPr lang="it-IT" dirty="0" err="1"/>
              <a:t>mother</a:t>
            </a:r>
            <a:r>
              <a:rPr lang="it-IT" dirty="0"/>
              <a:t>. </a:t>
            </a:r>
            <a:r>
              <a:rPr lang="it-IT" dirty="0" err="1"/>
              <a:t>Then</a:t>
            </a:r>
            <a:r>
              <a:rPr lang="it-IT" dirty="0"/>
              <a:t> he </a:t>
            </a:r>
            <a:r>
              <a:rPr lang="it-IT" dirty="0" err="1"/>
              <a:t>asks</a:t>
            </a:r>
            <a:r>
              <a:rPr lang="it-IT" dirty="0"/>
              <a:t> </a:t>
            </a:r>
            <a:r>
              <a:rPr lang="it-IT" dirty="0" err="1"/>
              <a:t>Connell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he </a:t>
            </a:r>
            <a:r>
              <a:rPr lang="it-IT" dirty="0" err="1"/>
              <a:t>thinks</a:t>
            </a:r>
            <a:r>
              <a:rPr lang="it-IT" dirty="0"/>
              <a:t>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might</a:t>
            </a:r>
            <a:r>
              <a:rPr lang="it-IT" dirty="0"/>
              <a:t> be a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good</a:t>
            </a:r>
            <a:r>
              <a:rPr lang="it-IT" dirty="0"/>
              <a:t> </a:t>
            </a:r>
            <a:r>
              <a:rPr lang="it-IT" dirty="0" err="1"/>
              <a:t>mother</a:t>
            </a:r>
            <a:r>
              <a:rPr lang="it-IT" dirty="0"/>
              <a:t>, he </a:t>
            </a:r>
            <a:r>
              <a:rPr lang="it-IT" dirty="0" err="1"/>
              <a:t>says</a:t>
            </a:r>
            <a:r>
              <a:rPr lang="it-IT" dirty="0"/>
              <a:t> yes, </a:t>
            </a:r>
            <a:r>
              <a:rPr lang="it-IT" dirty="0" err="1"/>
              <a:t>saying</a:t>
            </a:r>
            <a:r>
              <a:rPr lang="it-IT" dirty="0"/>
              <a:t> he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good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everything</a:t>
            </a:r>
            <a:r>
              <a:rPr lang="it-IT" dirty="0"/>
              <a:t> he </a:t>
            </a:r>
            <a:r>
              <a:rPr lang="it-IT" dirty="0" err="1"/>
              <a:t>does</a:t>
            </a:r>
            <a:r>
              <a:rPr lang="it-IT" dirty="0"/>
              <a:t>. Marianne </a:t>
            </a:r>
            <a:r>
              <a:rPr lang="it-IT" dirty="0" err="1"/>
              <a:t>reiterates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he </a:t>
            </a:r>
            <a:r>
              <a:rPr lang="it-IT" dirty="0" err="1"/>
              <a:t>would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be </a:t>
            </a:r>
            <a:r>
              <a:rPr lang="it-IT" dirty="0" err="1"/>
              <a:t>involved</a:t>
            </a:r>
            <a:r>
              <a:rPr lang="it-IT" dirty="0"/>
              <a:t> in </a:t>
            </a:r>
            <a:r>
              <a:rPr lang="it-IT" dirty="0" err="1"/>
              <a:t>any</a:t>
            </a:r>
            <a:r>
              <a:rPr lang="it-IT" dirty="0"/>
              <a:t> case by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decision</a:t>
            </a:r>
            <a:r>
              <a:rPr lang="it-IT" dirty="0"/>
              <a:t>, </a:t>
            </a:r>
            <a:r>
              <a:rPr lang="it-IT" dirty="0" err="1"/>
              <a:t>Connell</a:t>
            </a:r>
            <a:r>
              <a:rPr lang="it-IT" dirty="0"/>
              <a:t> </a:t>
            </a:r>
            <a:r>
              <a:rPr lang="it-IT" dirty="0" err="1"/>
              <a:t>replies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he </a:t>
            </a:r>
            <a:r>
              <a:rPr lang="it-IT" dirty="0" err="1"/>
              <a:t>would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supported</a:t>
            </a:r>
            <a:r>
              <a:rPr lang="it-IT" dirty="0"/>
              <a:t> </a:t>
            </a:r>
            <a:r>
              <a:rPr lang="it-IT" dirty="0" err="1"/>
              <a:t>her</a:t>
            </a:r>
            <a:r>
              <a:rPr lang="it-IT" dirty="0"/>
              <a:t> in </a:t>
            </a:r>
            <a:r>
              <a:rPr lang="it-IT" dirty="0" err="1"/>
              <a:t>any</a:t>
            </a:r>
            <a:r>
              <a:rPr lang="it-IT" dirty="0"/>
              <a:t> case, </a:t>
            </a:r>
            <a:r>
              <a:rPr lang="it-IT" dirty="0" err="1"/>
              <a:t>even</a:t>
            </a:r>
            <a:r>
              <a:rPr lang="it-IT" dirty="0"/>
              <a:t> </a:t>
            </a:r>
            <a:r>
              <a:rPr lang="it-IT" dirty="0" err="1"/>
              <a:t>though</a:t>
            </a:r>
            <a:r>
              <a:rPr lang="it-IT" dirty="0"/>
              <a:t> in reality he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the </a:t>
            </a:r>
            <a:r>
              <a:rPr lang="it-IT" dirty="0" err="1"/>
              <a:t>slightest</a:t>
            </a:r>
            <a:r>
              <a:rPr lang="it-IT" dirty="0"/>
              <a:t> desire to </a:t>
            </a:r>
            <a:r>
              <a:rPr lang="it-IT" dirty="0" err="1"/>
              <a:t>become</a:t>
            </a:r>
            <a:r>
              <a:rPr lang="it-IT" dirty="0"/>
              <a:t> a </a:t>
            </a:r>
            <a:r>
              <a:rPr lang="it-IT" dirty="0" err="1"/>
              <a:t>father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23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BODY LANGUAGE </a:t>
            </a:r>
            <a:r>
              <a:rPr lang="it-IT" dirty="0" err="1" smtClean="0"/>
              <a:t>ANAlysis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7101"/>
            <a:ext cx="12192001" cy="59148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1628" y="5305647"/>
            <a:ext cx="1125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opperplate" charset="0"/>
                <a:ea typeface="Copperplate" charset="0"/>
                <a:cs typeface="Copperplate" charset="0"/>
              </a:rPr>
              <a:t>ANALYSIS </a:t>
            </a:r>
            <a:r>
              <a:rPr lang="mr-IN" dirty="0" smtClean="0">
                <a:latin typeface="Copperplate" charset="0"/>
                <a:ea typeface="Copperplate" charset="0"/>
                <a:cs typeface="Copperplate" charset="0"/>
              </a:rPr>
              <a:t>–</a:t>
            </a:r>
            <a:r>
              <a:rPr lang="it-IT" dirty="0" smtClean="0">
                <a:latin typeface="Copperplate" charset="0"/>
                <a:ea typeface="Copperplate" charset="0"/>
                <a:cs typeface="Copperplate" charset="0"/>
              </a:rPr>
              <a:t> </a:t>
            </a:r>
            <a:r>
              <a:rPr lang="it-IT" dirty="0" err="1" smtClean="0">
                <a:latin typeface="Copperplate" charset="0"/>
                <a:ea typeface="Copperplate" charset="0"/>
                <a:cs typeface="Copperplate" charset="0"/>
              </a:rPr>
              <a:t>Extract</a:t>
            </a:r>
            <a:r>
              <a:rPr lang="it-IT" dirty="0" smtClean="0">
                <a:latin typeface="Copperplate" charset="0"/>
                <a:ea typeface="Copperplate" charset="0"/>
                <a:cs typeface="Copperplate" charset="0"/>
              </a:rPr>
              <a:t> from </a:t>
            </a:r>
            <a:r>
              <a:rPr lang="it-IT" dirty="0" err="1" smtClean="0">
                <a:latin typeface="Copperplate" charset="0"/>
                <a:ea typeface="Copperplate" charset="0"/>
                <a:cs typeface="Copperplate" charset="0"/>
              </a:rPr>
              <a:t>chapter</a:t>
            </a:r>
            <a:r>
              <a:rPr lang="it-IT" dirty="0" smtClean="0">
                <a:latin typeface="Copperplate" charset="0"/>
                <a:ea typeface="Copperplate" charset="0"/>
                <a:cs typeface="Copperplate" charset="0"/>
              </a:rPr>
              <a:t>  </a:t>
            </a:r>
            <a:r>
              <a:rPr lang="it-IT" i="1" dirty="0" err="1" smtClean="0">
                <a:latin typeface="Copperplate" charset="0"/>
                <a:ea typeface="Copperplate" charset="0"/>
                <a:cs typeface="Copperplate" charset="0"/>
              </a:rPr>
              <a:t>Two</a:t>
            </a:r>
            <a:r>
              <a:rPr lang="it-IT" i="1" dirty="0" smtClean="0">
                <a:latin typeface="Copperplate" charset="0"/>
                <a:ea typeface="Copperplate" charset="0"/>
                <a:cs typeface="Copperplate" charset="0"/>
              </a:rPr>
              <a:t> </a:t>
            </a:r>
            <a:r>
              <a:rPr lang="it-IT" i="1" dirty="0" err="1" smtClean="0">
                <a:latin typeface="Copperplate" charset="0"/>
                <a:ea typeface="Copperplate" charset="0"/>
                <a:cs typeface="Copperplate" charset="0"/>
              </a:rPr>
              <a:t>months</a:t>
            </a:r>
            <a:r>
              <a:rPr lang="it-IT" i="1" dirty="0" smtClean="0">
                <a:latin typeface="Copperplate" charset="0"/>
                <a:ea typeface="Copperplate" charset="0"/>
                <a:cs typeface="Copperplate" charset="0"/>
              </a:rPr>
              <a:t> </a:t>
            </a:r>
            <a:r>
              <a:rPr lang="it-IT" i="1" dirty="0" err="1" smtClean="0">
                <a:latin typeface="Copperplate" charset="0"/>
                <a:ea typeface="Copperplate" charset="0"/>
                <a:cs typeface="Copperplate" charset="0"/>
              </a:rPr>
              <a:t>later</a:t>
            </a:r>
            <a:r>
              <a:rPr lang="it-IT" i="1" dirty="0" smtClean="0">
                <a:latin typeface="Copperplate" charset="0"/>
                <a:ea typeface="Copperplate" charset="0"/>
                <a:cs typeface="Copperplate" charset="0"/>
              </a:rPr>
              <a:t> ( April 2012)</a:t>
            </a:r>
            <a:endParaRPr lang="it-IT" dirty="0">
              <a:latin typeface="Copperplate" charset="0"/>
              <a:ea typeface="Copperplate" charset="0"/>
              <a:cs typeface="Copperpl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8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CONNELL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BODY LANGUAGE</a:t>
            </a:r>
          </a:p>
          <a:p>
            <a:pPr lvl="1">
              <a:buFont typeface="Courier New" charset="0"/>
              <a:buChar char="o"/>
            </a:pPr>
            <a:r>
              <a:rPr lang="it-IT" i="1" dirty="0" smtClean="0"/>
              <a:t>He </a:t>
            </a:r>
            <a:r>
              <a:rPr lang="it-IT" i="1" dirty="0" err="1" smtClean="0"/>
              <a:t>want</a:t>
            </a:r>
            <a:r>
              <a:rPr lang="it-IT" i="1" dirty="0" smtClean="0"/>
              <a:t> to </a:t>
            </a:r>
            <a:r>
              <a:rPr lang="it-IT" i="1" dirty="0" err="1" smtClean="0"/>
              <a:t>make</a:t>
            </a:r>
            <a:r>
              <a:rPr lang="it-IT" i="1" dirty="0" smtClean="0"/>
              <a:t> </a:t>
            </a:r>
            <a:r>
              <a:rPr lang="it-IT" i="1" dirty="0" err="1" smtClean="0"/>
              <a:t>her</a:t>
            </a:r>
            <a:r>
              <a:rPr lang="it-IT" i="1" dirty="0" smtClean="0"/>
              <a:t> a </a:t>
            </a:r>
            <a:r>
              <a:rPr lang="it-IT" i="1" dirty="0" err="1" smtClean="0"/>
              <a:t>cup</a:t>
            </a:r>
            <a:r>
              <a:rPr lang="it-IT" i="1" dirty="0" smtClean="0"/>
              <a:t> of tea;</a:t>
            </a:r>
          </a:p>
          <a:p>
            <a:pPr lvl="1">
              <a:buFont typeface="Courier New" charset="0"/>
              <a:buChar char="o"/>
            </a:pPr>
            <a:r>
              <a:rPr lang="it-IT" i="1" dirty="0" smtClean="0"/>
              <a:t>In </a:t>
            </a:r>
            <a:r>
              <a:rPr lang="it-IT" i="1" dirty="0" err="1" smtClean="0"/>
              <a:t>panic</a:t>
            </a:r>
            <a:r>
              <a:rPr lang="it-IT" i="1" dirty="0" smtClean="0"/>
              <a:t>; </a:t>
            </a:r>
          </a:p>
          <a:p>
            <a:pPr lvl="1">
              <a:buFont typeface="Courier New" charset="0"/>
              <a:buChar char="o"/>
            </a:pPr>
            <a:r>
              <a:rPr lang="it-IT" i="1" dirty="0" smtClean="0"/>
              <a:t>He </a:t>
            </a:r>
            <a:r>
              <a:rPr lang="it-IT" i="1" dirty="0" err="1" smtClean="0"/>
              <a:t>touched</a:t>
            </a:r>
            <a:r>
              <a:rPr lang="it-IT" i="1" dirty="0" smtClean="0"/>
              <a:t> </a:t>
            </a:r>
            <a:r>
              <a:rPr lang="it-IT" i="1" dirty="0" err="1" smtClean="0"/>
              <a:t>her</a:t>
            </a:r>
            <a:r>
              <a:rPr lang="it-IT" i="1" dirty="0" smtClean="0"/>
              <a:t> </a:t>
            </a:r>
            <a:r>
              <a:rPr lang="it-IT" i="1" dirty="0" err="1" smtClean="0"/>
              <a:t>hair</a:t>
            </a:r>
            <a:endParaRPr lang="it-IT" i="1" dirty="0" smtClean="0"/>
          </a:p>
          <a:p>
            <a:pPr lvl="1">
              <a:buFont typeface="Courier New" charset="0"/>
              <a:buChar char="o"/>
            </a:pPr>
            <a:r>
              <a:rPr lang="it-IT" i="1" dirty="0" smtClean="0"/>
              <a:t>He </a:t>
            </a:r>
            <a:r>
              <a:rPr lang="it-IT" i="1" dirty="0" err="1" smtClean="0"/>
              <a:t>smiled</a:t>
            </a:r>
            <a:r>
              <a:rPr lang="it-IT" i="1" dirty="0" smtClean="0"/>
              <a:t>, he </a:t>
            </a:r>
            <a:r>
              <a:rPr lang="it-IT" i="1" dirty="0" err="1" smtClean="0"/>
              <a:t>inhaled</a:t>
            </a:r>
            <a:r>
              <a:rPr lang="it-IT" i="1" dirty="0" smtClean="0"/>
              <a:t> </a:t>
            </a:r>
            <a:r>
              <a:rPr lang="it-IT" i="1" dirty="0" err="1" smtClean="0"/>
              <a:t>through</a:t>
            </a:r>
            <a:r>
              <a:rPr lang="it-IT" i="1" dirty="0" smtClean="0"/>
              <a:t> </a:t>
            </a:r>
            <a:r>
              <a:rPr lang="it-IT" i="1" dirty="0" err="1" smtClean="0"/>
              <a:t>his</a:t>
            </a:r>
            <a:r>
              <a:rPr lang="it-IT" i="1" dirty="0" smtClean="0"/>
              <a:t> </a:t>
            </a:r>
            <a:r>
              <a:rPr lang="it-IT" i="1" dirty="0" err="1" smtClean="0"/>
              <a:t>mouth</a:t>
            </a:r>
            <a:r>
              <a:rPr lang="it-IT" i="1" dirty="0" smtClean="0"/>
              <a:t>.</a:t>
            </a:r>
          </a:p>
          <a:p>
            <a:pPr lvl="1">
              <a:buFont typeface="Courier New" charset="0"/>
              <a:buChar char="o"/>
            </a:pPr>
            <a:endParaRPr lang="it-IT" i="1" dirty="0" smtClean="0"/>
          </a:p>
          <a:p>
            <a:pPr lvl="1">
              <a:buFont typeface="Courier New" charset="0"/>
              <a:buChar char="o"/>
            </a:pPr>
            <a:endParaRPr lang="it-IT" sz="1600" dirty="0" smtClean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5607900" cy="3711104"/>
          </a:xfrm>
        </p:spPr>
        <p:txBody>
          <a:bodyPr>
            <a:normAutofit fontScale="92500"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ANALYSIS</a:t>
            </a:r>
          </a:p>
          <a:p>
            <a:pPr marL="0" indent="0" algn="just">
              <a:buNone/>
            </a:pPr>
            <a:r>
              <a:rPr lang="it-IT" sz="1700" dirty="0" err="1"/>
              <a:t>Connell's</a:t>
            </a:r>
            <a:r>
              <a:rPr lang="it-IT" sz="1700" dirty="0"/>
              <a:t> body </a:t>
            </a:r>
            <a:r>
              <a:rPr lang="it-IT" sz="1700" dirty="0" err="1"/>
              <a:t>language</a:t>
            </a:r>
            <a:r>
              <a:rPr lang="it-IT" sz="1700" dirty="0"/>
              <a:t> </a:t>
            </a:r>
            <a:r>
              <a:rPr lang="it-IT" sz="1700" dirty="0" err="1"/>
              <a:t>suggests</a:t>
            </a:r>
            <a:r>
              <a:rPr lang="it-IT" sz="1700" dirty="0"/>
              <a:t> </a:t>
            </a:r>
            <a:r>
              <a:rPr lang="it-IT" sz="1700" dirty="0" err="1"/>
              <a:t>that</a:t>
            </a:r>
            <a:r>
              <a:rPr lang="it-IT" sz="1700" dirty="0"/>
              <a:t> he </a:t>
            </a:r>
            <a:r>
              <a:rPr lang="it-IT" sz="1700" dirty="0" err="1"/>
              <a:t>is</a:t>
            </a:r>
            <a:r>
              <a:rPr lang="it-IT" sz="1700" dirty="0"/>
              <a:t> </a:t>
            </a:r>
            <a:r>
              <a:rPr lang="it-IT" sz="1700" b="1" dirty="0"/>
              <a:t>in a state of </a:t>
            </a:r>
            <a:r>
              <a:rPr lang="it-IT" sz="1700" b="1" dirty="0" err="1"/>
              <a:t>agitation</a:t>
            </a:r>
            <a:r>
              <a:rPr lang="it-IT" sz="1700" b="1" dirty="0"/>
              <a:t> </a:t>
            </a:r>
            <a:r>
              <a:rPr lang="it-IT" sz="1700" dirty="0"/>
              <a:t>and </a:t>
            </a:r>
            <a:r>
              <a:rPr lang="it-IT" sz="1700" dirty="0" err="1"/>
              <a:t>fear</a:t>
            </a:r>
            <a:r>
              <a:rPr lang="it-IT" sz="1700" dirty="0"/>
              <a:t>. </a:t>
            </a:r>
            <a:r>
              <a:rPr lang="it-IT" sz="1700" dirty="0" err="1"/>
              <a:t>Marianne's</a:t>
            </a:r>
            <a:r>
              <a:rPr lang="it-IT" sz="1700" dirty="0"/>
              <a:t> </a:t>
            </a:r>
            <a:r>
              <a:rPr lang="it-IT" sz="1700" dirty="0" err="1"/>
              <a:t>physical</a:t>
            </a:r>
            <a:r>
              <a:rPr lang="it-IT" sz="1700" dirty="0"/>
              <a:t> </a:t>
            </a:r>
            <a:r>
              <a:rPr lang="it-IT" sz="1700" dirty="0" err="1"/>
              <a:t>reaction</a:t>
            </a:r>
            <a:r>
              <a:rPr lang="it-IT" sz="1700" dirty="0"/>
              <a:t> to the film made </a:t>
            </a:r>
            <a:r>
              <a:rPr lang="it-IT" sz="1700" dirty="0" err="1"/>
              <a:t>Connell</a:t>
            </a:r>
            <a:r>
              <a:rPr lang="it-IT" sz="1700" dirty="0"/>
              <a:t> </a:t>
            </a:r>
            <a:r>
              <a:rPr lang="it-IT" sz="1700" dirty="0" err="1"/>
              <a:t>think</a:t>
            </a:r>
            <a:r>
              <a:rPr lang="it-IT" sz="1700" dirty="0"/>
              <a:t> </a:t>
            </a:r>
            <a:r>
              <a:rPr lang="it-IT" sz="1700" b="1" dirty="0"/>
              <a:t>of the </a:t>
            </a:r>
            <a:r>
              <a:rPr lang="it-IT" sz="1700" b="1" dirty="0" err="1"/>
              <a:t>possibility</a:t>
            </a:r>
            <a:r>
              <a:rPr lang="it-IT" sz="1700" b="1" dirty="0"/>
              <a:t> of </a:t>
            </a:r>
            <a:r>
              <a:rPr lang="it-IT" sz="1700" b="1" dirty="0" err="1"/>
              <a:t>becoming</a:t>
            </a:r>
            <a:r>
              <a:rPr lang="it-IT" sz="1700" b="1" dirty="0"/>
              <a:t> a </a:t>
            </a:r>
            <a:r>
              <a:rPr lang="it-IT" sz="1700" b="1" dirty="0" err="1"/>
              <a:t>father</a:t>
            </a:r>
            <a:r>
              <a:rPr lang="it-IT" sz="1700" dirty="0" smtClean="0"/>
              <a:t>.</a:t>
            </a:r>
          </a:p>
          <a:p>
            <a:pPr marL="0" indent="0" algn="just">
              <a:buNone/>
            </a:pPr>
            <a:r>
              <a:rPr lang="it-IT" sz="1700" dirty="0" smtClean="0"/>
              <a:t> </a:t>
            </a:r>
            <a:r>
              <a:rPr lang="it-IT" sz="1700" dirty="0" err="1"/>
              <a:t>This</a:t>
            </a:r>
            <a:r>
              <a:rPr lang="it-IT" sz="1700" dirty="0"/>
              <a:t> </a:t>
            </a:r>
            <a:r>
              <a:rPr lang="it-IT" sz="1700" dirty="0" err="1"/>
              <a:t>fear</a:t>
            </a:r>
            <a:r>
              <a:rPr lang="it-IT" sz="1700" dirty="0"/>
              <a:t> </a:t>
            </a:r>
            <a:r>
              <a:rPr lang="it-IT" sz="1700" dirty="0" err="1"/>
              <a:t>is</a:t>
            </a:r>
            <a:r>
              <a:rPr lang="it-IT" sz="1700" dirty="0"/>
              <a:t> </a:t>
            </a:r>
            <a:r>
              <a:rPr lang="it-IT" sz="1700" dirty="0" err="1"/>
              <a:t>explained</a:t>
            </a:r>
            <a:r>
              <a:rPr lang="it-IT" sz="1700" dirty="0"/>
              <a:t> by some of </a:t>
            </a:r>
            <a:r>
              <a:rPr lang="it-IT" sz="1700" dirty="0" err="1"/>
              <a:t>his</a:t>
            </a:r>
            <a:r>
              <a:rPr lang="it-IT" sz="1700" dirty="0"/>
              <a:t> </a:t>
            </a:r>
            <a:r>
              <a:rPr lang="it-IT" sz="1700" dirty="0" err="1"/>
              <a:t>behaviors</a:t>
            </a:r>
            <a:r>
              <a:rPr lang="it-IT" sz="1700" dirty="0"/>
              <a:t>, </a:t>
            </a:r>
            <a:r>
              <a:rPr lang="it-IT" sz="1700" dirty="0" err="1"/>
              <a:t>such</a:t>
            </a:r>
            <a:r>
              <a:rPr lang="it-IT" sz="1700" dirty="0"/>
              <a:t> </a:t>
            </a:r>
            <a:r>
              <a:rPr lang="it-IT" sz="1700" dirty="0" err="1"/>
              <a:t>as</a:t>
            </a:r>
            <a:r>
              <a:rPr lang="it-IT" sz="1700" dirty="0"/>
              <a:t>: </a:t>
            </a:r>
            <a:r>
              <a:rPr lang="it-IT" sz="1700" b="1" dirty="0" err="1"/>
              <a:t>caressing</a:t>
            </a:r>
            <a:r>
              <a:rPr lang="it-IT" sz="1700" b="1" dirty="0"/>
              <a:t> </a:t>
            </a:r>
            <a:r>
              <a:rPr lang="it-IT" sz="1700" b="1" dirty="0" err="1"/>
              <a:t>marianne</a:t>
            </a:r>
            <a:r>
              <a:rPr lang="it-IT" sz="1700" b="1" dirty="0"/>
              <a:t> and </a:t>
            </a:r>
            <a:r>
              <a:rPr lang="it-IT" sz="1700" b="1" dirty="0" err="1"/>
              <a:t>preparing</a:t>
            </a:r>
            <a:r>
              <a:rPr lang="it-IT" sz="1700" b="1" dirty="0"/>
              <a:t> </a:t>
            </a:r>
            <a:r>
              <a:rPr lang="it-IT" sz="1700" b="1" dirty="0" err="1"/>
              <a:t>her</a:t>
            </a:r>
            <a:r>
              <a:rPr lang="it-IT" sz="1700" b="1" dirty="0"/>
              <a:t> tea. </a:t>
            </a:r>
            <a:r>
              <a:rPr lang="it-IT" sz="1700" dirty="0" err="1"/>
              <a:t>After</a:t>
            </a:r>
            <a:r>
              <a:rPr lang="it-IT" sz="1700" dirty="0"/>
              <a:t> </a:t>
            </a:r>
            <a:r>
              <a:rPr lang="it-IT" sz="1700" dirty="0" err="1"/>
              <a:t>receiving</a:t>
            </a:r>
            <a:r>
              <a:rPr lang="it-IT" sz="1700" dirty="0"/>
              <a:t> the news </a:t>
            </a:r>
            <a:r>
              <a:rPr lang="it-IT" sz="1700" dirty="0" err="1"/>
              <a:t>that</a:t>
            </a:r>
            <a:r>
              <a:rPr lang="it-IT" sz="1700" dirty="0"/>
              <a:t> Marianne </a:t>
            </a:r>
            <a:r>
              <a:rPr lang="it-IT" sz="1700" dirty="0" err="1"/>
              <a:t>has</a:t>
            </a:r>
            <a:r>
              <a:rPr lang="it-IT" sz="1700" dirty="0"/>
              <a:t> </a:t>
            </a:r>
            <a:r>
              <a:rPr lang="it-IT" sz="1700" dirty="0" err="1"/>
              <a:t>had</a:t>
            </a:r>
            <a:r>
              <a:rPr lang="it-IT" sz="1700" dirty="0"/>
              <a:t> </a:t>
            </a:r>
            <a:r>
              <a:rPr lang="it-IT" sz="1700" dirty="0" err="1"/>
              <a:t>her</a:t>
            </a:r>
            <a:r>
              <a:rPr lang="it-IT" sz="1700" dirty="0"/>
              <a:t> </a:t>
            </a:r>
            <a:r>
              <a:rPr lang="it-IT" sz="1700" dirty="0" err="1"/>
              <a:t>period</a:t>
            </a:r>
            <a:r>
              <a:rPr lang="it-IT" sz="1700" dirty="0"/>
              <a:t>, </a:t>
            </a:r>
            <a:r>
              <a:rPr lang="it-IT" sz="1700" dirty="0" err="1"/>
              <a:t>Connell</a:t>
            </a:r>
            <a:r>
              <a:rPr lang="it-IT" sz="1700" dirty="0"/>
              <a:t> </a:t>
            </a:r>
            <a:r>
              <a:rPr lang="it-IT" sz="1700" b="1" dirty="0" err="1"/>
              <a:t>feels</a:t>
            </a:r>
            <a:r>
              <a:rPr lang="it-IT" sz="1700" b="1" dirty="0"/>
              <a:t> more </a:t>
            </a:r>
            <a:r>
              <a:rPr lang="it-IT" sz="1700" b="1" dirty="0" err="1"/>
              <a:t>relaxed</a:t>
            </a:r>
            <a:r>
              <a:rPr lang="it-IT" sz="1700" dirty="0"/>
              <a:t>, </a:t>
            </a:r>
            <a:r>
              <a:rPr lang="it-IT" sz="1700" dirty="0" err="1"/>
              <a:t>we</a:t>
            </a:r>
            <a:r>
              <a:rPr lang="it-IT" sz="1700" dirty="0"/>
              <a:t> are </a:t>
            </a:r>
            <a:r>
              <a:rPr lang="it-IT" sz="1700" dirty="0" err="1"/>
              <a:t>told</a:t>
            </a:r>
            <a:r>
              <a:rPr lang="it-IT" sz="1700" dirty="0"/>
              <a:t> by </a:t>
            </a:r>
            <a:r>
              <a:rPr lang="it-IT" sz="1700" dirty="0" smtClean="0"/>
              <a:t>: </a:t>
            </a:r>
            <a:r>
              <a:rPr lang="it-IT" sz="1700" b="1" dirty="0" err="1"/>
              <a:t>his</a:t>
            </a:r>
            <a:r>
              <a:rPr lang="it-IT" sz="1700" b="1" dirty="0"/>
              <a:t> </a:t>
            </a:r>
            <a:r>
              <a:rPr lang="it-IT" sz="1700" b="1" dirty="0" err="1"/>
              <a:t>nerves</a:t>
            </a:r>
            <a:r>
              <a:rPr lang="it-IT" sz="1700" b="1" dirty="0"/>
              <a:t> </a:t>
            </a:r>
            <a:r>
              <a:rPr lang="it-IT" sz="1700" b="1" dirty="0" err="1"/>
              <a:t>calmed</a:t>
            </a:r>
            <a:r>
              <a:rPr lang="it-IT" sz="1700" b="1" dirty="0"/>
              <a:t>, he </a:t>
            </a:r>
            <a:r>
              <a:rPr lang="it-IT" sz="1700" b="1" dirty="0" err="1"/>
              <a:t>smiled</a:t>
            </a:r>
            <a:r>
              <a:rPr lang="it-IT" sz="1700" b="1" dirty="0"/>
              <a:t> and </a:t>
            </a:r>
            <a:r>
              <a:rPr lang="it-IT" sz="1700" b="1" dirty="0" err="1"/>
              <a:t>inhaled</a:t>
            </a:r>
            <a:r>
              <a:rPr lang="it-IT" sz="1700" b="1" dirty="0"/>
              <a:t> from </a:t>
            </a:r>
            <a:r>
              <a:rPr lang="it-IT" sz="1700" b="1" dirty="0" err="1"/>
              <a:t>his</a:t>
            </a:r>
            <a:r>
              <a:rPr lang="it-IT" sz="1700" b="1" dirty="0"/>
              <a:t> </a:t>
            </a:r>
            <a:r>
              <a:rPr lang="it-IT" sz="1700" b="1" dirty="0" err="1"/>
              <a:t>mouth</a:t>
            </a:r>
            <a:r>
              <a:rPr lang="it-IT" sz="1700" b="1" dirty="0"/>
              <a:t>.</a:t>
            </a:r>
          </a:p>
          <a:p>
            <a:r>
              <a:rPr lang="it-IT" sz="1200" dirty="0"/>
              <a:t/>
            </a:r>
            <a:br>
              <a:rPr lang="it-IT" sz="1200" dirty="0"/>
            </a:br>
            <a:endParaRPr lang="it-IT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96160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MARIANNE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BODY LANGUAGE</a:t>
            </a:r>
          </a:p>
          <a:p>
            <a:pPr lvl="1">
              <a:buFont typeface="Courier New" charset="0"/>
              <a:buChar char="o"/>
            </a:pPr>
            <a:r>
              <a:rPr lang="it-IT" i="1" dirty="0" err="1" smtClean="0"/>
              <a:t>She</a:t>
            </a:r>
            <a:r>
              <a:rPr lang="it-IT" i="1" dirty="0" smtClean="0"/>
              <a:t> </a:t>
            </a:r>
            <a:r>
              <a:rPr lang="it-IT" i="1" dirty="0" err="1" smtClean="0"/>
              <a:t>cried</a:t>
            </a:r>
            <a:endParaRPr lang="it-IT" i="1" dirty="0" smtClean="0"/>
          </a:p>
          <a:p>
            <a:pPr lvl="1">
              <a:buFont typeface="Courier New" charset="0"/>
              <a:buChar char="o"/>
            </a:pPr>
            <a:r>
              <a:rPr lang="it-IT" i="1" dirty="0"/>
              <a:t>A </a:t>
            </a:r>
            <a:r>
              <a:rPr lang="it-IT" i="1" dirty="0" err="1"/>
              <a:t>white</a:t>
            </a:r>
            <a:r>
              <a:rPr lang="it-IT" i="1" dirty="0"/>
              <a:t> </a:t>
            </a:r>
            <a:r>
              <a:rPr lang="it-IT" i="1" dirty="0" err="1"/>
              <a:t>tendon</a:t>
            </a:r>
            <a:r>
              <a:rPr lang="it-IT" i="1" dirty="0"/>
              <a:t> in </a:t>
            </a:r>
            <a:r>
              <a:rPr lang="it-IT" i="1" dirty="0" err="1"/>
              <a:t>her</a:t>
            </a:r>
            <a:r>
              <a:rPr lang="it-IT" i="1" dirty="0"/>
              <a:t> </a:t>
            </a:r>
            <a:r>
              <a:rPr lang="it-IT" i="1" dirty="0" err="1"/>
              <a:t>neck</a:t>
            </a:r>
            <a:r>
              <a:rPr lang="it-IT" i="1" dirty="0"/>
              <a:t> pressing </a:t>
            </a:r>
            <a:r>
              <a:rPr lang="it-IT" i="1" dirty="0" err="1"/>
              <a:t>outwards</a:t>
            </a:r>
            <a:r>
              <a:rPr lang="it-IT" i="1" dirty="0"/>
              <a:t>;</a:t>
            </a:r>
          </a:p>
          <a:p>
            <a:pPr lvl="1">
              <a:buFont typeface="Courier New" charset="0"/>
              <a:buChar char="o"/>
            </a:pPr>
            <a:r>
              <a:rPr lang="it-IT" i="1" dirty="0" err="1" smtClean="0"/>
              <a:t>She</a:t>
            </a:r>
            <a:r>
              <a:rPr lang="it-IT" i="1" dirty="0" smtClean="0"/>
              <a:t> </a:t>
            </a:r>
            <a:r>
              <a:rPr lang="it-IT" i="1" dirty="0" err="1" smtClean="0"/>
              <a:t>shook</a:t>
            </a:r>
            <a:r>
              <a:rPr lang="it-IT" i="1" dirty="0" smtClean="0"/>
              <a:t> </a:t>
            </a:r>
            <a:r>
              <a:rPr lang="it-IT" i="1" dirty="0" err="1" smtClean="0"/>
              <a:t>her</a:t>
            </a:r>
            <a:r>
              <a:rPr lang="it-IT" i="1" dirty="0" smtClean="0"/>
              <a:t> head;</a:t>
            </a:r>
          </a:p>
          <a:p>
            <a:pPr lvl="1">
              <a:buFont typeface="Courier New" charset="0"/>
              <a:buChar char="o"/>
            </a:pPr>
            <a:r>
              <a:rPr lang="it-IT" i="1" dirty="0" err="1" smtClean="0"/>
              <a:t>She</a:t>
            </a:r>
            <a:r>
              <a:rPr lang="it-IT" i="1" dirty="0" smtClean="0"/>
              <a:t> </a:t>
            </a:r>
            <a:r>
              <a:rPr lang="it-IT" i="1" dirty="0" err="1" smtClean="0"/>
              <a:t>smiled</a:t>
            </a:r>
            <a:r>
              <a:rPr lang="it-IT" i="1" dirty="0" smtClean="0"/>
              <a:t>;</a:t>
            </a:r>
          </a:p>
          <a:p>
            <a:pPr lvl="1">
              <a:buFont typeface="Courier New" charset="0"/>
              <a:buChar char="o"/>
            </a:pPr>
            <a:endParaRPr lang="it-IT" sz="1600" dirty="0" smtClean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13770" y="2017342"/>
            <a:ext cx="5446535" cy="3953151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ANALYSIS</a:t>
            </a:r>
          </a:p>
          <a:p>
            <a:pPr marL="0" indent="0" algn="just">
              <a:buNone/>
            </a:pPr>
            <a:r>
              <a:rPr lang="it-IT" dirty="0" err="1" smtClean="0"/>
              <a:t>Marianne's</a:t>
            </a:r>
            <a:r>
              <a:rPr lang="it-IT" dirty="0" smtClean="0"/>
              <a:t> </a:t>
            </a:r>
            <a:r>
              <a:rPr lang="it-IT" dirty="0"/>
              <a:t>body </a:t>
            </a:r>
            <a:r>
              <a:rPr lang="it-IT" dirty="0" err="1"/>
              <a:t>language</a:t>
            </a:r>
            <a:r>
              <a:rPr lang="it-IT" dirty="0"/>
              <a:t> </a:t>
            </a:r>
            <a:r>
              <a:rPr lang="it-IT" dirty="0" err="1"/>
              <a:t>suggests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b="1" dirty="0" err="1"/>
              <a:t>she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in a state of </a:t>
            </a:r>
            <a:r>
              <a:rPr lang="it-IT" b="1" dirty="0" err="1"/>
              <a:t>weakness</a:t>
            </a:r>
            <a:r>
              <a:rPr lang="it-IT" b="1" dirty="0"/>
              <a:t> and </a:t>
            </a:r>
            <a:r>
              <a:rPr lang="it-IT" b="1" dirty="0" err="1"/>
              <a:t>needs</a:t>
            </a:r>
            <a:r>
              <a:rPr lang="it-IT" b="1" dirty="0"/>
              <a:t> to be </a:t>
            </a:r>
            <a:r>
              <a:rPr lang="it-IT" b="1" dirty="0" err="1"/>
              <a:t>reassured</a:t>
            </a:r>
            <a:r>
              <a:rPr lang="it-IT" b="1" dirty="0"/>
              <a:t>.</a:t>
            </a:r>
            <a:r>
              <a:rPr lang="it-IT" dirty="0"/>
              <a:t> </a:t>
            </a:r>
            <a:r>
              <a:rPr lang="it-IT" dirty="0" err="1"/>
              <a:t>Even</a:t>
            </a:r>
            <a:r>
              <a:rPr lang="it-IT" dirty="0"/>
              <a:t> </a:t>
            </a:r>
            <a:r>
              <a:rPr lang="it-IT" dirty="0" err="1"/>
              <a:t>knowing</a:t>
            </a:r>
            <a:r>
              <a:rPr lang="it-IT" dirty="0"/>
              <a:t>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</a:t>
            </a:r>
            <a:r>
              <a:rPr lang="it-IT" dirty="0" err="1"/>
              <a:t>menstruated</a:t>
            </a:r>
            <a:r>
              <a:rPr lang="it-IT" dirty="0"/>
              <a:t>,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sight</a:t>
            </a:r>
            <a:r>
              <a:rPr lang="it-IT" dirty="0"/>
              <a:t> of the </a:t>
            </a:r>
            <a:r>
              <a:rPr lang="it-IT" dirty="0" err="1"/>
              <a:t>protagonist</a:t>
            </a:r>
            <a:r>
              <a:rPr lang="it-IT" dirty="0"/>
              <a:t> of the film,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started</a:t>
            </a:r>
            <a:r>
              <a:rPr lang="it-IT" dirty="0"/>
              <a:t> </a:t>
            </a:r>
            <a:r>
              <a:rPr lang="it-IT" dirty="0" err="1"/>
              <a:t>crying</a:t>
            </a:r>
            <a:r>
              <a:rPr lang="it-IT" dirty="0"/>
              <a:t> and </a:t>
            </a:r>
            <a:r>
              <a:rPr lang="it-IT" dirty="0" err="1"/>
              <a:t>her</a:t>
            </a:r>
            <a:r>
              <a:rPr lang="it-IT" dirty="0"/>
              <a:t> </a:t>
            </a:r>
            <a:r>
              <a:rPr lang="it-IT" dirty="0" err="1"/>
              <a:t>nerves</a:t>
            </a:r>
            <a:r>
              <a:rPr lang="it-IT" dirty="0"/>
              <a:t> </a:t>
            </a:r>
            <a:r>
              <a:rPr lang="it-IT" dirty="0" err="1"/>
              <a:t>stiffened</a:t>
            </a:r>
            <a:r>
              <a:rPr lang="it-IT" dirty="0"/>
              <a:t>.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 smtClean="0"/>
              <a:t>she</a:t>
            </a:r>
            <a:r>
              <a:rPr lang="it-IT" dirty="0" smtClean="0"/>
              <a:t> </a:t>
            </a:r>
            <a:r>
              <a:rPr lang="it-IT" dirty="0" err="1"/>
              <a:t>wanted</a:t>
            </a:r>
            <a:r>
              <a:rPr lang="it-IT" dirty="0"/>
              <a:t> </a:t>
            </a:r>
            <a:r>
              <a:rPr lang="it-IT" dirty="0" err="1"/>
              <a:t>Connell</a:t>
            </a:r>
            <a:r>
              <a:rPr lang="it-IT" dirty="0"/>
              <a:t> to be </a:t>
            </a:r>
            <a:r>
              <a:rPr lang="it-IT" dirty="0" err="1"/>
              <a:t>interested</a:t>
            </a:r>
            <a:r>
              <a:rPr lang="it-IT" dirty="0"/>
              <a:t> in </a:t>
            </a:r>
            <a:r>
              <a:rPr lang="it-IT" dirty="0" err="1"/>
              <a:t>her</a:t>
            </a:r>
            <a:r>
              <a:rPr lang="it-IT" dirty="0"/>
              <a:t>.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didn't</a:t>
            </a:r>
            <a:r>
              <a:rPr lang="it-IT" dirty="0"/>
              <a:t> look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him</a:t>
            </a:r>
            <a:r>
              <a:rPr lang="it-IT" dirty="0"/>
              <a:t>, </a:t>
            </a:r>
            <a:r>
              <a:rPr lang="it-IT" dirty="0" err="1" smtClean="0"/>
              <a:t>nodded</a:t>
            </a:r>
            <a:r>
              <a:rPr lang="it-IT" dirty="0" smtClean="0"/>
              <a:t> (annuire). </a:t>
            </a:r>
            <a:r>
              <a:rPr lang="it-IT" b="1" dirty="0" err="1"/>
              <a:t>When</a:t>
            </a:r>
            <a:r>
              <a:rPr lang="it-IT" b="1" dirty="0"/>
              <a:t> he </a:t>
            </a:r>
            <a:r>
              <a:rPr lang="it-IT" b="1" dirty="0" err="1" smtClean="0"/>
              <a:t>touched</a:t>
            </a:r>
            <a:r>
              <a:rPr lang="it-IT" b="1" dirty="0" smtClean="0"/>
              <a:t> </a:t>
            </a:r>
            <a:r>
              <a:rPr lang="it-IT" b="1" dirty="0" err="1"/>
              <a:t>her</a:t>
            </a:r>
            <a:r>
              <a:rPr lang="it-IT" b="1" dirty="0"/>
              <a:t> </a:t>
            </a:r>
            <a:r>
              <a:rPr lang="it-IT" b="1" dirty="0" err="1"/>
              <a:t>hair</a:t>
            </a:r>
            <a:r>
              <a:rPr lang="it-IT" b="1" dirty="0"/>
              <a:t> he </a:t>
            </a:r>
            <a:r>
              <a:rPr lang="it-IT" b="1" dirty="0" err="1"/>
              <a:t>finally</a:t>
            </a:r>
            <a:r>
              <a:rPr lang="it-IT" b="1" dirty="0"/>
              <a:t> </a:t>
            </a:r>
            <a:r>
              <a:rPr lang="it-IT" b="1" dirty="0" err="1"/>
              <a:t>smiled</a:t>
            </a:r>
            <a:r>
              <a:rPr lang="it-IT" b="1" dirty="0"/>
              <a:t>, </a:t>
            </a:r>
            <a:r>
              <a:rPr lang="it-IT" b="1" dirty="0" err="1"/>
              <a:t>because</a:t>
            </a:r>
            <a:r>
              <a:rPr lang="it-IT" b="1" dirty="0"/>
              <a:t> he </a:t>
            </a:r>
            <a:r>
              <a:rPr lang="it-IT" b="1" dirty="0" err="1"/>
              <a:t>got</a:t>
            </a:r>
            <a:r>
              <a:rPr lang="it-IT" b="1" dirty="0"/>
              <a:t> </a:t>
            </a:r>
            <a:r>
              <a:rPr lang="it-IT" b="1" dirty="0" err="1"/>
              <a:t>his</a:t>
            </a:r>
            <a:r>
              <a:rPr lang="it-IT" b="1" dirty="0"/>
              <a:t> </a:t>
            </a:r>
            <a:r>
              <a:rPr lang="it-IT" b="1" dirty="0" err="1"/>
              <a:t>attention</a:t>
            </a:r>
            <a:r>
              <a:rPr lang="it-IT" b="1" dirty="0"/>
              <a:t>.</a:t>
            </a:r>
            <a:endParaRPr lang="it-IT" b="1" dirty="0">
              <a:solidFill>
                <a:srgbClr val="C0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1276689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Raccolta</Template>
  <TotalTime>51</TotalTime>
  <Words>424</Words>
  <Application>Microsoft Macintosh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Calibri</vt:lpstr>
      <vt:lpstr>Copperplate</vt:lpstr>
      <vt:lpstr>Courier New</vt:lpstr>
      <vt:lpstr>Gill Sans MT</vt:lpstr>
      <vt:lpstr>Arial</vt:lpstr>
      <vt:lpstr>Raccolta</vt:lpstr>
      <vt:lpstr>Presentazione di PowerPoint</vt:lpstr>
      <vt:lpstr>Summary</vt:lpstr>
      <vt:lpstr>BODY LANGUAGE ANAlysis</vt:lpstr>
      <vt:lpstr>CONNELL</vt:lpstr>
      <vt:lpstr>MARIANNE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Sebastiano Mariuz</dc:creator>
  <cp:lastModifiedBy>Sebastiano Mariuz</cp:lastModifiedBy>
  <cp:revision>6</cp:revision>
  <dcterms:created xsi:type="dcterms:W3CDTF">2019-10-13T16:41:52Z</dcterms:created>
  <dcterms:modified xsi:type="dcterms:W3CDTF">2019-10-13T17:33:45Z</dcterms:modified>
</cp:coreProperties>
</file>