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Economica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Economica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italic.fntdata"/><Relationship Id="rId25" Type="http://schemas.openxmlformats.org/officeDocument/2006/relationships/font" Target="fonts/Economica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Economic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6540721e5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6540721e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6540721e5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6540721e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6540721e5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6540721e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6540721e5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6540721e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6540721e5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6540721e5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6540721e5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6540721e5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6540721e5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6540721e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6540721e5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6540721e5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6540721e5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6540721e5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6540721e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6540721e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6540721e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6540721e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6540721e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6540721e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6540721e5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6540721e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6540721e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6540721e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6540721e5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6540721e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6540721e5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6540721e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6540721e5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6540721e5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2988675" y="18031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Normal People</a:t>
            </a:r>
            <a:endParaRPr/>
          </a:p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SzPts val="4200"/>
              <a:buChar char="-"/>
            </a:pPr>
            <a:r>
              <a:rPr lang="it"/>
              <a:t>Sally Rooney -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037805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Sebastiano Mariuz - 5lsca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APRIL	</a:t>
            </a:r>
            <a:r>
              <a:rPr lang="it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2012</a:t>
            </a:r>
            <a:endParaRPr/>
          </a:p>
        </p:txBody>
      </p:sp>
      <p:sp>
        <p:nvSpPr>
          <p:cNvPr id="124" name="Google Shape;124;p22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Functions -&gt;</a:t>
            </a:r>
            <a:endParaRPr/>
          </a:p>
        </p:txBody>
      </p:sp>
      <p:sp>
        <p:nvSpPr>
          <p:cNvPr id="125" name="Google Shape;125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Express the difficult between Connell and Marianne;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Illustrate the difficult featured in the relation between Marianne and her family;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JULY</a:t>
            </a:r>
            <a:r>
              <a:rPr lang="it"/>
              <a:t>	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2012</a:t>
            </a:r>
            <a:endParaRPr/>
          </a:p>
        </p:txBody>
      </p:sp>
      <p:sp>
        <p:nvSpPr>
          <p:cNvPr id="131" name="Google Shape;131;p23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Functions -&gt;</a:t>
            </a:r>
            <a:endParaRPr/>
          </a:p>
        </p:txBody>
      </p:sp>
      <p:sp>
        <p:nvSpPr>
          <p:cNvPr id="132" name="Google Shape;132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Connell way of looking the relationship changes: he want to keep the contact with Marianne;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SEPTEMBER</a:t>
            </a:r>
            <a:r>
              <a:rPr lang="it"/>
              <a:t>	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2012</a:t>
            </a:r>
            <a:endParaRPr/>
          </a:p>
        </p:txBody>
      </p:sp>
      <p:sp>
        <p:nvSpPr>
          <p:cNvPr id="138" name="Google Shape;138;p24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Functions -&gt;</a:t>
            </a:r>
            <a:endParaRPr/>
          </a:p>
        </p:txBody>
      </p:sp>
      <p:sp>
        <p:nvSpPr>
          <p:cNvPr id="139" name="Google Shape;139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Connell’s economic problems has got a heavily weigh on their relations.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He doens’t want to take advantage of her better economic situation;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He doesn’t express his really feelings.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JANUARY</a:t>
            </a:r>
            <a:r>
              <a:rPr lang="it"/>
              <a:t>	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2013</a:t>
            </a:r>
            <a:endParaRPr/>
          </a:p>
        </p:txBody>
      </p:sp>
      <p:sp>
        <p:nvSpPr>
          <p:cNvPr id="145" name="Google Shape;145;p2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Functions -&gt;</a:t>
            </a:r>
            <a:endParaRPr/>
          </a:p>
        </p:txBody>
      </p:sp>
      <p:sp>
        <p:nvSpPr>
          <p:cNvPr id="146" name="Google Shape;146;p2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Connell is really Jealous about Marianne’s boyfriend.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JULY</a:t>
            </a:r>
            <a:r>
              <a:rPr lang="it"/>
              <a:t>	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2013</a:t>
            </a:r>
            <a:endParaRPr/>
          </a:p>
        </p:txBody>
      </p:sp>
      <p:sp>
        <p:nvSpPr>
          <p:cNvPr id="152" name="Google Shape;152;p26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Functions -&gt;</a:t>
            </a:r>
            <a:endParaRPr/>
          </a:p>
        </p:txBody>
      </p:sp>
      <p:sp>
        <p:nvSpPr>
          <p:cNvPr id="153" name="Google Shape;153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Connell is really defensive against Marianne;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DECEMBER</a:t>
            </a:r>
            <a:r>
              <a:rPr lang="it"/>
              <a:t>	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2013</a:t>
            </a:r>
            <a:endParaRPr/>
          </a:p>
        </p:txBody>
      </p:sp>
      <p:sp>
        <p:nvSpPr>
          <p:cNvPr id="159" name="Google Shape;159;p27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Functions -&gt;</a:t>
            </a:r>
            <a:endParaRPr/>
          </a:p>
        </p:txBody>
      </p:sp>
      <p:sp>
        <p:nvSpPr>
          <p:cNvPr id="160" name="Google Shape;160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Express the different between how Connell and Marianne lives the relation 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Speaks about their weekness;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MARCH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2014</a:t>
            </a:r>
            <a:endParaRPr/>
          </a:p>
        </p:txBody>
      </p:sp>
      <p:sp>
        <p:nvSpPr>
          <p:cNvPr id="166" name="Google Shape;166;p28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Functions -&gt;</a:t>
            </a:r>
            <a:endParaRPr/>
          </a:p>
        </p:txBody>
      </p:sp>
      <p:sp>
        <p:nvSpPr>
          <p:cNvPr id="167" name="Google Shape;167;p2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Focus the attention about Characters’s feelings;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JULY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2014</a:t>
            </a:r>
            <a:endParaRPr/>
          </a:p>
        </p:txBody>
      </p:sp>
      <p:sp>
        <p:nvSpPr>
          <p:cNvPr id="173" name="Google Shape;173;p2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Functions -&gt;</a:t>
            </a:r>
            <a:endParaRPr/>
          </a:p>
        </p:txBody>
      </p:sp>
      <p:sp>
        <p:nvSpPr>
          <p:cNvPr id="174" name="Google Shape;174;p2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The difference between Connel and Marianne behavior, in particular in the relationship.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Illustrated again the big problem of relation between Marianne and her brother.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Connell tries always to protect her.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FEBRUARY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2014</a:t>
            </a:r>
            <a:endParaRPr/>
          </a:p>
        </p:txBody>
      </p:sp>
      <p:sp>
        <p:nvSpPr>
          <p:cNvPr id="180" name="Google Shape;180;p30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Functions -&gt;</a:t>
            </a:r>
            <a:endParaRPr/>
          </a:p>
        </p:txBody>
      </p:sp>
      <p:sp>
        <p:nvSpPr>
          <p:cNvPr id="181" name="Google Shape;181;p3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The impossibility of maintaining the relationship because of their differences, mainly the economic one and then the character one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Aim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225225"/>
            <a:ext cx="57060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In this PowerPoint’s presentation i’m going to dedicate a slide for each chapter and i’m going to explain the function of each one.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7375" y="516224"/>
            <a:ext cx="2544926" cy="4111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Narrative Techniques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t"/>
              <a:t>Third person narrator -&gt; </a:t>
            </a:r>
            <a:r>
              <a:rPr lang="it"/>
              <a:t>It allows the author to narrate the events without expressing personal judgments;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t"/>
              <a:t>Body language -&gt; Needed to understand the inner thoughts that the two characters feel;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it"/>
              <a:t>Broken Syntax -&gt; Temporal jumps of a few months which interrupt the narration, and then resume it.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JANUARY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2011</a:t>
            </a:r>
            <a:endParaRPr/>
          </a:p>
        </p:txBody>
      </p:sp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Functions -&gt;</a:t>
            </a:r>
            <a:endParaRPr/>
          </a:p>
        </p:txBody>
      </p:sp>
      <p:sp>
        <p:nvSpPr>
          <p:cNvPr id="83" name="Google Shape;83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Introduce the main characters: Connell and Marianne;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Explain the social class of booth characters;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Introduce the relation between main characters and other (for example at school).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FEBRUARY</a:t>
            </a:r>
            <a:r>
              <a:rPr lang="it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2011</a:t>
            </a:r>
            <a:endParaRPr/>
          </a:p>
        </p:txBody>
      </p:sp>
      <p:sp>
        <p:nvSpPr>
          <p:cNvPr id="89" name="Google Shape;89;p17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Functions -&gt;</a:t>
            </a:r>
            <a:endParaRPr/>
          </a:p>
        </p:txBody>
      </p:sp>
      <p:sp>
        <p:nvSpPr>
          <p:cNvPr id="90" name="Google Shape;90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Introduce the relation between Marianne and her family, in particular with her brother;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Introducing the relation between Marianne/Connell and her/his classmates, in particular underlining that she is really unpopular and he really popular.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APRIL</a:t>
            </a:r>
            <a:r>
              <a:rPr lang="it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2011</a:t>
            </a:r>
            <a:endParaRPr/>
          </a:p>
        </p:txBody>
      </p:sp>
      <p:sp>
        <p:nvSpPr>
          <p:cNvPr id="96" name="Google Shape;96;p18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Functions -&gt;</a:t>
            </a:r>
            <a:endParaRPr/>
          </a:p>
        </p:txBody>
      </p:sp>
      <p:sp>
        <p:nvSpPr>
          <p:cNvPr id="97" name="Google Shape;97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Connell really care about Marianne;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Connell is really influenced by the different social class compared to Marianne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Connell really likes Marianne but is really influenced by his friends thoughts.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AGUST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2011</a:t>
            </a:r>
            <a:endParaRPr/>
          </a:p>
        </p:txBody>
      </p:sp>
      <p:sp>
        <p:nvSpPr>
          <p:cNvPr id="103" name="Google Shape;103;p1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Functions -&gt;</a:t>
            </a:r>
            <a:endParaRPr/>
          </a:p>
        </p:txBody>
      </p:sp>
      <p:sp>
        <p:nvSpPr>
          <p:cNvPr id="104" name="Google Shape;104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Express the feelings of loneliness of Marianne in the relationship, in particular linked to the need of a different life;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Relation between Connell’s mom and Marianne.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NOVEMBER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2011</a:t>
            </a:r>
            <a:endParaRPr/>
          </a:p>
        </p:txBody>
      </p:sp>
      <p:sp>
        <p:nvSpPr>
          <p:cNvPr id="110" name="Google Shape;110;p20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Functions -&gt;</a:t>
            </a:r>
            <a:endParaRPr/>
          </a:p>
        </p:txBody>
      </p:sp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Based on the evolution of their relationship, express the changes and illustrate how reality is experienced by both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FEBRUARY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2012</a:t>
            </a:r>
            <a:endParaRPr/>
          </a:p>
        </p:txBody>
      </p:sp>
      <p:sp>
        <p:nvSpPr>
          <p:cNvPr id="117" name="Google Shape;117;p21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Functions -&gt;</a:t>
            </a:r>
            <a:endParaRPr/>
          </a:p>
        </p:txBody>
      </p:sp>
      <p:sp>
        <p:nvSpPr>
          <p:cNvPr id="118" name="Google Shape;118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Speaks about Marianne’s jealousy;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it"/>
              <a:t>Express the evolution of their relationship;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