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300"/>
    <a:srgbClr val="FF7E79"/>
    <a:srgbClr val="FFD5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56"/>
  </p:normalViewPr>
  <p:slideViewPr>
    <p:cSldViewPr snapToGrid="0" snapToObjects="1">
      <p:cViewPr varScale="1">
        <p:scale>
          <a:sx n="107" d="100"/>
          <a:sy n="107" d="100"/>
        </p:scale>
        <p:origin x="3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2C5C95-F327-8A49-A1C3-89B96BD2BF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7A4A004-E987-D147-8F6D-03BD876CDB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D6283DA-308A-F24C-9C2F-927779028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E9FCB-23C9-DB4C-943E-90FF91D893E0}" type="datetimeFigureOut">
              <a:rPr lang="it-IT" smtClean="0"/>
              <a:t>07/01/20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10AE134-33CC-1645-BF73-828254771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4BA1E7C-1092-3A40-A0F5-9C4CCF804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37E48-1F20-2546-BB92-39D7EACAF9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6165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F0DB4D-76FE-ED4B-BD5E-2D71BCEA3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6BF06B2-5740-DA4C-8DCB-20ED33ABAC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FCE393F-6D14-7343-B5DC-E740A41BA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E9FCB-23C9-DB4C-943E-90FF91D893E0}" type="datetimeFigureOut">
              <a:rPr lang="it-IT" smtClean="0"/>
              <a:t>07/01/20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7357681-3A6B-AB40-B545-950163495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A62398B-938A-CB46-996D-9D252FABF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37E48-1F20-2546-BB92-39D7EACAF9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7824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BAD7F41-8656-504C-B2EF-CFEC7587E6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7CF39D7-1674-7946-8DE2-49AFE10DFF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A09C21B-31C3-9143-9616-EBFAD28CD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E9FCB-23C9-DB4C-943E-90FF91D893E0}" type="datetimeFigureOut">
              <a:rPr lang="it-IT" smtClean="0"/>
              <a:t>07/01/20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AECD1B4-40FF-2D43-8EC8-30E20FA3B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C69A9E2-3423-7F4F-898B-B1721FD3A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37E48-1F20-2546-BB92-39D7EACAF9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4107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4A4B47-1A51-9642-BB1E-62AD27CFF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5621CB-F48D-9C4A-9148-B2B1FC38F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883C703-232C-664F-A889-6A5BB6869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E9FCB-23C9-DB4C-943E-90FF91D893E0}" type="datetimeFigureOut">
              <a:rPr lang="it-IT" smtClean="0"/>
              <a:t>07/01/20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4733A9B-1292-574C-A2CC-45EF7B0D7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2C1D603-0D87-CD47-9B3B-9F4607A9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37E48-1F20-2546-BB92-39D7EACAF9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5173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D80954-AD20-154E-AF05-3A9490756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BAE4BBC-598F-C849-B704-F16314A385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00E9061-78AA-C24A-B0B4-ED71553B0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E9FCB-23C9-DB4C-943E-90FF91D893E0}" type="datetimeFigureOut">
              <a:rPr lang="it-IT" smtClean="0"/>
              <a:t>07/01/20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197A4CA-070A-CB43-8D8F-D10B5D763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A9B7A3A-F6EF-424D-8D71-715735E04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37E48-1F20-2546-BB92-39D7EACAF9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2071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236BD4-C762-8640-8A60-AF679BFAE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CAAA15D-AB4E-424F-A865-549C0E9DFE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1C84333-7687-A349-9FCB-44CA104428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7F8B39C-B7D7-1944-A138-52141A341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E9FCB-23C9-DB4C-943E-90FF91D893E0}" type="datetimeFigureOut">
              <a:rPr lang="it-IT" smtClean="0"/>
              <a:t>07/01/20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37F3D8F-46CB-7A4D-8AA3-4BA1017F2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9BA3294-5A7F-CE49-AE39-BC1F9C6EB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37E48-1F20-2546-BB92-39D7EACAF9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1506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231DCA-5B97-EC42-BEC8-702BBA810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6305E1C-5CA0-2D4E-8BA5-EB5DE58A4C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F61AE7F-A0FA-7246-A2DB-8D09C2728C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7D51480-3070-904C-AF45-66E2725A20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93B4460-A598-9A46-9AAA-228F9F10A2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3048554-D0CE-9145-8C4C-91266B425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E9FCB-23C9-DB4C-943E-90FF91D893E0}" type="datetimeFigureOut">
              <a:rPr lang="it-IT" smtClean="0"/>
              <a:t>07/01/20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39E39DB-DF8E-F14F-8D2E-D943CA52D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41A410B-EB75-F842-8DC0-694DD0766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37E48-1F20-2546-BB92-39D7EACAF9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9380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FA248F-ED06-F24A-9673-03062B421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7F8AA54-2A4A-B444-953A-C8AE835DC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E9FCB-23C9-DB4C-943E-90FF91D893E0}" type="datetimeFigureOut">
              <a:rPr lang="it-IT" smtClean="0"/>
              <a:t>07/01/20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9A96D1D-49FE-B847-A163-47604BC3D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9CF7FCD-CEBA-A147-8BC7-82F21205E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37E48-1F20-2546-BB92-39D7EACAF9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3461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B3C0C19-5AC1-2A4B-BCC9-82419CD0B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E9FCB-23C9-DB4C-943E-90FF91D893E0}" type="datetimeFigureOut">
              <a:rPr lang="it-IT" smtClean="0"/>
              <a:t>07/01/20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1518848-99D4-9B45-B675-A4B775C5A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CD01FB7-90E5-7C47-9BC3-DA6E88D42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37E48-1F20-2546-BB92-39D7EACAF9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3131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0BD9B1-A076-A941-B628-EE4A0CDF1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D5EBD6-B2AE-0C47-996D-4BBEDF9F2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4F5BDA0-4421-CD4A-BDDE-A7B9FAA56D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D049D86-28A0-564D-91AF-08ADE56A7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E9FCB-23C9-DB4C-943E-90FF91D893E0}" type="datetimeFigureOut">
              <a:rPr lang="it-IT" smtClean="0"/>
              <a:t>07/01/20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04E081C-E8C6-6143-80F2-AACB88C67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00AAAA9-67B3-2949-923F-DA5C38D79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37E48-1F20-2546-BB92-39D7EACAF9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888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78A049-073C-4147-A07D-CA909DB5B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DD069D7-77F4-714C-AF03-C38FB2A012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3DDCDD3-8031-5548-BDBA-715BBE79CD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E7928AD-7361-EB42-B87D-EF04D9E65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E9FCB-23C9-DB4C-943E-90FF91D893E0}" type="datetimeFigureOut">
              <a:rPr lang="it-IT" smtClean="0"/>
              <a:t>07/01/20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D287C76-1AED-5047-9AA2-057AB1616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C9D112D-8DE9-8445-840E-5B6236C1D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37E48-1F20-2546-BB92-39D7EACAF9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5577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F6CC02B-5700-624F-B13B-0C963E2AA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0ED4F01-6D69-D34B-A62B-CCD437DDC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BBAFD9C-586C-4F47-A62C-E9D5842B83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E9FCB-23C9-DB4C-943E-90FF91D893E0}" type="datetimeFigureOut">
              <a:rPr lang="it-IT" smtClean="0"/>
              <a:t>07/01/20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16D1EDB-4EAC-064C-8D26-B1EF18C04A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8CAD76C-ABDD-9145-AFF9-321781D612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37E48-1F20-2546-BB92-39D7EACAF9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1334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3ECE3481-6687-6B4C-A332-415B3AB5C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253" y="136566"/>
            <a:ext cx="10806547" cy="1917865"/>
          </a:xfrm>
        </p:spPr>
        <p:txBody>
          <a:bodyPr>
            <a:normAutofit/>
          </a:bodyPr>
          <a:lstStyle/>
          <a:p>
            <a:r>
              <a:rPr lang="en-GB" sz="4800" b="1" dirty="0"/>
              <a:t>NORMAL PEOPLE </a:t>
            </a:r>
            <a:br>
              <a:rPr lang="en-GB" sz="4800" dirty="0"/>
            </a:br>
            <a:r>
              <a:rPr lang="en-GB" sz="4800" dirty="0"/>
              <a:t>by Sally Rooney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491B7F49-D44A-B746-A9B5-02E8C3B26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1905" y="5723906"/>
            <a:ext cx="10806547" cy="997528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it-IT" sz="2000"/>
              <a:t>A.S. 2019-2020</a:t>
            </a:r>
          </a:p>
          <a:p>
            <a:pPr marL="0" indent="0" algn="r">
              <a:buNone/>
            </a:pPr>
            <a:r>
              <a:rPr lang="it-IT" sz="2000"/>
              <a:t>Plett Sara</a:t>
            </a:r>
            <a:endParaRPr lang="it-IT" sz="2000" dirty="0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148CC2D1-89F7-D24D-8909-66B3BF724D8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rcRect t="33376"/>
          <a:stretch/>
        </p:blipFill>
        <p:spPr>
          <a:xfrm>
            <a:off x="2250705" y="1733798"/>
            <a:ext cx="7690590" cy="483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267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B76590-6802-A84A-995E-FEA50AABA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NOVEMBER 2011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3FF223B-2ABC-B041-92D4-C9710FFA4F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6925"/>
            <a:ext cx="10515600" cy="50410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Functions: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highlight Connell does not feel at ease in his new life in Dublin; while, on the contrary, Marianne is finally happy;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make the reader reflect on how the situation now is the opposite of the one in Carricklea;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put into focus Connell’s inability to face problems and reach a solution;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make Connell realize it was useless carrying the secret of their relationship;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underline Connell is still attracted to her.</a:t>
            </a:r>
          </a:p>
          <a:p>
            <a:pPr>
              <a:buFont typeface="Wingdings" pitchFamily="2" charset="2"/>
              <a:buChar char="§"/>
            </a:pPr>
            <a:endParaRPr lang="en-GB" dirty="0"/>
          </a:p>
          <a:p>
            <a:pPr>
              <a:buFont typeface="Wingdings" pitchFamily="2" charset="2"/>
              <a:buChar char="§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516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08DB69-E81B-EE45-B250-D0A5E8E55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FEBRUARY 2012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8B6227-EF43-A740-AC3B-1F08876DD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Functions: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take into account Marianne’s jealousy towards Teresa;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underline that Marianne cares about their friendship;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highlight Connell’s awareness of making a mistake keeping the relationship secret and his guilt about the way he treated her;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show Marianne’s kindness in forgiving him;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underline their mutual sexual attraction.</a:t>
            </a:r>
          </a:p>
          <a:p>
            <a:pPr>
              <a:buFont typeface="Wingdings" pitchFamily="2" charset="2"/>
              <a:buChar char="§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3643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FBEFB9-502B-5D4A-8D6A-EA49AFF8D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APRIL 2012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997460B-0C44-2F45-8BCD-872860A71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7205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Functions: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let the reader know how the situation goes on between them;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underline Connell’s intelligence since he is the best in his year group and he likes being considered like a genius, especially by Marianne;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show how Connell depends on Marianne;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show Connell’s will to do anything to support her and to make her feel happy;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come into surface the difficult relationship between Marianne and her family.</a:t>
            </a:r>
          </a:p>
          <a:p>
            <a:pPr>
              <a:buFont typeface="Wingdings" pitchFamily="2" charset="2"/>
              <a:buChar char="§"/>
            </a:pPr>
            <a:endParaRPr lang="en-GB" dirty="0"/>
          </a:p>
          <a:p>
            <a:pPr>
              <a:buFont typeface="Wingdings" pitchFamily="2" charset="2"/>
              <a:buChar char="§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34229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1E08CA-AD65-3F4C-94B6-19E902AAE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JULY 2012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0C724C-B882-0E48-A699-F16950328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Functions: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underline that Marianne keeps in contact with her friends now;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focus the </a:t>
            </a:r>
            <a:r>
              <a:rPr lang="en-GB"/>
              <a:t>attention on </a:t>
            </a:r>
            <a:r>
              <a:rPr lang="en-GB" dirty="0"/>
              <a:t>Connell’s will to make her feel wanted;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make Marianne realize Connell’s better than her boyfriend;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show that now Connell does not care about other people watching them together;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highlight he always wants to support and comfort her;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underline they want to keep in contact each other becoming friends.</a:t>
            </a:r>
          </a:p>
          <a:p>
            <a:pPr>
              <a:buFont typeface="Wingdings" pitchFamily="2" charset="2"/>
              <a:buChar char="§"/>
            </a:pPr>
            <a:endParaRPr lang="en-GB" dirty="0"/>
          </a:p>
          <a:p>
            <a:pPr>
              <a:buFont typeface="Wingdings" pitchFamily="2" charset="2"/>
              <a:buChar char="§"/>
            </a:pPr>
            <a:endParaRPr lang="en-GB" dirty="0"/>
          </a:p>
          <a:p>
            <a:pPr>
              <a:buFont typeface="Wingdings" pitchFamily="2" charset="2"/>
              <a:buChar char="§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34441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1A55C0-BE2B-E948-8D29-11CF05298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SEPTEMBER 2012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68E496-AFB3-0A4F-8D38-337AC4E30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Functions: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focus the attention on the economic stuff, in particular Connell’s inability to pay the rent;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highlight Connell’s inability to tell Marianne he wants to stay at hers because he does not want to show his feelings;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underline Marianne’s will to be submitted is always present, even in her sexual life;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let the reader know the difference Marianne feels between having sex with Connell and with her new boyfriend Jamie.</a:t>
            </a:r>
          </a:p>
          <a:p>
            <a:pPr>
              <a:buFont typeface="Wingdings" pitchFamily="2" charset="2"/>
              <a:buChar char="§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76136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5C2003-0C73-7B47-832F-10A612E54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JANURY 2013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3BA1C4-A72F-5446-8499-74B7D39BA2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Functions: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make the reader take into consideration the uncomfortable atmosphere Marianne has to bear at home;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focus on Marianne’s attitude of taking care of Connell, but after he says he goes out with a girl (Helen), she orders him to go away;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put into focus Connell’s jealousy towards Marianne’s boyfriend Jamie;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show their inability to engage in a serious relationship and to express clearly their feelings.</a:t>
            </a:r>
          </a:p>
          <a:p>
            <a:pPr>
              <a:buFont typeface="Wingdings" pitchFamily="2" charset="2"/>
              <a:buChar char="§"/>
            </a:pPr>
            <a:endParaRPr lang="en-GB" dirty="0"/>
          </a:p>
          <a:p>
            <a:pPr>
              <a:buFont typeface="Wingdings" pitchFamily="2" charset="2"/>
              <a:buChar char="§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9458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5ACB81-6BCB-004F-8514-0843AACAC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JULY 2013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59227D-2B83-9D45-B4B5-6D44303C3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Functions: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underline Connell’s new stability and growth;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show the conflictive relationship between Marianne’s boyfriend and Connell;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focus the attention on Connell’s will to defend Marianne from what people say about her;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put into focus Connell’s need to have Marianne’s confirmation and to know  what she thinks about each situation;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highlight Connell’s will to reassure Marianne, to make her feel protected;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put into focus Marianne’s weaknesses.</a:t>
            </a:r>
          </a:p>
          <a:p>
            <a:pPr>
              <a:buFont typeface="Wingdings" pitchFamily="2" charset="2"/>
              <a:buChar char="§"/>
            </a:pPr>
            <a:endParaRPr lang="en-GB" dirty="0"/>
          </a:p>
          <a:p>
            <a:pPr>
              <a:buFont typeface="Wingdings" pitchFamily="2" charset="2"/>
              <a:buChar char="§"/>
            </a:pPr>
            <a:endParaRPr lang="en-GB" dirty="0"/>
          </a:p>
          <a:p>
            <a:pPr>
              <a:buFont typeface="Wingdings" pitchFamily="2" charset="2"/>
              <a:buChar char="§"/>
            </a:pPr>
            <a:endParaRPr lang="en-GB" dirty="0"/>
          </a:p>
          <a:p>
            <a:pPr>
              <a:buFont typeface="Wingdings" pitchFamily="2" charset="2"/>
              <a:buChar char="§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35647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A28788-9514-214F-BE2A-1C7F8CAAB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DECEMBER 2013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B908B5E-F6D5-F84A-897F-F0BB68A8C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Functions:</a:t>
            </a:r>
          </a:p>
          <a:p>
            <a:pPr>
              <a:buFont typeface="Wingdings" pitchFamily="2" charset="2"/>
              <a:buChar char="§"/>
            </a:pPr>
            <a:r>
              <a:rPr lang="en" dirty="0"/>
              <a:t>To underline Connell’s and Marianne’s changes;</a:t>
            </a:r>
          </a:p>
          <a:p>
            <a:pPr>
              <a:buFont typeface="Wingdings" pitchFamily="2" charset="2"/>
              <a:buChar char="§"/>
            </a:pPr>
            <a:r>
              <a:rPr lang="en" dirty="0"/>
              <a:t>To put into focus Marianne’s main weakness to be submitted to men;</a:t>
            </a:r>
          </a:p>
          <a:p>
            <a:pPr>
              <a:buFont typeface="Wingdings" pitchFamily="2" charset="2"/>
              <a:buChar char="§"/>
            </a:pPr>
            <a:r>
              <a:rPr lang="en" dirty="0"/>
              <a:t>To make the reader reflect how her domestic situation of being violented affects her way of behave with other men;</a:t>
            </a:r>
          </a:p>
          <a:p>
            <a:pPr>
              <a:buFont typeface="Wingdings" pitchFamily="2" charset="2"/>
              <a:buChar char="§"/>
            </a:pPr>
            <a:r>
              <a:rPr lang="en" dirty="0"/>
              <a:t>To take into account Marianne’s negative relationship with her family.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98608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AD1553-5CE7-544A-A694-BE3602F88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MARCH 2014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45FE514-B1AC-F641-AC34-56C91D154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Functions: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put into focus Connell’s inner feelings;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make the reader think about how the past affects the present;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show that Connell is still interested in Marianne.</a:t>
            </a:r>
          </a:p>
          <a:p>
            <a:pPr>
              <a:buFont typeface="Wingdings" pitchFamily="2" charset="2"/>
              <a:buChar char="§"/>
            </a:pPr>
            <a:endParaRPr lang="en-GB" dirty="0"/>
          </a:p>
          <a:p>
            <a:pPr>
              <a:buFont typeface="Wingdings" pitchFamily="2" charset="2"/>
              <a:buChar char="§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14857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7CF12F-599B-3447-B2D7-9683808AA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JULY 2014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CFFC96-6105-384C-ABA5-DC53DD6F8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Functions: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focus on their inability to engage in a stable relationship;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let the reader think on the way men and women react to jealousy;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reflect on how the changes in one’s personality affect also the relationship one has;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put into evidence Marianne’s will to be submitted;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show the men wants to feel superior towards women.</a:t>
            </a:r>
          </a:p>
        </p:txBody>
      </p:sp>
    </p:spTree>
    <p:extLst>
      <p:ext uri="{BB962C8B-B14F-4D97-AF65-F5344CB8AC3E}">
        <p14:creationId xmlns:p14="http://schemas.microsoft.com/office/powerpoint/2010/main" val="1381404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9B9CA0-6EA4-724D-89D5-8C09AF0AC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6196" y="1943100"/>
            <a:ext cx="10419608" cy="2971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3200" b="1" dirty="0"/>
              <a:t>PURPOSE</a:t>
            </a:r>
            <a:r>
              <a:rPr lang="en-GB" sz="3200" dirty="0"/>
              <a:t>: the presentation will focus the attention on the functions of every section of the novel </a:t>
            </a:r>
            <a:r>
              <a:rPr lang="en-GB" sz="3200" i="1" u="sng" dirty="0"/>
              <a:t>Normal People</a:t>
            </a:r>
            <a:r>
              <a:rPr lang="en-GB" sz="3200" dirty="0"/>
              <a:t>, written by Sally Rooney. </a:t>
            </a:r>
          </a:p>
          <a:p>
            <a:pPr marL="0" indent="0" algn="just">
              <a:buNone/>
            </a:pPr>
            <a:r>
              <a:rPr lang="en-GB" sz="3200" dirty="0"/>
              <a:t>The functions founded are based on the body language, exchanges of dialogues, feelings and thoughts of the characters.</a:t>
            </a:r>
          </a:p>
        </p:txBody>
      </p:sp>
    </p:spTree>
    <p:extLst>
      <p:ext uri="{BB962C8B-B14F-4D97-AF65-F5344CB8AC3E}">
        <p14:creationId xmlns:p14="http://schemas.microsoft.com/office/powerpoint/2010/main" val="34293522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4D96CD-8B0B-4149-90D8-26061B598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JULY 2014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C8DFC20-6E74-F542-B1E3-E3FC3ACD7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Functions: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focus on Connell’s will to protect and to reassure Marianne;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underline Connell still cares about judgements;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highlight how much Marianne suffer from her brother’s violence.</a:t>
            </a:r>
          </a:p>
          <a:p>
            <a:pPr>
              <a:buFont typeface="Wingdings" pitchFamily="2" charset="2"/>
              <a:buChar char="§"/>
            </a:pPr>
            <a:endParaRPr lang="en-GB" dirty="0"/>
          </a:p>
          <a:p>
            <a:pPr>
              <a:buFont typeface="Wingdings" pitchFamily="2" charset="2"/>
              <a:buChar char="§"/>
            </a:pPr>
            <a:endParaRPr lang="en-GB" dirty="0"/>
          </a:p>
          <a:p>
            <a:pPr>
              <a:buFont typeface="Wingdings" pitchFamily="2" charset="2"/>
              <a:buChar char="§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17780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25BBA3-70DE-4C47-9D6B-B74427ECD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FEBRUARY 2015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020F8E-D832-6E49-AE88-A975FC50B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Functions: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underline the difficulty for some people to say what they really think;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make the reader realize the relationship between Connell and Marianne will never be a stable one;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realize they could not leave one another alone over the course of several years;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highlight the difficulty to go away from a person you are fond of.</a:t>
            </a:r>
          </a:p>
          <a:p>
            <a:pPr>
              <a:buFont typeface="Wingdings" pitchFamily="2" charset="2"/>
              <a:buChar char="§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36415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D31732-9FBC-CB43-9179-42CA9832B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NARRATIVE TECHNIQUES USED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EF949FF-F1F2-3F4C-9CCB-EADC17EEF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Shift of point of view;</a:t>
            </a:r>
          </a:p>
          <a:p>
            <a:r>
              <a:rPr lang="en-GB" dirty="0"/>
              <a:t>Third person narrator;</a:t>
            </a:r>
          </a:p>
          <a:p>
            <a:r>
              <a:rPr lang="en-GB" dirty="0"/>
              <a:t>Telling and showing;</a:t>
            </a:r>
          </a:p>
          <a:p>
            <a:r>
              <a:rPr lang="en-GB" dirty="0"/>
              <a:t>Use of flashbacks;</a:t>
            </a:r>
          </a:p>
          <a:p>
            <a:r>
              <a:rPr lang="en-GB" dirty="0"/>
              <a:t>Inner thoughts;</a:t>
            </a:r>
          </a:p>
          <a:p>
            <a:r>
              <a:rPr lang="en-GB" dirty="0"/>
              <a:t>Body language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62193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CF0ED4-729F-B64E-ADDD-C23EFD33A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SECTIONS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4E7ACE1-1015-6546-9CF4-590FE9FEE1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018" y="1825625"/>
            <a:ext cx="11526982" cy="4361420"/>
          </a:xfrm>
        </p:spPr>
        <p:txBody>
          <a:bodyPr numCol="2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600" dirty="0"/>
              <a:t>January 2011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600" dirty="0"/>
              <a:t>Three Weeks Later (February 2011)     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600" dirty="0"/>
              <a:t>One Month Later (March 2011)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600" dirty="0"/>
              <a:t>Six Weeks Later (April 2011)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600" dirty="0"/>
              <a:t>Two Days Later (April 2011)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600" dirty="0"/>
              <a:t>Four Months Later (August 2011)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600" dirty="0"/>
              <a:t>Three Months Later (November 2011)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600" dirty="0"/>
              <a:t>Three Months Later (February 2012)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600" dirty="0"/>
              <a:t>Two Months Later (April 2012)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600" dirty="0"/>
              <a:t>Three Months Later (July 2012)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600" dirty="0"/>
              <a:t>Six Weeks Later (September 2012)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600" dirty="0"/>
              <a:t>Four Months Later (January 2013)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600" dirty="0"/>
              <a:t>Six months Later (July 2013)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600" dirty="0"/>
              <a:t>Five Months Later (December 2013)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600" dirty="0"/>
              <a:t>Three Months Later (March 2014)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600" dirty="0"/>
              <a:t>Four Months Later (July 2014)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600" dirty="0"/>
              <a:t>Five Minutes Later (July 2014)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600" dirty="0"/>
              <a:t>Seven Months Later (February 2015)</a:t>
            </a:r>
          </a:p>
        </p:txBody>
      </p:sp>
    </p:spTree>
    <p:extLst>
      <p:ext uri="{BB962C8B-B14F-4D97-AF65-F5344CB8AC3E}">
        <p14:creationId xmlns:p14="http://schemas.microsoft.com/office/powerpoint/2010/main" val="2864149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09DBF2-B387-2A40-B765-9B96E8B9D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JANUARY 2011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703FF0-0AEC-0A45-BFF0-0A0F90747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373295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Functions: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give a first introduction of the main characters;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give an overall idea of the story of the novel;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let the reader know the kind of relationship between Connell and Marianne;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make the reader understand how the body language, the reputation and the social background help to characterize one character and to express his/her feelings;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underline the important figure of Connell’s mother in the novel.</a:t>
            </a:r>
          </a:p>
          <a:p>
            <a:pPr>
              <a:buFont typeface="Wingdings" pitchFamily="2" charset="2"/>
              <a:buChar char="§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5628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1BA9DE-0616-DE4E-9118-DC45AC078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FEBRUARY 2011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8E8153-136E-B844-810E-1061CB52C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Functions: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let the reader know Marianne has got an aggressive brother, who underlines she has no friends;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underline Marianne does not feel at ease with the school ambient around her;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put into focus the feelings of needing to be reassured and of fearing other people’s judgement, typical of Connell;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make the reader notice the bold and cheeky aspect of Marianne’s personality.</a:t>
            </a:r>
          </a:p>
          <a:p>
            <a:pPr>
              <a:buFont typeface="Wingdings" pitchFamily="2" charset="2"/>
              <a:buChar char="§"/>
            </a:pPr>
            <a:endParaRPr lang="en-GB" dirty="0"/>
          </a:p>
          <a:p>
            <a:pPr>
              <a:buFont typeface="Wingdings" pitchFamily="2" charset="2"/>
              <a:buChar char="§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2348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4138C9-5306-0E45-B132-D5C56B997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MARCH 2011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ECE0AF-4BD9-4C44-B88B-16E406AC38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Functions: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focus into the indecisive personality of Connell in choosing the college applications, who indeed looks for Marianne’s advice;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underline Connell cares about what Marianne thinks and wants to make her feel happy;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take into account the mutual physical attraction.</a:t>
            </a:r>
          </a:p>
          <a:p>
            <a:pPr>
              <a:buFont typeface="Wingdings" pitchFamily="2" charset="2"/>
              <a:buChar char="§"/>
            </a:pPr>
            <a:endParaRPr lang="en-GB" dirty="0"/>
          </a:p>
          <a:p>
            <a:pPr>
              <a:buFont typeface="Wingdings" pitchFamily="2" charset="2"/>
              <a:buChar char="§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0718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469D30-AA02-894C-A0A6-928F88B1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APRIL 2011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2FCFBC1-4DD1-7E4E-BADA-CDF8FCF7AC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651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Functions: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highlight Marianne is not popular at school and does not like Carricklea;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let the reader know the different families Connell and Marianne belong to;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put into evidence that Connell cares about her although he pretends not to know her in school;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show Connell’s protective instinct towards Marianne;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make the reader realize Marianne is interested in Connell through appreciation judgements.</a:t>
            </a:r>
          </a:p>
        </p:txBody>
      </p:sp>
    </p:spTree>
    <p:extLst>
      <p:ext uri="{BB962C8B-B14F-4D97-AF65-F5344CB8AC3E}">
        <p14:creationId xmlns:p14="http://schemas.microsoft.com/office/powerpoint/2010/main" val="1212953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347CD0-04B0-5141-BFCE-F3F68BBE3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APRIL 2011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95B6CE-C3D0-AC4B-B248-A85B20AC5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Functions: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underline how politics is important in Connell’s and Marianne’s life;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show how the social background can affect one relationship;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make the reader realize Connell always searches for Marianne’s approval and wants to know what she thinks;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put into focus Connell’s fear of other people’s judgement;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take into consideration the role of Connell’s mother as the main point of reference for him.</a:t>
            </a:r>
          </a:p>
          <a:p>
            <a:pPr>
              <a:buFont typeface="Wingdings" pitchFamily="2" charset="2"/>
              <a:buChar char="§"/>
            </a:pPr>
            <a:endParaRPr lang="en-GB" dirty="0"/>
          </a:p>
          <a:p>
            <a:pPr>
              <a:buFont typeface="Wingdings" pitchFamily="2" charset="2"/>
              <a:buChar char="§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177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4A3032-34A3-D14E-A1AB-A99E38892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AUGUST 2011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178687-E671-F148-B6FE-6BCE6121F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Functions: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underline Marianne’s loneliness since nobody would invite her to the Debs;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highlight Connell’s will to speak to Marianne again;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show Connell’s mother is also important for Marianne;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To put into focus Marianne’s inadequacy in living in Carricklea.</a:t>
            </a:r>
          </a:p>
        </p:txBody>
      </p:sp>
    </p:spTree>
    <p:extLst>
      <p:ext uri="{BB962C8B-B14F-4D97-AF65-F5344CB8AC3E}">
        <p14:creationId xmlns:p14="http://schemas.microsoft.com/office/powerpoint/2010/main" val="3024068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1678</TotalTime>
  <Words>1414</Words>
  <Application>Microsoft Macintosh PowerPoint</Application>
  <PresentationFormat>Widescreen</PresentationFormat>
  <Paragraphs>151</Paragraphs>
  <Slides>22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Wingdings</vt:lpstr>
      <vt:lpstr>Tema di Office</vt:lpstr>
      <vt:lpstr>NORMAL PEOPLE  by Sally Rooney</vt:lpstr>
      <vt:lpstr>Presentazione standard di PowerPoint</vt:lpstr>
      <vt:lpstr>SECTIONS</vt:lpstr>
      <vt:lpstr>JANUARY 2011</vt:lpstr>
      <vt:lpstr>FEBRUARY 2011</vt:lpstr>
      <vt:lpstr>MARCH 2011</vt:lpstr>
      <vt:lpstr>APRIL 2011</vt:lpstr>
      <vt:lpstr>APRIL 2011</vt:lpstr>
      <vt:lpstr>AUGUST 2011</vt:lpstr>
      <vt:lpstr>NOVEMBER 2011</vt:lpstr>
      <vt:lpstr>FEBRUARY 2012</vt:lpstr>
      <vt:lpstr>APRIL 2012</vt:lpstr>
      <vt:lpstr>JULY 2012</vt:lpstr>
      <vt:lpstr>SEPTEMBER 2012</vt:lpstr>
      <vt:lpstr>JANURY 2013</vt:lpstr>
      <vt:lpstr>JULY 2013</vt:lpstr>
      <vt:lpstr>DECEMBER 2013</vt:lpstr>
      <vt:lpstr>MARCH 2014</vt:lpstr>
      <vt:lpstr>JULY 2014</vt:lpstr>
      <vt:lpstr>JULY 2014</vt:lpstr>
      <vt:lpstr>FEBRUARY 2015</vt:lpstr>
      <vt:lpstr>NARRATIVE TECHNIQUES USED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NORMAL PEOPLE  by Sally Rooney</dc:title>
  <dc:creator>Luca Plett</dc:creator>
  <cp:lastModifiedBy>Luca Plett</cp:lastModifiedBy>
  <cp:revision>99</cp:revision>
  <dcterms:created xsi:type="dcterms:W3CDTF">2020-01-05T22:17:21Z</dcterms:created>
  <dcterms:modified xsi:type="dcterms:W3CDTF">2020-01-07T18:24:19Z</dcterms:modified>
</cp:coreProperties>
</file>