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sldIdLst>
    <p:sldId id="256" r:id="rId2"/>
    <p:sldId id="257" r:id="rId3"/>
    <p:sldId id="260" r:id="rId4"/>
    <p:sldId id="266" r:id="rId5"/>
    <p:sldId id="258" r:id="rId6"/>
    <p:sldId id="259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5562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572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021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659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43991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767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103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9431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61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163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9359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1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00F512C-49D9-4EE2-B535-31A437BBD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2103518"/>
          </a:xfrm>
        </p:spPr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The Dead </a:t>
            </a:r>
            <a:r>
              <a:rPr lang="it-IT" sz="4400" dirty="0">
                <a:latin typeface="Calibri" panose="020F0502020204030204" pitchFamily="34" charset="0"/>
                <a:cs typeface="Calibri" panose="020F0502020204030204" pitchFamily="34" charset="0"/>
              </a:rPr>
              <a:t>by James Joyce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it-IT" sz="3200" i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Dubliners</a:t>
            </a:r>
            <a:endParaRPr lang="en-GB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AE5BE57-4A94-442C-9472-1404BDEB1B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BENVENUTO GEORGIE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5LSCA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A.S. 2019/2020</a:t>
            </a:r>
          </a:p>
        </p:txBody>
      </p:sp>
    </p:spTree>
    <p:extLst>
      <p:ext uri="{BB962C8B-B14F-4D97-AF65-F5344CB8AC3E}">
        <p14:creationId xmlns:p14="http://schemas.microsoft.com/office/powerpoint/2010/main" val="1983260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E5A024-4FBB-4B1C-978A-F26632CA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considerations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645267-C9C3-4AF3-B480-17FCFDD4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T%he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story reflects 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today’s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society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degraded society in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 system of monotony, </a:t>
            </a:r>
            <a:endParaRPr lang="en-GB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boredom and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desire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no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improvement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mages that 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dead the only ones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truly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present and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alive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world where the living freeze like buried under a blanket of snow.</a:t>
            </a:r>
          </a:p>
        </p:txBody>
      </p:sp>
    </p:spTree>
    <p:extLst>
      <p:ext uri="{BB962C8B-B14F-4D97-AF65-F5344CB8AC3E}">
        <p14:creationId xmlns:p14="http://schemas.microsoft.com/office/powerpoint/2010/main" val="158419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722C19C-02C1-4F7A-B66D-1B8A3B6B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one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89CCCF3-0F96-44B1-8298-9F09C8300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story </a:t>
            </a:r>
            <a:r>
              <a:rPr lang="it-IT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it-IT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24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become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aware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modernity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J.Joyce’s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theme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paralysis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themes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still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persist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present 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society: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sense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one’s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life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ense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identity</a:t>
            </a:r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ersonal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quest</a:t>
            </a:r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oncept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life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elationship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community</a:t>
            </a:r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46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53280E-CD36-4526-B824-2208FA10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Title and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B5DBAB8-3DF9-47CF-A47A-3C693C09C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story seems to be about past and present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There are no chapters, but the story is divided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into paragraphs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Simple plot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06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A9D72F3-F948-4233-806E-A596D992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811" y="483206"/>
            <a:ext cx="9692640" cy="1325562"/>
          </a:xfrm>
        </p:spPr>
        <p:txBody>
          <a:bodyPr/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Characters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ella 8">
            <a:extLst>
              <a:ext uri="{FF2B5EF4-FFF2-40B4-BE49-F238E27FC236}">
                <a16:creationId xmlns="" xmlns:a16="http://schemas.microsoft.com/office/drawing/2014/main" id="{7D0A65BA-CC73-4602-AAFF-9B20CF5DB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77641"/>
              </p:ext>
            </p:extLst>
          </p:nvPr>
        </p:nvGraphicFramePr>
        <p:xfrm>
          <a:off x="805912" y="1828800"/>
          <a:ext cx="9098072" cy="424653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533636">
                  <a:extLst>
                    <a:ext uri="{9D8B030D-6E8A-4147-A177-3AD203B41FA5}">
                      <a16:colId xmlns="" xmlns:a16="http://schemas.microsoft.com/office/drawing/2014/main" val="2518618702"/>
                    </a:ext>
                  </a:extLst>
                </a:gridCol>
                <a:gridCol w="6564436">
                  <a:extLst>
                    <a:ext uri="{9D8B030D-6E8A-4147-A177-3AD203B41FA5}">
                      <a16:colId xmlns="" xmlns:a16="http://schemas.microsoft.com/office/drawing/2014/main" val="780214072"/>
                    </a:ext>
                  </a:extLst>
                </a:gridCol>
              </a:tblGrid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Gabriel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Conroy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62381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Kate and Julia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Morkan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Two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very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kind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sisters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.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They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organize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party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every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during the Christmas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holiday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2025630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Mary Jane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Morkan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 and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Kate’s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niece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musician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3778759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Lily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Caretaker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1791564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Gretta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Conroy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Gabriel’s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wife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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emotional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detached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very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dependent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on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past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7104555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Mrs.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Ivors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Gabriel’s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friend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7896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67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A9D72F3-F948-4233-806E-A596D992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Characters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characterization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ella 8">
            <a:extLst>
              <a:ext uri="{FF2B5EF4-FFF2-40B4-BE49-F238E27FC236}">
                <a16:creationId xmlns="" xmlns:a16="http://schemas.microsoft.com/office/drawing/2014/main" id="{7D0A65BA-CC73-4602-AAFF-9B20CF5DB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050397"/>
              </p:ext>
            </p:extLst>
          </p:nvPr>
        </p:nvGraphicFramePr>
        <p:xfrm>
          <a:off x="805912" y="1828800"/>
          <a:ext cx="9050875" cy="424653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555318">
                  <a:extLst>
                    <a:ext uri="{9D8B030D-6E8A-4147-A177-3AD203B41FA5}">
                      <a16:colId xmlns="" xmlns:a16="http://schemas.microsoft.com/office/drawing/2014/main" val="2518618702"/>
                    </a:ext>
                  </a:extLst>
                </a:gridCol>
                <a:gridCol w="6495557">
                  <a:extLst>
                    <a:ext uri="{9D8B030D-6E8A-4147-A177-3AD203B41FA5}">
                      <a16:colId xmlns="" xmlns:a16="http://schemas.microsoft.com/office/drawing/2014/main" val="780214072"/>
                    </a:ext>
                  </a:extLst>
                </a:gridCol>
              </a:tblGrid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Mr. Browne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guest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62381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Freddy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Malins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drunk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friend 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Gabriel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2025630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Mrs.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Malins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Freddy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Malin’s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mother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3778759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Bartell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D’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Arcy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famous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tenor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1791564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Patrik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Morkan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dead brother of Julia and 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Kate,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famous</a:t>
                      </a:r>
                      <a:r>
                        <a:rPr lang="it-IT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horse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which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led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him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circles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around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statue of King William III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7104555"/>
                  </a:ext>
                </a:extLst>
              </a:tr>
              <a:tr h="7077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Michael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Furey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Gretta’s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childhood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friend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died</a:t>
                      </a:r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 </a:t>
                      </a:r>
                      <a:r>
                        <a:rPr lang="it-IT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seventeen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7896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07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B7D3E04-467E-46D2-921E-E350DE46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Setting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F9FE4B9-7100-4E3E-8CD5-C2F81430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Dublin streets, Ireland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Morkan’s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house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Gabriel and Gretta’s hotel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758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26D8841-9157-4411-A841-CD072EA3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Narrative technique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C8930BE-5ECC-4858-8D6D-82BF67BD1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Third person narrator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Telling and showing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Use of the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dialogues, shift of point of view and interior monologue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Description with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symbolic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details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 make the reader imagine the scenes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Broken syntax that represents the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inner side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the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individual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of the language of sense impression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32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84511BB-B5D3-4C70-BB03-A187FD75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Message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41C0FEE-6482-426D-B7B4-6B87E011E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Dublin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society lives in an atmosphere of social and moral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paralysis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repetition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and routine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prevail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repetitions show the monotony of a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dying society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death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3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FDD81D6-DA8C-40EB-AC20-BE37162F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Use of the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3F8B222-06C5-47B9-922A-37A60373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Formal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egister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according to speaker 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 sentences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epiphany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References to the religious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Frequent reference to senses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2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A8360CD-A5D7-40F1-8D11-929A2562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Symbols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F8A4271-22D9-4925-9F8E-3097E2472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snow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 sense of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resignation, it falls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incessantly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covering anything under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its blanket.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Gabriel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perceives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snow as it «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sinks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» into his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bed. </a:t>
            </a:r>
          </a:p>
          <a:p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song </a:t>
            </a: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The Lass of </a:t>
            </a:r>
            <a:r>
              <a:rPr lang="en-GB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Aughrim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 played </a:t>
            </a:r>
            <a:r>
              <a:rPr lang="en-GB" sz="2000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Bartell D’Arcy which represents the way to remind 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Grette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of her past, in particular the death of her friend Michael 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Furey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(first epiphany)</a:t>
            </a:r>
          </a:p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Shadows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Gabriel thinks he is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only a shadow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his wife’s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existencethe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emptiness of his own and others' lives (second epiphany)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1562"/>
      </p:ext>
    </p:extLst>
  </p:cSld>
  <p:clrMapOvr>
    <a:masterClrMapping/>
  </p:clrMapOvr>
</p:sld>
</file>

<file path=ppt/theme/theme1.xml><?xml version="1.0" encoding="utf-8"?>
<a:theme xmlns:a="http://schemas.openxmlformats.org/drawingml/2006/main" name="Vista">
  <a:themeElements>
    <a:clrScheme name="Arancione ros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TM03457515[[fn=Visualizzazione]]</Template>
  <TotalTime>184</TotalTime>
  <Words>433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Vista</vt:lpstr>
      <vt:lpstr>The Dead by James Joyce from The Dubliners</vt:lpstr>
      <vt:lpstr>Title and structure</vt:lpstr>
      <vt:lpstr>Characters</vt:lpstr>
      <vt:lpstr>Characters and characterization</vt:lpstr>
      <vt:lpstr>Setting</vt:lpstr>
      <vt:lpstr>Narrative technique</vt:lpstr>
      <vt:lpstr>Message</vt:lpstr>
      <vt:lpstr>Use of the language</vt:lpstr>
      <vt:lpstr>Symbols </vt:lpstr>
      <vt:lpstr>Personal considerations</vt:lpstr>
      <vt:lpstr>Why should one read 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Dead by James Joyce from The Dubliners</dc:title>
  <dc:creator>Georgie Benvenuto</dc:creator>
  <cp:lastModifiedBy>Utente Windows</cp:lastModifiedBy>
  <cp:revision>33</cp:revision>
  <dcterms:created xsi:type="dcterms:W3CDTF">2020-01-09T13:36:12Z</dcterms:created>
  <dcterms:modified xsi:type="dcterms:W3CDTF">2020-01-21T15:21:00Z</dcterms:modified>
</cp:coreProperties>
</file>