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handoutMasterIdLst>
    <p:handoutMasterId r:id="rId16"/>
  </p:handoutMasterIdLst>
  <p:sldIdLst>
    <p:sldId id="279" r:id="rId5"/>
    <p:sldId id="295" r:id="rId6"/>
    <p:sldId id="287" r:id="rId7"/>
    <p:sldId id="290" r:id="rId8"/>
    <p:sldId id="270" r:id="rId9"/>
    <p:sldId id="291" r:id="rId10"/>
    <p:sldId id="292" r:id="rId11"/>
    <p:sldId id="293" r:id="rId12"/>
    <p:sldId id="294" r:id="rId13"/>
    <p:sldId id="296" r:id="rId14"/>
  </p:sldIdLst>
  <p:sldSz cx="12188825" cy="6858000"/>
  <p:notesSz cx="6858000" cy="9144000"/>
  <p:defaultTextStyle>
    <a:defPPr rtl="0">
      <a:defRPr lang="it-IT"/>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4280" autoAdjust="0"/>
  </p:normalViewPr>
  <p:slideViewPr>
    <p:cSldViewPr>
      <p:cViewPr varScale="1">
        <p:scale>
          <a:sx n="90" d="100"/>
          <a:sy n="90" d="100"/>
        </p:scale>
        <p:origin x="996" y="96"/>
      </p:cViewPr>
      <p:guideLst>
        <p:guide orient="horz" pos="2160"/>
        <p:guide pos="3839"/>
      </p:guideLst>
    </p:cSldViewPr>
  </p:slideViewPr>
  <p:notesTextViewPr>
    <p:cViewPr>
      <p:scale>
        <a:sx n="1" d="1"/>
        <a:sy n="1" d="1"/>
      </p:scale>
      <p:origin x="0" y="0"/>
    </p:cViewPr>
  </p:notesTextViewPr>
  <p:notesViewPr>
    <p:cSldViewPr showGuides="1">
      <p:cViewPr varScale="1">
        <p:scale>
          <a:sx n="89" d="100"/>
          <a:sy n="89" d="100"/>
        </p:scale>
        <p:origin x="375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algn="r" rtl="0"/>
            <a:fld id="{A0852B2A-70D1-4F7D-B906-016425C0E3E9}" type="datetime1">
              <a:rPr lang="it-IT" smtClean="0"/>
              <a:t>24/01/2020</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rtl="0"/>
            <a:fld id="{DA52D9BF-D574-4807-B36C-9E2A025BE826}" type="slidenum">
              <a:rPr lang="it-IT" smtClean="0"/>
              <a:pPr algn="r" rtl="0"/>
              <a:t>‹N›</a:t>
            </a:fld>
            <a:endParaRPr lang="it-IT" dirty="0"/>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7320DFCF-3036-4CC9-BC55-2939BEA1572A}" type="datetime1">
              <a:rPr lang="it-IT" smtClean="0"/>
              <a:pPr/>
              <a:t>24/01/2020</a:t>
            </a:fld>
            <a:endParaRPr lang="it-IT" dirty="0"/>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a:defRPr sz="1200"/>
            </a:lvl1pPr>
          </a:lstStyle>
          <a:p>
            <a:fld id="{9E11EC53-F507-411E-9ADC-FBCFECE09D3D}" type="slidenum">
              <a:rPr lang="it-IT" smtClean="0"/>
              <a:pPr/>
              <a:t>‹N›</a:t>
            </a:fld>
            <a:endParaRPr lang="it-IT" dirty="0"/>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E11EC53-F507-411E-9ADC-FBCFECE09D3D}" type="slidenum">
              <a:rPr lang="it-IT" smtClean="0"/>
              <a:pPr/>
              <a:t>1</a:t>
            </a:fld>
            <a:endParaRPr lang="it-IT" dirty="0"/>
          </a:p>
        </p:txBody>
      </p:sp>
    </p:spTree>
    <p:extLst>
      <p:ext uri="{BB962C8B-B14F-4D97-AF65-F5344CB8AC3E}">
        <p14:creationId xmlns:p14="http://schemas.microsoft.com/office/powerpoint/2010/main" val="724637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E11EC53-F507-411E-9ADC-FBCFECE09D3D}" type="slidenum">
              <a:rPr lang="it-IT" smtClean="0"/>
              <a:pPr/>
              <a:t>3</a:t>
            </a:fld>
            <a:endParaRPr lang="it-IT" dirty="0"/>
          </a:p>
        </p:txBody>
      </p:sp>
    </p:spTree>
    <p:extLst>
      <p:ext uri="{BB962C8B-B14F-4D97-AF65-F5344CB8AC3E}">
        <p14:creationId xmlns:p14="http://schemas.microsoft.com/office/powerpoint/2010/main" val="3922809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E11EC53-F507-411E-9ADC-FBCFECE09D3D}" type="slidenum">
              <a:rPr lang="it-IT" smtClean="0"/>
              <a:pPr/>
              <a:t>4</a:t>
            </a:fld>
            <a:endParaRPr lang="it-IT" dirty="0"/>
          </a:p>
        </p:txBody>
      </p:sp>
    </p:spTree>
    <p:extLst>
      <p:ext uri="{BB962C8B-B14F-4D97-AF65-F5344CB8AC3E}">
        <p14:creationId xmlns:p14="http://schemas.microsoft.com/office/powerpoint/2010/main" val="968570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E11EC53-F507-411E-9ADC-FBCFECE09D3D}" type="slidenum">
              <a:rPr lang="it-IT" smtClean="0"/>
              <a:pPr/>
              <a:t>5</a:t>
            </a:fld>
            <a:endParaRPr lang="it-IT" dirty="0"/>
          </a:p>
        </p:txBody>
      </p:sp>
    </p:spTree>
    <p:extLst>
      <p:ext uri="{BB962C8B-B14F-4D97-AF65-F5344CB8AC3E}">
        <p14:creationId xmlns:p14="http://schemas.microsoft.com/office/powerpoint/2010/main" val="4047391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E11EC53-F507-411E-9ADC-FBCFECE09D3D}" type="slidenum">
              <a:rPr lang="it-IT" smtClean="0"/>
              <a:pPr/>
              <a:t>7</a:t>
            </a:fld>
            <a:endParaRPr lang="it-IT" dirty="0"/>
          </a:p>
        </p:txBody>
      </p:sp>
    </p:spTree>
    <p:extLst>
      <p:ext uri="{BB962C8B-B14F-4D97-AF65-F5344CB8AC3E}">
        <p14:creationId xmlns:p14="http://schemas.microsoft.com/office/powerpoint/2010/main" val="1301294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riangolo isosce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it-IT" dirty="0"/>
          </a:p>
        </p:txBody>
      </p:sp>
      <p:sp>
        <p:nvSpPr>
          <p:cNvPr id="62" name="Rettangolo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lnSpc>
                <a:spcPct val="90000"/>
              </a:lnSpc>
            </a:pPr>
            <a:endParaRPr lang="it-IT" sz="3200" dirty="0">
              <a:solidFill>
                <a:schemeClr val="tx2"/>
              </a:solidFill>
            </a:endParaRPr>
          </a:p>
        </p:txBody>
      </p:sp>
      <p:sp>
        <p:nvSpPr>
          <p:cNvPr id="2" name="Titolo 1"/>
          <p:cNvSpPr>
            <a:spLocks noGrp="1"/>
          </p:cNvSpPr>
          <p:nvPr>
            <p:ph type="ctrTitle"/>
          </p:nvPr>
        </p:nvSpPr>
        <p:spPr>
          <a:xfrm>
            <a:off x="1218883" y="1905002"/>
            <a:ext cx="9751060" cy="2147926"/>
          </a:xfrm>
        </p:spPr>
        <p:txBody>
          <a:bodyPr rtlCol="0" anchor="ctr">
            <a:normAutofit/>
          </a:bodyPr>
          <a:lstStyle>
            <a:lvl1pPr algn="ctr" rtl="0">
              <a:defRPr sz="4400" cap="all" normalizeH="0" baseline="0"/>
            </a:lvl1pPr>
          </a:lstStyle>
          <a:p>
            <a:pPr rtl="0"/>
            <a:r>
              <a:rPr lang="it-IT"/>
              <a:t>Fare clic per modificare lo stile del titolo dello schema</a:t>
            </a:r>
            <a:endParaRPr lang="it-IT" dirty="0"/>
          </a:p>
        </p:txBody>
      </p:sp>
      <p:sp>
        <p:nvSpPr>
          <p:cNvPr id="3" name="Sottotitolo 2"/>
          <p:cNvSpPr>
            <a:spLocks noGrp="1"/>
          </p:cNvSpPr>
          <p:nvPr>
            <p:ph type="subTitle" idx="1"/>
          </p:nvPr>
        </p:nvSpPr>
        <p:spPr>
          <a:xfrm>
            <a:off x="1218883" y="4140200"/>
            <a:ext cx="9751060" cy="1016000"/>
          </a:xfrm>
        </p:spPr>
        <p:txBody>
          <a:bodyPr rtlCol="0">
            <a:normAutofit/>
          </a:bodyPr>
          <a:lstStyle>
            <a:lvl1pPr marL="0" indent="0" algn="ctr" rtl="0">
              <a:spcBef>
                <a:spcPts val="0"/>
              </a:spcBef>
              <a:buNone/>
              <a:defRPr sz="2800">
                <a:solidFill>
                  <a:schemeClr val="tx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pPr rtl="0"/>
            <a:r>
              <a:rPr lang="it-IT"/>
              <a:t>Fare clic per modificare lo stile del sottotitolo dello schema</a:t>
            </a:r>
            <a:endParaRPr lang="it-IT"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alternativa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7821163" y="482600"/>
            <a:ext cx="3961368" cy="1422400"/>
          </a:xfrm>
        </p:spPr>
        <p:txBody>
          <a:bodyPr rtlCol="0" anchor="b" anchorCtr="0">
            <a:normAutofit/>
          </a:bodyPr>
          <a:lstStyle>
            <a:lvl1pPr algn="l" rtl="0">
              <a:defRPr sz="3200" b="0"/>
            </a:lvl1pPr>
          </a:lstStyle>
          <a:p>
            <a:pPr rtl="0"/>
            <a:r>
              <a:rPr lang="it-IT"/>
              <a:t>Fare clic per modificare lo stile del titolo dello schema</a:t>
            </a:r>
            <a:endParaRPr lang="it-IT" dirty="0"/>
          </a:p>
        </p:txBody>
      </p:sp>
      <p:sp>
        <p:nvSpPr>
          <p:cNvPr id="9" name="Rettangolo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it-IT" dirty="0"/>
          </a:p>
        </p:txBody>
      </p:sp>
      <p:sp>
        <p:nvSpPr>
          <p:cNvPr id="3" name="Segnaposto immagine 2" descr="Segnaposto vuoto per aggiungere un'immagine. Fare clic sul segnaposto e selezionare l'immagine che si vuole aggiungere.&#10;"/>
          <p:cNvSpPr>
            <a:spLocks noGrp="1"/>
          </p:cNvSpPr>
          <p:nvPr>
            <p:ph type="pic" idx="1"/>
          </p:nvPr>
        </p:nvSpPr>
        <p:spPr>
          <a:xfrm>
            <a:off x="507868" y="482600"/>
            <a:ext cx="6602281" cy="5842001"/>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it-IT"/>
              <a:t>Fare clic sull'icona per inserire un'immagine</a:t>
            </a:r>
            <a:endParaRPr lang="it-IT" dirty="0"/>
          </a:p>
        </p:txBody>
      </p:sp>
      <p:sp>
        <p:nvSpPr>
          <p:cNvPr id="4" name="Segnaposto testo 3"/>
          <p:cNvSpPr>
            <a:spLocks noGrp="1"/>
          </p:cNvSpPr>
          <p:nvPr>
            <p:ph type="body" sz="half" idx="2"/>
          </p:nvPr>
        </p:nvSpPr>
        <p:spPr>
          <a:xfrm>
            <a:off x="7821163" y="2108200"/>
            <a:ext cx="3961368" cy="426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it-IT"/>
              <a:t>Fare clic per modificare gli stili del testo dello schema</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it-IT" dirty="0"/>
          </a:p>
        </p:txBody>
      </p:sp>
      <p:sp>
        <p:nvSpPr>
          <p:cNvPr id="3" name="Segnaposto testo verticale 2"/>
          <p:cNvSpPr>
            <a:spLocks noGrp="1"/>
          </p:cNvSpPr>
          <p:nvPr>
            <p:ph type="body" orient="vert" idx="1"/>
          </p:nvPr>
        </p:nvSpPr>
        <p:spPr/>
        <p:txBody>
          <a:bodyPr vert="eaVert" rtlCol="0"/>
          <a:lstStyle>
            <a:lvl5pPr algn="l" rtl="0">
              <a:defRPr/>
            </a:lvl5pPr>
            <a:lvl6pPr marL="2669581" algn="l" rtl="0">
              <a:defRPr baseline="0"/>
            </a:lvl6pPr>
            <a:lvl7pPr marL="2669581" algn="l" rtl="0">
              <a:defRPr baseline="0"/>
            </a:lvl7pPr>
            <a:lvl8pPr marL="2669581" algn="l" rtl="0">
              <a:defRPr baseline="0"/>
            </a:lvl8pPr>
            <a:lvl9pPr marL="2669581" algn="l" rtl="0">
              <a:defRPr baseline="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lvl1pPr>
              <a:defRPr/>
            </a:lvl1pPr>
          </a:lstStyle>
          <a:p>
            <a:fld id="{A4F23E26-C6D0-4F61-860E-A6252365A2A4}" type="datetime1">
              <a:rPr lang="it-IT" smtClean="0"/>
              <a:pPr/>
              <a:t>24/01/2020</a:t>
            </a:fld>
            <a:endParaRPr lang="it-IT" dirty="0"/>
          </a:p>
        </p:txBody>
      </p:sp>
      <p:sp>
        <p:nvSpPr>
          <p:cNvPr id="6" name="Segnaposto numero diapositiva 5"/>
          <p:cNvSpPr>
            <a:spLocks noGrp="1"/>
          </p:cNvSpPr>
          <p:nvPr>
            <p:ph type="sldNum" sz="quarter" idx="12"/>
          </p:nvPr>
        </p:nvSpPr>
        <p:spPr/>
        <p:txBody>
          <a:bodyPr rtlCol="0"/>
          <a:lstStyle/>
          <a:p>
            <a:pPr rtl="0"/>
            <a:fld id="{E5FD5434-F838-4DD4-A17B-1CB1A1850DF4}" type="slidenum">
              <a:rPr lang="it-IT" smtClean="0"/>
              <a:t>‹N›</a:t>
            </a:fld>
            <a:endParaRPr lang="it-IT"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0040043" y="482599"/>
            <a:ext cx="1843982" cy="5791201"/>
          </a:xfrm>
        </p:spPr>
        <p:txBody>
          <a:bodyPr vert="eaVert" rtlCol="0"/>
          <a:lstStyle/>
          <a:p>
            <a:pPr rtl="0"/>
            <a:r>
              <a:rPr lang="it-IT"/>
              <a:t>Fare clic per modificare lo stile del titolo dello schema</a:t>
            </a:r>
            <a:endParaRPr lang="it-IT" dirty="0"/>
          </a:p>
        </p:txBody>
      </p:sp>
      <p:sp>
        <p:nvSpPr>
          <p:cNvPr id="3" name="Segnaposto testo verticale 2"/>
          <p:cNvSpPr>
            <a:spLocks noGrp="1"/>
          </p:cNvSpPr>
          <p:nvPr>
            <p:ph type="body" orient="vert" idx="1"/>
          </p:nvPr>
        </p:nvSpPr>
        <p:spPr>
          <a:xfrm>
            <a:off x="914162" y="482599"/>
            <a:ext cx="9040045" cy="5791201"/>
          </a:xfrm>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lvl1pPr>
              <a:defRPr/>
            </a:lvl1pPr>
          </a:lstStyle>
          <a:p>
            <a:fld id="{0E1C4C5D-79DB-401E-9629-9AD0041CD5CF}" type="datetime1">
              <a:rPr lang="it-IT" smtClean="0"/>
              <a:pPr/>
              <a:t>24/01/2020</a:t>
            </a:fld>
            <a:endParaRPr lang="it-IT" dirty="0"/>
          </a:p>
        </p:txBody>
      </p:sp>
      <p:sp>
        <p:nvSpPr>
          <p:cNvPr id="6" name="Segnaposto numero diapositiva 5"/>
          <p:cNvSpPr>
            <a:spLocks noGrp="1"/>
          </p:cNvSpPr>
          <p:nvPr>
            <p:ph type="sldNum" sz="quarter" idx="12"/>
          </p:nvPr>
        </p:nvSpPr>
        <p:spPr/>
        <p:txBody>
          <a:bodyPr rtlCol="0"/>
          <a:lstStyle/>
          <a:p>
            <a:pPr rtl="0"/>
            <a:fld id="{E5FD5434-F838-4DD4-A17B-1CB1A1850DF4}" type="slidenum">
              <a:rPr lang="it-IT" smtClean="0"/>
              <a:t>‹N›</a:t>
            </a:fld>
            <a:endParaRPr lang="it-IT"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it-IT" dirty="0"/>
          </a:p>
        </p:txBody>
      </p:sp>
      <p:sp>
        <p:nvSpPr>
          <p:cNvPr id="3" name="Segnaposto contenuto 2"/>
          <p:cNvSpPr>
            <a:spLocks noGrp="1"/>
          </p:cNvSpPr>
          <p:nvPr>
            <p:ph idx="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lvl1pPr>
              <a:defRPr/>
            </a:lvl1pPr>
          </a:lstStyle>
          <a:p>
            <a:fld id="{C8D7DB88-004B-49EB-99EA-B7AF5B14B1CC}" type="datetime1">
              <a:rPr lang="it-IT" smtClean="0"/>
              <a:pPr/>
              <a:t>24/01/2020</a:t>
            </a:fld>
            <a:endParaRPr lang="it-IT" dirty="0"/>
          </a:p>
        </p:txBody>
      </p:sp>
      <p:sp>
        <p:nvSpPr>
          <p:cNvPr id="6" name="Segnaposto numero diapositiva 5"/>
          <p:cNvSpPr>
            <a:spLocks noGrp="1"/>
          </p:cNvSpPr>
          <p:nvPr>
            <p:ph type="sldNum" sz="quarter" idx="12"/>
          </p:nvPr>
        </p:nvSpPr>
        <p:spPr/>
        <p:txBody>
          <a:bodyPr rtlCol="0"/>
          <a:lstStyle/>
          <a:p>
            <a:pPr rtl="0"/>
            <a:fld id="{E5FD5434-F838-4DD4-A17B-1CB1A1850DF4}" type="slidenum">
              <a:rPr lang="it-IT" smtClean="0"/>
              <a:t>‹N›</a:t>
            </a:fld>
            <a:endParaRPr lang="it-IT"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1" name="Triangolo isosce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it-IT" dirty="0"/>
          </a:p>
        </p:txBody>
      </p:sp>
      <p:sp>
        <p:nvSpPr>
          <p:cNvPr id="2" name="Titolo 1"/>
          <p:cNvSpPr>
            <a:spLocks noGrp="1"/>
          </p:cNvSpPr>
          <p:nvPr>
            <p:ph type="title"/>
          </p:nvPr>
        </p:nvSpPr>
        <p:spPr>
          <a:xfrm>
            <a:off x="1218883" y="1524000"/>
            <a:ext cx="9751060" cy="1992597"/>
          </a:xfrm>
        </p:spPr>
        <p:txBody>
          <a:bodyPr rtlCol="0" anchor="b" anchorCtr="0">
            <a:noAutofit/>
          </a:bodyPr>
          <a:lstStyle>
            <a:lvl1pPr algn="ctr" rtl="0">
              <a:defRPr sz="4400" b="0" cap="all" baseline="0"/>
            </a:lvl1pPr>
          </a:lstStyle>
          <a:p>
            <a:pPr rtl="0"/>
            <a:r>
              <a:rPr lang="it-IT"/>
              <a:t>Fare clic per modificare lo stile del titolo dello schema</a:t>
            </a:r>
            <a:endParaRPr lang="it-IT" dirty="0"/>
          </a:p>
        </p:txBody>
      </p:sp>
      <p:sp>
        <p:nvSpPr>
          <p:cNvPr id="3" name="Segnaposto testo 2"/>
          <p:cNvSpPr>
            <a:spLocks noGrp="1"/>
          </p:cNvSpPr>
          <p:nvPr>
            <p:ph type="body" idx="1"/>
          </p:nvPr>
        </p:nvSpPr>
        <p:spPr>
          <a:xfrm>
            <a:off x="1218883" y="3632200"/>
            <a:ext cx="9751060" cy="1016000"/>
          </a:xfrm>
        </p:spPr>
        <p:txBody>
          <a:bodyPr rtlCol="0" anchor="t" anchorCtr="0">
            <a:noAutofit/>
          </a:bodyPr>
          <a:lstStyle>
            <a:lvl1pPr marL="0" indent="0" algn="ctr" rtl="0">
              <a:spcBef>
                <a:spcPts val="0"/>
              </a:spcBef>
              <a:buNone/>
              <a:defRPr sz="2800">
                <a:solidFill>
                  <a:schemeClr val="tx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it-IT"/>
              <a:t>Fare clic per modificare gli stili del testo dello schema</a:t>
            </a:r>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lvl1pPr>
              <a:defRPr/>
            </a:lvl1pPr>
          </a:lstStyle>
          <a:p>
            <a:fld id="{5E05D807-B54D-40A6-B995-8EE777902176}" type="datetime1">
              <a:rPr lang="it-IT" smtClean="0"/>
              <a:pPr/>
              <a:t>24/01/2020</a:t>
            </a:fld>
            <a:endParaRPr lang="it-IT" dirty="0"/>
          </a:p>
        </p:txBody>
      </p:sp>
      <p:sp>
        <p:nvSpPr>
          <p:cNvPr id="6" name="Segnaposto numero diapositiva 5"/>
          <p:cNvSpPr>
            <a:spLocks noGrp="1"/>
          </p:cNvSpPr>
          <p:nvPr>
            <p:ph type="sldNum" sz="quarter" idx="12"/>
          </p:nvPr>
        </p:nvSpPr>
        <p:spPr/>
        <p:txBody>
          <a:bodyPr rtlCol="0"/>
          <a:lstStyle/>
          <a:p>
            <a:pPr rtl="0"/>
            <a:fld id="{E5FD5434-F838-4DD4-A17B-1CB1A1850DF4}" type="slidenum">
              <a:rPr lang="it-IT" smtClean="0"/>
              <a:t>‹N›</a:t>
            </a:fld>
            <a:endParaRPr lang="it-IT"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it-IT" dirty="0"/>
          </a:p>
        </p:txBody>
      </p:sp>
      <p:sp>
        <p:nvSpPr>
          <p:cNvPr id="3" name="Segnaposto contenuto 2"/>
          <p:cNvSpPr>
            <a:spLocks noGrp="1"/>
          </p:cNvSpPr>
          <p:nvPr>
            <p:ph sz="half" idx="1"/>
          </p:nvPr>
        </p:nvSpPr>
        <p:spPr>
          <a:xfrm>
            <a:off x="914162"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marL="2669581" algn="l" rtl="0">
              <a:defRPr sz="1400"/>
            </a:lvl7pPr>
            <a:lvl8pPr marL="2669581" algn="l" rtl="0">
              <a:defRPr sz="1400"/>
            </a:lvl8pPr>
            <a:lvl9pPr marL="2669581" algn="l" rtl="0">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contenuto 3"/>
          <p:cNvSpPr>
            <a:spLocks noGrp="1"/>
          </p:cNvSpPr>
          <p:nvPr>
            <p:ph sz="half" idx="2"/>
          </p:nvPr>
        </p:nvSpPr>
        <p:spPr>
          <a:xfrm>
            <a:off x="6297559"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baseline="0"/>
            </a:lvl6pPr>
            <a:lvl7pPr marL="2669581" algn="l" rtl="0">
              <a:defRPr sz="1400" baseline="0"/>
            </a:lvl7pPr>
            <a:lvl8pPr marL="2669581" algn="l" rtl="0">
              <a:defRPr sz="1400" baseline="0"/>
            </a:lvl8pPr>
            <a:lvl9pPr marL="2669581" algn="l" rtl="0">
              <a:defRPr sz="1400" baseline="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5" name="Segnaposto data 4"/>
          <p:cNvSpPr>
            <a:spLocks noGrp="1"/>
          </p:cNvSpPr>
          <p:nvPr>
            <p:ph type="dt" sz="half" idx="10"/>
          </p:nvPr>
        </p:nvSpPr>
        <p:spPr/>
        <p:txBody>
          <a:bodyPr rtlCol="0"/>
          <a:lstStyle>
            <a:lvl1pPr>
              <a:defRPr/>
            </a:lvl1pPr>
          </a:lstStyle>
          <a:p>
            <a:fld id="{BAA332E4-1A4B-4C89-917C-3D254612A158}" type="datetime1">
              <a:rPr lang="it-IT" smtClean="0"/>
              <a:pPr/>
              <a:t>24/01/2020</a:t>
            </a:fld>
            <a:endParaRPr lang="it-IT" dirty="0"/>
          </a:p>
        </p:txBody>
      </p:sp>
      <p:sp>
        <p:nvSpPr>
          <p:cNvPr id="7" name="Segnaposto numero diapositiva 6"/>
          <p:cNvSpPr>
            <a:spLocks noGrp="1"/>
          </p:cNvSpPr>
          <p:nvPr>
            <p:ph type="sldNum" sz="quarter" idx="12"/>
          </p:nvPr>
        </p:nvSpPr>
        <p:spPr/>
        <p:txBody>
          <a:bodyPr rtlCol="0"/>
          <a:lstStyle/>
          <a:p>
            <a:pPr rtl="0"/>
            <a:fld id="{E5FD5434-F838-4DD4-A17B-1CB1A1850DF4}" type="slidenum">
              <a:rPr lang="it-IT" smtClean="0"/>
              <a:t>‹N›</a:t>
            </a:fld>
            <a:endParaRPr lang="it-IT"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lvl1pPr algn="l" rtl="0">
              <a:defRPr/>
            </a:lvl1pPr>
          </a:lstStyle>
          <a:p>
            <a:pPr rtl="0"/>
            <a:r>
              <a:rPr lang="it-IT"/>
              <a:t>Fare clic per modificare lo stile del titolo dello schema</a:t>
            </a:r>
            <a:endParaRPr lang="it-IT" dirty="0"/>
          </a:p>
        </p:txBody>
      </p:sp>
      <p:sp>
        <p:nvSpPr>
          <p:cNvPr id="3" name="Segnaposto testo 2"/>
          <p:cNvSpPr>
            <a:spLocks noGrp="1"/>
          </p:cNvSpPr>
          <p:nvPr>
            <p:ph type="body" idx="1"/>
          </p:nvPr>
        </p:nvSpPr>
        <p:spPr>
          <a:xfrm>
            <a:off x="914162"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it-IT"/>
              <a:t>Fare clic per modificare gli stili del testo dello schema</a:t>
            </a:r>
          </a:p>
        </p:txBody>
      </p:sp>
      <p:sp>
        <p:nvSpPr>
          <p:cNvPr id="4" name="Segnaposto contenuto 3"/>
          <p:cNvSpPr>
            <a:spLocks noGrp="1"/>
          </p:cNvSpPr>
          <p:nvPr>
            <p:ph sz="half" idx="2"/>
          </p:nvPr>
        </p:nvSpPr>
        <p:spPr>
          <a:xfrm>
            <a:off x="914162"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a:lvl8pPr>
            <a:lvl9pPr marL="2669581" algn="l" rtl="0">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testo 4"/>
          <p:cNvSpPr>
            <a:spLocks noGrp="1"/>
          </p:cNvSpPr>
          <p:nvPr>
            <p:ph type="body" sz="quarter" idx="3"/>
          </p:nvPr>
        </p:nvSpPr>
        <p:spPr>
          <a:xfrm>
            <a:off x="6297559"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it-IT"/>
              <a:t>Fare clic per modificare gli stili del testo dello schema</a:t>
            </a:r>
          </a:p>
        </p:txBody>
      </p:sp>
      <p:sp>
        <p:nvSpPr>
          <p:cNvPr id="6" name="Segnaposto contenuto 5"/>
          <p:cNvSpPr>
            <a:spLocks noGrp="1"/>
          </p:cNvSpPr>
          <p:nvPr>
            <p:ph sz="quarter" idx="4"/>
          </p:nvPr>
        </p:nvSpPr>
        <p:spPr>
          <a:xfrm>
            <a:off x="6297559"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baseline="0"/>
            </a:lvl8pPr>
            <a:lvl9pPr marL="2669581" algn="l" rtl="0">
              <a:defRPr sz="1400" baseline="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8" name="Segnaposto piè di pagina 7"/>
          <p:cNvSpPr>
            <a:spLocks noGrp="1"/>
          </p:cNvSpPr>
          <p:nvPr>
            <p:ph type="ftr" sz="quarter" idx="11"/>
          </p:nvPr>
        </p:nvSpPr>
        <p:spPr/>
        <p:txBody>
          <a:bodyPr rtlCol="0"/>
          <a:lstStyle/>
          <a:p>
            <a:pPr rtl="0"/>
            <a:endParaRPr lang="it-IT" dirty="0"/>
          </a:p>
        </p:txBody>
      </p:sp>
      <p:sp>
        <p:nvSpPr>
          <p:cNvPr id="7" name="Segnaposto data 6"/>
          <p:cNvSpPr>
            <a:spLocks noGrp="1"/>
          </p:cNvSpPr>
          <p:nvPr>
            <p:ph type="dt" sz="half" idx="10"/>
          </p:nvPr>
        </p:nvSpPr>
        <p:spPr/>
        <p:txBody>
          <a:bodyPr rtlCol="0"/>
          <a:lstStyle>
            <a:lvl1pPr>
              <a:defRPr/>
            </a:lvl1pPr>
          </a:lstStyle>
          <a:p>
            <a:fld id="{1FDA5225-C17A-45C6-91B6-018B69E15BF4}" type="datetime1">
              <a:rPr lang="it-IT" smtClean="0"/>
              <a:pPr/>
              <a:t>24/01/2020</a:t>
            </a:fld>
            <a:endParaRPr lang="it-IT" dirty="0"/>
          </a:p>
        </p:txBody>
      </p:sp>
      <p:sp>
        <p:nvSpPr>
          <p:cNvPr id="9" name="Segnaposto numero diapositiva 8"/>
          <p:cNvSpPr>
            <a:spLocks noGrp="1"/>
          </p:cNvSpPr>
          <p:nvPr>
            <p:ph type="sldNum" sz="quarter" idx="12"/>
          </p:nvPr>
        </p:nvSpPr>
        <p:spPr/>
        <p:txBody>
          <a:bodyPr rtlCol="0"/>
          <a:lstStyle/>
          <a:p>
            <a:pPr rtl="0"/>
            <a:fld id="{E5FD5434-F838-4DD4-A17B-1CB1A1850DF4}" type="slidenum">
              <a:rPr lang="it-IT" smtClean="0"/>
              <a:t>‹N›</a:t>
            </a:fld>
            <a:endParaRPr lang="it-IT"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it-IT" dirty="0"/>
          </a:p>
        </p:txBody>
      </p:sp>
      <p:sp>
        <p:nvSpPr>
          <p:cNvPr id="4" name="Segnaposto piè di pagina 3"/>
          <p:cNvSpPr>
            <a:spLocks noGrp="1"/>
          </p:cNvSpPr>
          <p:nvPr>
            <p:ph type="ftr" sz="quarter" idx="11"/>
          </p:nvPr>
        </p:nvSpPr>
        <p:spPr/>
        <p:txBody>
          <a:bodyPr rtlCol="0"/>
          <a:lstStyle/>
          <a:p>
            <a:pPr rtl="0"/>
            <a:endParaRPr lang="it-IT" dirty="0"/>
          </a:p>
        </p:txBody>
      </p:sp>
      <p:sp>
        <p:nvSpPr>
          <p:cNvPr id="3" name="Segnaposto data 2"/>
          <p:cNvSpPr>
            <a:spLocks noGrp="1"/>
          </p:cNvSpPr>
          <p:nvPr>
            <p:ph type="dt" sz="half" idx="10"/>
          </p:nvPr>
        </p:nvSpPr>
        <p:spPr/>
        <p:txBody>
          <a:bodyPr rtlCol="0"/>
          <a:lstStyle>
            <a:lvl1pPr>
              <a:defRPr/>
            </a:lvl1pPr>
          </a:lstStyle>
          <a:p>
            <a:fld id="{86C58C4F-DDE4-4DB0-A8D9-AC284C49B86B}" type="datetime1">
              <a:rPr lang="it-IT" smtClean="0"/>
              <a:pPr/>
              <a:t>24/01/2020</a:t>
            </a:fld>
            <a:endParaRPr lang="it-IT" dirty="0"/>
          </a:p>
        </p:txBody>
      </p:sp>
      <p:sp>
        <p:nvSpPr>
          <p:cNvPr id="5" name="Segnaposto numero diapositiva 4"/>
          <p:cNvSpPr>
            <a:spLocks noGrp="1"/>
          </p:cNvSpPr>
          <p:nvPr>
            <p:ph type="sldNum" sz="quarter" idx="12"/>
          </p:nvPr>
        </p:nvSpPr>
        <p:spPr/>
        <p:txBody>
          <a:bodyPr rtlCol="0"/>
          <a:lstStyle/>
          <a:p>
            <a:pPr rtl="0"/>
            <a:fld id="{E5FD5434-F838-4DD4-A17B-1CB1A1850DF4}" type="slidenum">
              <a:rPr lang="it-IT" smtClean="0"/>
              <a:t>‹N›</a:t>
            </a:fld>
            <a:endParaRPr lang="it-IT"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7821163" y="482600"/>
            <a:ext cx="3961368" cy="1422400"/>
          </a:xfrm>
        </p:spPr>
        <p:txBody>
          <a:bodyPr rtlCol="0" anchor="b">
            <a:noAutofit/>
          </a:bodyPr>
          <a:lstStyle>
            <a:lvl1pPr algn="l" rtl="0">
              <a:defRPr sz="3200" b="0"/>
            </a:lvl1pPr>
          </a:lstStyle>
          <a:p>
            <a:pPr rtl="0"/>
            <a:r>
              <a:rPr lang="it-IT"/>
              <a:t>Fare clic per modificare lo stile del titolo dello schema</a:t>
            </a:r>
            <a:endParaRPr lang="it-IT" dirty="0"/>
          </a:p>
        </p:txBody>
      </p:sp>
      <p:sp>
        <p:nvSpPr>
          <p:cNvPr id="20" name="Rettangolo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it-IT" dirty="0"/>
          </a:p>
        </p:txBody>
      </p:sp>
      <p:sp>
        <p:nvSpPr>
          <p:cNvPr id="3" name="Segnaposto contenuto 2"/>
          <p:cNvSpPr>
            <a:spLocks noGrp="1"/>
          </p:cNvSpPr>
          <p:nvPr>
            <p:ph idx="1"/>
          </p:nvPr>
        </p:nvSpPr>
        <p:spPr bwMode="white">
          <a:xfrm>
            <a:off x="507868" y="482600"/>
            <a:ext cx="6602280" cy="5842001"/>
          </a:xfrm>
        </p:spPr>
        <p:txBody>
          <a:bodyPr rtlCol="0">
            <a:normAutofit/>
          </a:bodyPr>
          <a:lstStyle>
            <a:lvl1pPr algn="l" rtl="0">
              <a:defRPr sz="2800"/>
            </a:lvl1pPr>
            <a:lvl2pPr algn="l" rtl="0">
              <a:defRPr sz="2400"/>
            </a:lvl2pPr>
            <a:lvl3pPr algn="l" rtl="0">
              <a:defRPr sz="2000"/>
            </a:lvl3pPr>
            <a:lvl4pPr algn="l" rtl="0">
              <a:defRPr sz="1800"/>
            </a:lvl4pPr>
            <a:lvl5pPr algn="l" rtl="0">
              <a:defRPr sz="1600"/>
            </a:lvl5pPr>
            <a:lvl6pPr algn="l" rtl="0">
              <a:defRPr sz="1600"/>
            </a:lvl6pPr>
            <a:lvl7pPr algn="l" rtl="0">
              <a:defRPr sz="1600"/>
            </a:lvl7pPr>
            <a:lvl8pPr algn="l" rtl="0">
              <a:defRPr sz="1600"/>
            </a:lvl8pPr>
            <a:lvl9pPr algn="l" rtl="0">
              <a:defRPr sz="16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testo 3"/>
          <p:cNvSpPr>
            <a:spLocks noGrp="1"/>
          </p:cNvSpPr>
          <p:nvPr>
            <p:ph type="body" sz="half" idx="2"/>
          </p:nvPr>
        </p:nvSpPr>
        <p:spPr>
          <a:xfrm>
            <a:off x="7821163" y="2108200"/>
            <a:ext cx="3961368" cy="4267200"/>
          </a:xfrm>
        </p:spPr>
        <p:txBody>
          <a:bodyPr rtlCol="0" anchor="t" anchorCtr="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it-IT"/>
              <a:t>Fare clic per modificare gli stili del testo dello schema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Triangolo isosce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it-IT" dirty="0"/>
          </a:p>
        </p:txBody>
      </p:sp>
      <p:sp>
        <p:nvSpPr>
          <p:cNvPr id="2" name="Titolo 1"/>
          <p:cNvSpPr>
            <a:spLocks noGrp="1"/>
          </p:cNvSpPr>
          <p:nvPr>
            <p:ph type="title"/>
          </p:nvPr>
        </p:nvSpPr>
        <p:spPr>
          <a:xfrm>
            <a:off x="6399133" y="1905000"/>
            <a:ext cx="5180251" cy="1727200"/>
          </a:xfrm>
        </p:spPr>
        <p:txBody>
          <a:bodyPr rtlCol="0" anchor="b" anchorCtr="0">
            <a:normAutofit/>
          </a:bodyPr>
          <a:lstStyle>
            <a:lvl1pPr algn="l" rtl="0">
              <a:defRPr sz="3200" b="0"/>
            </a:lvl1pPr>
          </a:lstStyle>
          <a:p>
            <a:pPr rtl="0"/>
            <a:r>
              <a:rPr lang="it-IT"/>
              <a:t>Fare clic per modificare lo stile del titolo dello schema</a:t>
            </a:r>
            <a:endParaRPr lang="it-IT" dirty="0"/>
          </a:p>
        </p:txBody>
      </p:sp>
      <p:sp>
        <p:nvSpPr>
          <p:cNvPr id="9" name="Rettangolo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it-IT" dirty="0"/>
          </a:p>
        </p:txBody>
      </p:sp>
      <p:sp>
        <p:nvSpPr>
          <p:cNvPr id="3" name="Segnaposto immagine 2" descr="Segnaposto vuoto per aggiungere un'immagine. Fare clic sul segnaposto e selezionare l'immagine che si vuole aggiungere.&#10;"/>
          <p:cNvSpPr>
            <a:spLocks noGrp="1"/>
          </p:cNvSpPr>
          <p:nvPr>
            <p:ph type="pic" idx="1"/>
          </p:nvPr>
        </p:nvSpPr>
        <p:spPr>
          <a:xfrm>
            <a:off x="507869" y="482601"/>
            <a:ext cx="5077859" cy="5862706"/>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it-IT"/>
              <a:t>Fare clic sull'icona per inserire un'immagine</a:t>
            </a:r>
            <a:endParaRPr lang="it-IT" dirty="0"/>
          </a:p>
        </p:txBody>
      </p:sp>
      <p:sp>
        <p:nvSpPr>
          <p:cNvPr id="4" name="Segnaposto testo 3"/>
          <p:cNvSpPr>
            <a:spLocks noGrp="1"/>
          </p:cNvSpPr>
          <p:nvPr>
            <p:ph type="body" sz="half" idx="2"/>
          </p:nvPr>
        </p:nvSpPr>
        <p:spPr>
          <a:xfrm>
            <a:off x="6399133" y="3733800"/>
            <a:ext cx="5180251" cy="172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it-IT"/>
              <a:t>Fare clic per modificare gli stili del testo dello schema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pPr rtl="0"/>
            <a:r>
              <a:rPr lang="it-IT" dirty="0"/>
              <a:t>Fare clic per modificare lo stile del titolo</a:t>
            </a:r>
          </a:p>
        </p:txBody>
      </p:sp>
      <p:sp>
        <p:nvSpPr>
          <p:cNvPr id="3" name="Segnaposto testo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5" name="Segnaposto piè di pagina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rtl="0">
              <a:defRPr sz="1100">
                <a:solidFill>
                  <a:schemeClr val="tx1"/>
                </a:solidFill>
              </a:defRPr>
            </a:lvl1pPr>
          </a:lstStyle>
          <a:p>
            <a:pPr rtl="0"/>
            <a:endParaRPr lang="it-IT" dirty="0"/>
          </a:p>
        </p:txBody>
      </p:sp>
      <p:sp>
        <p:nvSpPr>
          <p:cNvPr id="4" name="Segnaposto data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rtl="0">
              <a:defRPr sz="1100">
                <a:solidFill>
                  <a:schemeClr val="tx1"/>
                </a:solidFill>
              </a:defRPr>
            </a:lvl1pPr>
          </a:lstStyle>
          <a:p>
            <a:fld id="{0D0B0D44-894E-4616-AAF5-09F9FFB314B6}" type="datetime1">
              <a:rPr lang="it-IT" smtClean="0"/>
              <a:pPr/>
              <a:t>24/01/2020</a:t>
            </a:fld>
            <a:endParaRPr lang="it-IT" dirty="0"/>
          </a:p>
        </p:txBody>
      </p:sp>
      <p:sp>
        <p:nvSpPr>
          <p:cNvPr id="6" name="Segnaposto numero diapositiva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rtl="0">
              <a:defRPr sz="1100">
                <a:solidFill>
                  <a:schemeClr val="tx1"/>
                </a:solidFill>
              </a:defRPr>
            </a:lvl1pPr>
          </a:lstStyle>
          <a:p>
            <a:fld id="{E5FD5434-F838-4DD4-A17B-1CB1A1850DF4}" type="slidenum">
              <a:rPr lang="it-IT" smtClean="0"/>
              <a:pPr/>
              <a:t>‹N›</a:t>
            </a:fld>
            <a:endParaRPr lang="it-IT" dirty="0"/>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rtlCol="0"/>
          <a:lstStyle/>
          <a:p>
            <a:pPr rtl="0"/>
            <a:r>
              <a:rPr lang="it-IT" b="1" u="sng" dirty="0">
                <a:effectLst>
                  <a:outerShdw blurRad="38100" dist="38100" dir="2700000" algn="tl">
                    <a:srgbClr val="000000">
                      <a:alpha val="43137"/>
                    </a:srgbClr>
                  </a:outerShdw>
                </a:effectLst>
              </a:rPr>
              <a:t>The dead</a:t>
            </a:r>
          </a:p>
        </p:txBody>
      </p:sp>
      <p:sp>
        <p:nvSpPr>
          <p:cNvPr id="2" name="Sottotitolo 1"/>
          <p:cNvSpPr>
            <a:spLocks noGrp="1"/>
          </p:cNvSpPr>
          <p:nvPr>
            <p:ph type="subTitle" idx="1"/>
          </p:nvPr>
        </p:nvSpPr>
        <p:spPr/>
        <p:txBody>
          <a:bodyPr rtlCol="0">
            <a:normAutofit/>
          </a:bodyPr>
          <a:lstStyle/>
          <a:p>
            <a:pPr rtl="0"/>
            <a:r>
              <a:rPr lang="it-IT" b="1" dirty="0"/>
              <a:t>James Joyce</a:t>
            </a:r>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3CD07A2-18AC-4194-9B11-016BE586390F}"/>
              </a:ext>
            </a:extLst>
          </p:cNvPr>
          <p:cNvSpPr>
            <a:spLocks noGrp="1"/>
          </p:cNvSpPr>
          <p:nvPr>
            <p:ph type="title"/>
          </p:nvPr>
        </p:nvSpPr>
        <p:spPr>
          <a:xfrm>
            <a:off x="914161" y="260648"/>
            <a:ext cx="10360501" cy="1219200"/>
          </a:xfrm>
        </p:spPr>
        <p:txBody>
          <a:bodyPr>
            <a:normAutofit/>
          </a:bodyPr>
          <a:lstStyle/>
          <a:p>
            <a:pPr algn="ctr"/>
            <a:r>
              <a:rPr lang="en-GB" sz="4400" dirty="0"/>
              <a:t>Why should one read it?</a:t>
            </a:r>
          </a:p>
        </p:txBody>
      </p:sp>
      <p:sp>
        <p:nvSpPr>
          <p:cNvPr id="3" name="Segnaposto contenuto 2">
            <a:extLst>
              <a:ext uri="{FF2B5EF4-FFF2-40B4-BE49-F238E27FC236}">
                <a16:creationId xmlns="" xmlns:a16="http://schemas.microsoft.com/office/drawing/2014/main" id="{604F5A1E-BBA5-4562-ADEC-EA87BA646CF8}"/>
              </a:ext>
            </a:extLst>
          </p:cNvPr>
          <p:cNvSpPr>
            <a:spLocks noGrp="1"/>
          </p:cNvSpPr>
          <p:nvPr>
            <p:ph idx="1"/>
          </p:nvPr>
        </p:nvSpPr>
        <p:spPr/>
        <p:txBody>
          <a:bodyPr>
            <a:normAutofit/>
          </a:bodyPr>
          <a:lstStyle/>
          <a:p>
            <a:pPr marL="0" indent="0" algn="ctr">
              <a:buNone/>
            </a:pPr>
            <a:r>
              <a:rPr lang="en-GB" dirty="0" smtClean="0">
                <a:latin typeface="Calibri" panose="020F0502020204030204" pitchFamily="34" charset="0"/>
                <a:cs typeface="Calibri" panose="020F0502020204030204" pitchFamily="34" charset="0"/>
              </a:rPr>
              <a:t>The </a:t>
            </a:r>
            <a:r>
              <a:rPr lang="en-GB" dirty="0">
                <a:latin typeface="Calibri" panose="020F0502020204030204" pitchFamily="34" charset="0"/>
                <a:cs typeface="Calibri" panose="020F0502020204030204" pitchFamily="34" charset="0"/>
              </a:rPr>
              <a:t>short story provides </a:t>
            </a:r>
            <a:endParaRPr lang="en-GB" dirty="0" smtClean="0">
              <a:latin typeface="Calibri" panose="020F0502020204030204" pitchFamily="34" charset="0"/>
              <a:cs typeface="Calibri" panose="020F0502020204030204" pitchFamily="34" charset="0"/>
            </a:endParaRPr>
          </a:p>
          <a:p>
            <a:pPr marL="0" indent="180975">
              <a:buNone/>
            </a:pPr>
            <a:r>
              <a:rPr lang="en-GB" dirty="0" smtClean="0">
                <a:latin typeface="Calibri" panose="020F0502020204030204" pitchFamily="34" charset="0"/>
                <a:cs typeface="Calibri" panose="020F0502020204030204" pitchFamily="34" charset="0"/>
              </a:rPr>
              <a:t>Occasions of </a:t>
            </a:r>
            <a:r>
              <a:rPr lang="en-GB" dirty="0" smtClean="0">
                <a:latin typeface="Calibri" panose="020F0502020204030204" pitchFamily="34" charset="0"/>
                <a:cs typeface="Calibri" panose="020F0502020204030204" pitchFamily="34" charset="0"/>
              </a:rPr>
              <a:t>reflection on:</a:t>
            </a:r>
          </a:p>
          <a:p>
            <a:pPr>
              <a:lnSpc>
                <a:spcPct val="200000"/>
              </a:lnSpc>
              <a:buFont typeface="Wingdings" panose="05000000000000000000" pitchFamily="2" charset="2"/>
              <a:buChar char="§"/>
            </a:pPr>
            <a:r>
              <a:rPr lang="en-GB" dirty="0" smtClean="0">
                <a:latin typeface="Calibri" panose="020F0502020204030204" pitchFamily="34" charset="0"/>
                <a:cs typeface="Calibri" panose="020F0502020204030204" pitchFamily="34" charset="0"/>
              </a:rPr>
              <a:t>the way you </a:t>
            </a:r>
            <a:r>
              <a:rPr lang="en-GB" dirty="0">
                <a:latin typeface="Calibri" panose="020F0502020204030204" pitchFamily="34" charset="0"/>
                <a:cs typeface="Calibri" panose="020F0502020204030204" pitchFamily="34" charset="0"/>
              </a:rPr>
              <a:t>should </a:t>
            </a:r>
            <a:r>
              <a:rPr lang="en-GB" dirty="0" smtClean="0">
                <a:latin typeface="Calibri" panose="020F0502020204030204" pitchFamily="34" charset="0"/>
                <a:cs typeface="Calibri" panose="020F0502020204030204" pitchFamily="34" charset="0"/>
              </a:rPr>
              <a:t>live</a:t>
            </a:r>
          </a:p>
          <a:p>
            <a:pPr>
              <a:lnSpc>
                <a:spcPct val="200000"/>
              </a:lnSpc>
              <a:buFont typeface="Wingdings" panose="05000000000000000000" pitchFamily="2" charset="2"/>
              <a:buChar char="§"/>
            </a:pPr>
            <a:r>
              <a:rPr lang="en-GB" dirty="0" smtClean="0">
                <a:latin typeface="Calibri" panose="020F0502020204030204" pitchFamily="34" charset="0"/>
                <a:cs typeface="Calibri" panose="020F0502020204030204" pitchFamily="34" charset="0"/>
              </a:rPr>
              <a:t>what really  </a:t>
            </a:r>
            <a:r>
              <a:rPr lang="en-GB" dirty="0">
                <a:latin typeface="Calibri" panose="020F0502020204030204" pitchFamily="34" charset="0"/>
                <a:cs typeface="Calibri" panose="020F0502020204030204" pitchFamily="34" charset="0"/>
              </a:rPr>
              <a:t>makes sense </a:t>
            </a:r>
            <a:endParaRPr lang="en-GB" dirty="0" smtClean="0">
              <a:latin typeface="Calibri" panose="020F0502020204030204" pitchFamily="34" charset="0"/>
              <a:cs typeface="Calibri" panose="020F0502020204030204" pitchFamily="34" charset="0"/>
            </a:endParaRPr>
          </a:p>
          <a:p>
            <a:pPr>
              <a:lnSpc>
                <a:spcPct val="200000"/>
              </a:lnSpc>
              <a:buFont typeface="Wingdings" panose="05000000000000000000" pitchFamily="2" charset="2"/>
              <a:buChar char="§"/>
            </a:pPr>
            <a:r>
              <a:rPr lang="en-GB" dirty="0">
                <a:latin typeface="Calibri" panose="020F0502020204030204" pitchFamily="34" charset="0"/>
                <a:cs typeface="Calibri" panose="020F0502020204030204" pitchFamily="34" charset="0"/>
              </a:rPr>
              <a:t>l</a:t>
            </a:r>
            <a:r>
              <a:rPr lang="en-GB" dirty="0" smtClean="0">
                <a:latin typeface="Calibri" panose="020F0502020204030204" pitchFamily="34" charset="0"/>
                <a:cs typeface="Calibri" panose="020F0502020204030204" pitchFamily="34" charset="0"/>
              </a:rPr>
              <a:t>ife’s brevity</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8575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6CCFDEB-A6A8-4F45-B843-AFF6EAD1A00C}"/>
              </a:ext>
            </a:extLst>
          </p:cNvPr>
          <p:cNvSpPr>
            <a:spLocks noGrp="1"/>
          </p:cNvSpPr>
          <p:nvPr>
            <p:ph type="title"/>
          </p:nvPr>
        </p:nvSpPr>
        <p:spPr/>
        <p:txBody>
          <a:bodyPr>
            <a:normAutofit/>
          </a:bodyPr>
          <a:lstStyle/>
          <a:p>
            <a:pPr algn="ctr"/>
            <a:r>
              <a:rPr lang="en-GB" sz="5400" dirty="0">
                <a:latin typeface="Calibri" panose="020F0502020204030204" pitchFamily="34" charset="0"/>
                <a:cs typeface="Calibri" panose="020F0502020204030204" pitchFamily="34" charset="0"/>
              </a:rPr>
              <a:t>TITLE</a:t>
            </a:r>
          </a:p>
        </p:txBody>
      </p:sp>
      <p:sp>
        <p:nvSpPr>
          <p:cNvPr id="3" name="Segnaposto contenuto 2">
            <a:extLst>
              <a:ext uri="{FF2B5EF4-FFF2-40B4-BE49-F238E27FC236}">
                <a16:creationId xmlns="" xmlns:a16="http://schemas.microsoft.com/office/drawing/2014/main" id="{C612A1E5-8206-464F-ACF3-44B3A2B95B88}"/>
              </a:ext>
            </a:extLst>
          </p:cNvPr>
          <p:cNvSpPr>
            <a:spLocks noGrp="1"/>
          </p:cNvSpPr>
          <p:nvPr>
            <p:ph idx="1"/>
          </p:nvPr>
        </p:nvSpPr>
        <p:spPr/>
        <p:txBody>
          <a:bodyPr/>
          <a:lstStyle/>
          <a:p>
            <a:pPr>
              <a:buFont typeface="Wingdings" panose="05000000000000000000" pitchFamily="2" charset="2"/>
              <a:buChar char="§"/>
            </a:pPr>
            <a:r>
              <a:rPr lang="en-GB" dirty="0">
                <a:latin typeface="Calibri" panose="020F0502020204030204" pitchFamily="34" charset="0"/>
                <a:cs typeface="Calibri" panose="020F0502020204030204" pitchFamily="34" charset="0"/>
              </a:rPr>
              <a:t>Is the short story about death?</a:t>
            </a:r>
          </a:p>
          <a:p>
            <a:pPr>
              <a:buFont typeface="Wingdings" panose="05000000000000000000" pitchFamily="2" charset="2"/>
              <a:buChar char="§"/>
            </a:pP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Is the short story about dead people?</a:t>
            </a:r>
          </a:p>
          <a:p>
            <a:pPr>
              <a:buFont typeface="Wingdings" panose="05000000000000000000" pitchFamily="2" charset="2"/>
              <a:buChar char="§"/>
            </a:pP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Does the title refer to a real death or </a:t>
            </a:r>
            <a:r>
              <a:rPr lang="en-GB" dirty="0" smtClean="0">
                <a:latin typeface="Calibri" panose="020F0502020204030204" pitchFamily="34" charset="0"/>
                <a:cs typeface="Calibri" panose="020F0502020204030204" pitchFamily="34" charset="0"/>
              </a:rPr>
              <a:t>a symbolic one?</a:t>
            </a: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v"/>
            </a:pPr>
            <a:endParaRPr lang="en-GB" dirty="0"/>
          </a:p>
        </p:txBody>
      </p:sp>
    </p:spTree>
    <p:extLst>
      <p:ext uri="{BB962C8B-B14F-4D97-AF65-F5344CB8AC3E}">
        <p14:creationId xmlns:p14="http://schemas.microsoft.com/office/powerpoint/2010/main" val="2689830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pPr algn="ctr" rtl="0"/>
            <a:r>
              <a:rPr lang="it-IT" sz="4400" dirty="0">
                <a:latin typeface="Calibri" panose="020F0502020204030204" pitchFamily="34" charset="0"/>
                <a:cs typeface="Calibri" panose="020F0502020204030204" pitchFamily="34" charset="0"/>
              </a:rPr>
              <a:t>INFORMATION</a:t>
            </a:r>
          </a:p>
        </p:txBody>
      </p:sp>
      <p:sp>
        <p:nvSpPr>
          <p:cNvPr id="14" name="Segnaposto contenuto 13"/>
          <p:cNvSpPr>
            <a:spLocks noGrp="1"/>
          </p:cNvSpPr>
          <p:nvPr>
            <p:ph idx="1"/>
          </p:nvPr>
        </p:nvSpPr>
        <p:spPr/>
        <p:txBody>
          <a:bodyPr rtlCol="0"/>
          <a:lstStyle/>
          <a:p>
            <a:pPr rtl="0">
              <a:buFont typeface="Wingdings" panose="05000000000000000000" pitchFamily="2" charset="2"/>
              <a:buChar char="§"/>
            </a:pPr>
            <a:r>
              <a:rPr lang="it-IT" dirty="0">
                <a:latin typeface="Calibri" panose="020F0502020204030204" pitchFamily="34" charset="0"/>
                <a:cs typeface="Calibri" panose="020F0502020204030204" pitchFamily="34" charset="0"/>
              </a:rPr>
              <a:t>Short Story</a:t>
            </a:r>
          </a:p>
          <a:p>
            <a:pPr rtl="0">
              <a:buFont typeface="Wingdings" panose="05000000000000000000" pitchFamily="2" charset="2"/>
              <a:buChar char="§"/>
            </a:pPr>
            <a:endParaRPr lang="it-IT" dirty="0">
              <a:latin typeface="Calibri" panose="020F0502020204030204" pitchFamily="34" charset="0"/>
              <a:cs typeface="Calibri" panose="020F0502020204030204" pitchFamily="34" charset="0"/>
            </a:endParaRPr>
          </a:p>
          <a:p>
            <a:pPr rtl="0">
              <a:buFont typeface="Wingdings" panose="05000000000000000000" pitchFamily="2" charset="2"/>
              <a:buChar char="§"/>
            </a:pPr>
            <a:r>
              <a:rPr lang="it-IT" dirty="0" err="1">
                <a:latin typeface="Calibri" panose="020F0502020204030204" pitchFamily="34" charset="0"/>
                <a:cs typeface="Calibri" panose="020F0502020204030204" pitchFamily="34" charset="0"/>
              </a:rPr>
              <a:t>Belongs</a:t>
            </a:r>
            <a:r>
              <a:rPr lang="it-IT" dirty="0">
                <a:latin typeface="Calibri" panose="020F0502020204030204" pitchFamily="34" charset="0"/>
                <a:cs typeface="Calibri" panose="020F0502020204030204" pitchFamily="34" charset="0"/>
              </a:rPr>
              <a:t> </a:t>
            </a:r>
            <a:r>
              <a:rPr lang="it-IT" dirty="0" smtClean="0">
                <a:latin typeface="Calibri" panose="020F0502020204030204" pitchFamily="34" charset="0"/>
                <a:cs typeface="Calibri" panose="020F0502020204030204" pitchFamily="34" charset="0"/>
              </a:rPr>
              <a:t>to </a:t>
            </a:r>
            <a:r>
              <a:rPr lang="it-IT" u="sng" dirty="0" err="1" smtClean="0">
                <a:latin typeface="Calibri" panose="020F0502020204030204" pitchFamily="34" charset="0"/>
                <a:cs typeface="Calibri" panose="020F0502020204030204" pitchFamily="34" charset="0"/>
              </a:rPr>
              <a:t>Dubliners</a:t>
            </a:r>
            <a:r>
              <a:rPr lang="it-IT" u="sng" dirty="0" smtClean="0">
                <a:latin typeface="Calibri" panose="020F0502020204030204" pitchFamily="34" charset="0"/>
                <a:cs typeface="Calibri" panose="020F0502020204030204" pitchFamily="34" charset="0"/>
              </a:rPr>
              <a:t> </a:t>
            </a:r>
            <a:r>
              <a:rPr lang="it-IT" dirty="0">
                <a:latin typeface="Calibri" panose="020F0502020204030204" pitchFamily="34" charset="0"/>
                <a:cs typeface="Calibri" panose="020F0502020204030204" pitchFamily="34" charset="0"/>
                <a:sym typeface="Wingdings" panose="05000000000000000000" pitchFamily="2" charset="2"/>
              </a:rPr>
              <a:t></a:t>
            </a:r>
            <a:r>
              <a:rPr lang="it-IT" dirty="0" smtClean="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Fifteen</a:t>
            </a:r>
            <a:r>
              <a:rPr lang="it-IT" dirty="0">
                <a:latin typeface="Calibri" panose="020F0502020204030204" pitchFamily="34" charset="0"/>
                <a:cs typeface="Calibri" panose="020F0502020204030204" pitchFamily="34" charset="0"/>
              </a:rPr>
              <a:t> short stories</a:t>
            </a:r>
          </a:p>
          <a:p>
            <a:pPr rtl="0">
              <a:buFont typeface="Wingdings" panose="05000000000000000000" pitchFamily="2" charset="2"/>
              <a:buChar char="§"/>
            </a:pPr>
            <a:endParaRPr lang="it-IT" dirty="0">
              <a:latin typeface="Calibri" panose="020F0502020204030204" pitchFamily="34" charset="0"/>
              <a:cs typeface="Calibri" panose="020F0502020204030204" pitchFamily="34" charset="0"/>
            </a:endParaRPr>
          </a:p>
          <a:p>
            <a:pPr rtl="0">
              <a:buFont typeface="Wingdings" panose="05000000000000000000" pitchFamily="2" charset="2"/>
              <a:buChar char="§"/>
            </a:pPr>
            <a:r>
              <a:rPr lang="it-IT" dirty="0" err="1">
                <a:latin typeface="Calibri" panose="020F0502020204030204" pitchFamily="34" charset="0"/>
                <a:cs typeface="Calibri" panose="020F0502020204030204" pitchFamily="34" charset="0"/>
              </a:rPr>
              <a:t>Published</a:t>
            </a:r>
            <a:r>
              <a:rPr lang="it-IT" dirty="0">
                <a:latin typeface="Calibri" panose="020F0502020204030204" pitchFamily="34" charset="0"/>
                <a:cs typeface="Calibri" panose="020F0502020204030204" pitchFamily="34" charset="0"/>
              </a:rPr>
              <a:t> </a:t>
            </a:r>
            <a:r>
              <a:rPr lang="it-IT" dirty="0" smtClean="0">
                <a:latin typeface="Calibri" panose="020F0502020204030204" pitchFamily="34" charset="0"/>
                <a:cs typeface="Calibri" panose="020F0502020204030204" pitchFamily="34" charset="0"/>
              </a:rPr>
              <a:t>in </a:t>
            </a:r>
            <a:r>
              <a:rPr lang="it-IT" dirty="0" err="1" smtClean="0">
                <a:latin typeface="Calibri" panose="020F0502020204030204" pitchFamily="34" charset="0"/>
                <a:cs typeface="Calibri" panose="020F0502020204030204" pitchFamily="34" charset="0"/>
              </a:rPr>
              <a:t>June</a:t>
            </a:r>
            <a:r>
              <a:rPr lang="it-IT" dirty="0" smtClean="0">
                <a:latin typeface="Calibri" panose="020F0502020204030204" pitchFamily="34" charset="0"/>
                <a:cs typeface="Calibri" panose="020F0502020204030204" pitchFamily="34" charset="0"/>
              </a:rPr>
              <a:t> </a:t>
            </a:r>
            <a:r>
              <a:rPr lang="it-IT" dirty="0">
                <a:latin typeface="Calibri" panose="020F0502020204030204" pitchFamily="34" charset="0"/>
                <a:cs typeface="Calibri" panose="020F0502020204030204" pitchFamily="34" charset="0"/>
              </a:rPr>
              <a:t>1914</a:t>
            </a:r>
          </a:p>
          <a:p>
            <a:pPr rtl="0"/>
            <a:endParaRPr lang="it-IT" dirty="0"/>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914161" y="188640"/>
            <a:ext cx="10360501" cy="1219200"/>
          </a:xfrm>
        </p:spPr>
        <p:txBody>
          <a:bodyPr rtlCol="0">
            <a:normAutofit/>
          </a:bodyPr>
          <a:lstStyle/>
          <a:p>
            <a:pPr algn="ctr" rtl="0"/>
            <a:r>
              <a:rPr lang="it-IT" sz="4400" dirty="0" err="1">
                <a:latin typeface="Calibri" panose="020F0502020204030204" pitchFamily="34" charset="0"/>
                <a:cs typeface="Calibri" panose="020F0502020204030204" pitchFamily="34" charset="0"/>
              </a:rPr>
              <a:t>Characters</a:t>
            </a:r>
            <a:endParaRPr lang="it-IT" sz="4400" dirty="0">
              <a:latin typeface="Calibri" panose="020F0502020204030204" pitchFamily="34" charset="0"/>
              <a:cs typeface="Calibri" panose="020F0502020204030204" pitchFamily="34" charset="0"/>
            </a:endParaRPr>
          </a:p>
        </p:txBody>
      </p:sp>
      <p:sp>
        <p:nvSpPr>
          <p:cNvPr id="14" name="Segnaposto contenuto 13"/>
          <p:cNvSpPr>
            <a:spLocks noGrp="1"/>
          </p:cNvSpPr>
          <p:nvPr>
            <p:ph idx="1"/>
          </p:nvPr>
        </p:nvSpPr>
        <p:spPr/>
        <p:txBody>
          <a:bodyPr rtlCol="0"/>
          <a:lstStyle/>
          <a:p>
            <a:pPr>
              <a:buFont typeface="Wingdings" panose="05000000000000000000" pitchFamily="2" charset="2"/>
              <a:buChar char="§"/>
            </a:pPr>
            <a:r>
              <a:rPr lang="it-IT" sz="2400" dirty="0" smtClean="0">
                <a:latin typeface="Calibri" panose="020F0502020204030204" pitchFamily="34" charset="0"/>
                <a:cs typeface="Calibri" panose="020F0502020204030204" pitchFamily="34" charset="0"/>
              </a:rPr>
              <a:t> GABRIEL </a:t>
            </a:r>
            <a:r>
              <a:rPr lang="it-IT" sz="2400" dirty="0">
                <a:latin typeface="Calibri" panose="020F0502020204030204" pitchFamily="34" charset="0"/>
                <a:cs typeface="Calibri" panose="020F0502020204030204" pitchFamily="34" charset="0"/>
              </a:rPr>
              <a:t>CONROY </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Main</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character</a:t>
            </a:r>
            <a:r>
              <a:rPr lang="it-IT" sz="2000" dirty="0" smtClean="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Gretta’s</a:t>
            </a:r>
            <a:r>
              <a:rPr lang="it-IT" sz="2000" dirty="0" smtClean="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husband,writer</a:t>
            </a:r>
            <a:r>
              <a:rPr lang="it-IT" sz="2000" dirty="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intellectual</a:t>
            </a:r>
            <a:r>
              <a:rPr lang="it-IT" sz="2000" dirty="0" smtClean="0">
                <a:latin typeface="Calibri" panose="020F0502020204030204" pitchFamily="34" charset="0"/>
                <a:cs typeface="Calibri" panose="020F0502020204030204" pitchFamily="34" charset="0"/>
              </a:rPr>
              <a:t> </a:t>
            </a:r>
            <a:r>
              <a:rPr lang="it-IT" sz="2000" dirty="0">
                <a:latin typeface="Calibri" panose="020F0502020204030204" pitchFamily="34" charset="0"/>
                <a:cs typeface="Calibri" panose="020F0502020204030204" pitchFamily="34" charset="0"/>
              </a:rPr>
              <a:t>and professor, </a:t>
            </a:r>
            <a:r>
              <a:rPr lang="it-IT" sz="2000" dirty="0" err="1" smtClean="0">
                <a:latin typeface="Calibri" panose="020F0502020204030204" pitchFamily="34" charset="0"/>
                <a:cs typeface="Calibri" panose="020F0502020204030204" pitchFamily="34" charset="0"/>
              </a:rPr>
              <a:t>estimeed</a:t>
            </a:r>
            <a:r>
              <a:rPr lang="it-IT" sz="2000" dirty="0" smtClean="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does</a:t>
            </a:r>
            <a:r>
              <a:rPr lang="it-IT" sz="2000" dirty="0" smtClean="0">
                <a:latin typeface="Calibri" panose="020F0502020204030204" pitchFamily="34" charset="0"/>
                <a:cs typeface="Calibri" panose="020F0502020204030204" pitchFamily="34" charset="0"/>
              </a:rPr>
              <a:t> not </a:t>
            </a:r>
            <a:r>
              <a:rPr lang="it-IT" sz="2000" dirty="0" err="1" smtClean="0">
                <a:latin typeface="Calibri" panose="020F0502020204030204" pitchFamily="34" charset="0"/>
                <a:cs typeface="Calibri" panose="020F0502020204030204" pitchFamily="34" charset="0"/>
              </a:rPr>
              <a:t>often</a:t>
            </a:r>
            <a:r>
              <a:rPr lang="it-IT" sz="2000" dirty="0" smtClean="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feel</a:t>
            </a:r>
            <a:r>
              <a:rPr lang="it-IT" sz="2000" dirty="0" smtClean="0">
                <a:latin typeface="Calibri" panose="020F0502020204030204" pitchFamily="34" charset="0"/>
                <a:cs typeface="Calibri" panose="020F0502020204030204" pitchFamily="34" charset="0"/>
              </a:rPr>
              <a:t> </a:t>
            </a:r>
            <a:r>
              <a:rPr lang="it-IT" sz="2000" dirty="0">
                <a:latin typeface="Calibri" panose="020F0502020204030204" pitchFamily="34" charset="0"/>
                <a:cs typeface="Calibri" panose="020F0502020204030204" pitchFamily="34" charset="0"/>
              </a:rPr>
              <a:t>at </a:t>
            </a:r>
            <a:r>
              <a:rPr lang="it-IT" sz="2000" dirty="0" err="1">
                <a:latin typeface="Calibri" panose="020F0502020204030204" pitchFamily="34" charset="0"/>
                <a:cs typeface="Calibri" panose="020F0502020204030204" pitchFamily="34" charset="0"/>
              </a:rPr>
              <a:t>his</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ease</a:t>
            </a:r>
            <a:r>
              <a:rPr lang="it-IT" sz="2000" dirty="0">
                <a:latin typeface="Calibri" panose="020F0502020204030204" pitchFamily="34" charset="0"/>
                <a:cs typeface="Calibri" panose="020F0502020204030204" pitchFamily="34" charset="0"/>
              </a:rPr>
              <a:t>.</a:t>
            </a:r>
          </a:p>
          <a:p>
            <a:pPr>
              <a:buFont typeface="Wingdings" panose="05000000000000000000" pitchFamily="2" charset="2"/>
              <a:buChar char="§"/>
            </a:pPr>
            <a:r>
              <a:rPr lang="it-IT" sz="2400" dirty="0" smtClean="0">
                <a:latin typeface="Calibri" panose="020F0502020204030204" pitchFamily="34" charset="0"/>
                <a:cs typeface="Calibri" panose="020F0502020204030204" pitchFamily="34" charset="0"/>
              </a:rPr>
              <a:t> GRETTA </a:t>
            </a:r>
            <a:r>
              <a:rPr lang="it-IT" sz="2400" dirty="0">
                <a:latin typeface="Calibri" panose="020F0502020204030204" pitchFamily="34" charset="0"/>
                <a:cs typeface="Calibri" panose="020F0502020204030204" pitchFamily="34" charset="0"/>
              </a:rPr>
              <a:t>CONROY </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Gabriel’s</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wife</a:t>
            </a:r>
            <a:r>
              <a:rPr lang="it-IT" sz="2000" dirty="0">
                <a:latin typeface="Calibri" panose="020F0502020204030204" pitchFamily="34" charset="0"/>
                <a:cs typeface="Calibri" panose="020F0502020204030204" pitchFamily="34" charset="0"/>
              </a:rPr>
              <a:t>, </a:t>
            </a:r>
            <a:r>
              <a:rPr lang="it-IT" sz="2000" dirty="0" smtClean="0">
                <a:latin typeface="Calibri" panose="020F0502020204030204" pitchFamily="34" charset="0"/>
                <a:cs typeface="Calibri" panose="020F0502020204030204" pitchFamily="34" charset="0"/>
              </a:rPr>
              <a:t>no </a:t>
            </a:r>
            <a:r>
              <a:rPr lang="it-IT" sz="2000" dirty="0" err="1" smtClean="0">
                <a:latin typeface="Calibri" panose="020F0502020204030204" pitchFamily="34" charset="0"/>
                <a:cs typeface="Calibri" panose="020F0502020204030204" pitchFamily="34" charset="0"/>
              </a:rPr>
              <a:t>active</a:t>
            </a:r>
            <a:r>
              <a:rPr lang="it-IT" sz="2000" dirty="0" smtClean="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character</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until</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she</a:t>
            </a:r>
            <a:r>
              <a:rPr lang="it-IT" sz="2000" dirty="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hears</a:t>
            </a:r>
            <a:r>
              <a:rPr lang="it-IT" sz="2000" dirty="0" smtClean="0">
                <a:latin typeface="Calibri" panose="020F0502020204030204" pitchFamily="34" charset="0"/>
                <a:cs typeface="Calibri" panose="020F0502020204030204" pitchFamily="34" charset="0"/>
              </a:rPr>
              <a:t> a </a:t>
            </a:r>
            <a:r>
              <a:rPr lang="it-IT" sz="2000" dirty="0" err="1">
                <a:latin typeface="Calibri" panose="020F0502020204030204" pitchFamily="34" charset="0"/>
                <a:cs typeface="Calibri" panose="020F0502020204030204" pitchFamily="34" charset="0"/>
              </a:rPr>
              <a:t>song</a:t>
            </a:r>
            <a:r>
              <a:rPr lang="it-IT" sz="2000" dirty="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reminding</a:t>
            </a:r>
            <a:r>
              <a:rPr lang="it-IT" sz="2000" dirty="0" smtClean="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her</a:t>
            </a:r>
            <a:r>
              <a:rPr lang="it-IT" sz="2000" dirty="0" smtClean="0">
                <a:latin typeface="Calibri" panose="020F0502020204030204" pitchFamily="34" charset="0"/>
                <a:cs typeface="Calibri" panose="020F0502020204030204" pitchFamily="34" charset="0"/>
              </a:rPr>
              <a:t> of </a:t>
            </a:r>
            <a:r>
              <a:rPr lang="it-IT" sz="2000" dirty="0" err="1" smtClean="0">
                <a:latin typeface="Calibri" panose="020F0502020204030204" pitchFamily="34" charset="0"/>
                <a:cs typeface="Calibri" panose="020F0502020204030204" pitchFamily="34" charset="0"/>
              </a:rPr>
              <a:t>her</a:t>
            </a:r>
            <a:r>
              <a:rPr lang="it-IT" sz="2000" dirty="0" smtClean="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past</a:t>
            </a:r>
            <a:r>
              <a:rPr lang="it-IT" sz="2000" dirty="0">
                <a:latin typeface="Calibri" panose="020F0502020204030204" pitchFamily="34" charset="0"/>
                <a:cs typeface="Calibri" panose="020F0502020204030204" pitchFamily="34" charset="0"/>
              </a:rPr>
              <a:t> and to Michael </a:t>
            </a:r>
            <a:r>
              <a:rPr lang="it-IT" sz="2000" dirty="0" err="1" smtClean="0">
                <a:latin typeface="Calibri" panose="020F0502020204030204" pitchFamily="34" charset="0"/>
                <a:cs typeface="Calibri" panose="020F0502020204030204" pitchFamily="34" charset="0"/>
              </a:rPr>
              <a:t>Fury</a:t>
            </a:r>
            <a:r>
              <a:rPr lang="it-IT" sz="2000" dirty="0" smtClean="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plays</a:t>
            </a:r>
            <a:r>
              <a:rPr lang="it-IT" sz="2000" dirty="0" smtClean="0">
                <a:latin typeface="Calibri" panose="020F0502020204030204" pitchFamily="34" charset="0"/>
                <a:cs typeface="Calibri" panose="020F0502020204030204" pitchFamily="34" charset="0"/>
              </a:rPr>
              <a:t> </a:t>
            </a:r>
            <a:r>
              <a:rPr lang="it-IT" sz="2000" dirty="0">
                <a:latin typeface="Calibri" panose="020F0502020204030204" pitchFamily="34" charset="0"/>
                <a:cs typeface="Calibri" panose="020F0502020204030204" pitchFamily="34" charset="0"/>
              </a:rPr>
              <a:t>a </a:t>
            </a:r>
            <a:r>
              <a:rPr lang="it-IT" sz="2000" dirty="0" smtClean="0">
                <a:latin typeface="Calibri" panose="020F0502020204030204" pitchFamily="34" charset="0"/>
                <a:cs typeface="Calibri" panose="020F0502020204030204" pitchFamily="34" charset="0"/>
              </a:rPr>
              <a:t>passive(</a:t>
            </a:r>
            <a:r>
              <a:rPr lang="it-IT" sz="2000" dirty="0" err="1" smtClean="0">
                <a:latin typeface="Calibri" panose="020F0502020204030204" pitchFamily="34" charset="0"/>
                <a:cs typeface="Calibri" panose="020F0502020204030204" pitchFamily="34" charset="0"/>
              </a:rPr>
              <a:t>perceptive</a:t>
            </a:r>
            <a:r>
              <a:rPr lang="it-IT" sz="2000" dirty="0" smtClean="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role</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role</a:t>
            </a:r>
            <a:r>
              <a:rPr lang="it-IT" sz="2000" dirty="0">
                <a:latin typeface="Calibri" panose="020F0502020204030204" pitchFamily="34" charset="0"/>
                <a:cs typeface="Calibri" panose="020F0502020204030204" pitchFamily="34" charset="0"/>
              </a:rPr>
              <a:t> </a:t>
            </a:r>
            <a:r>
              <a:rPr lang="it-IT" sz="2000" dirty="0" smtClean="0">
                <a:latin typeface="Calibri" panose="020F0502020204030204" pitchFamily="34" charset="0"/>
                <a:cs typeface="Calibri" panose="020F0502020204030204" pitchFamily="34" charset="0"/>
              </a:rPr>
              <a:t>, the </a:t>
            </a:r>
            <a:r>
              <a:rPr lang="it-IT" sz="2000" dirty="0">
                <a:latin typeface="Calibri" panose="020F0502020204030204" pitchFamily="34" charset="0"/>
                <a:cs typeface="Calibri" panose="020F0502020204030204" pitchFamily="34" charset="0"/>
              </a:rPr>
              <a:t>center of </a:t>
            </a:r>
            <a:r>
              <a:rPr lang="it-IT" sz="2000" dirty="0" err="1">
                <a:latin typeface="Calibri" panose="020F0502020204030204" pitchFamily="34" charset="0"/>
                <a:cs typeface="Calibri" panose="020F0502020204030204" pitchFamily="34" charset="0"/>
              </a:rPr>
              <a:t>her</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husband</a:t>
            </a:r>
            <a:r>
              <a:rPr lang="it-IT" sz="2000" dirty="0">
                <a:latin typeface="Calibri" panose="020F0502020204030204" pitchFamily="34" charset="0"/>
                <a:cs typeface="Calibri" panose="020F0502020204030204" pitchFamily="34" charset="0"/>
              </a:rPr>
              <a:t> </a:t>
            </a:r>
            <a:r>
              <a:rPr lang="it-IT" sz="2000" dirty="0" smtClean="0">
                <a:latin typeface="Calibri" panose="020F0502020204030204" pitchFamily="34" charset="0"/>
                <a:cs typeface="Calibri" panose="020F0502020204030204" pitchFamily="34" charset="0"/>
              </a:rPr>
              <a:t>‘s </a:t>
            </a:r>
            <a:r>
              <a:rPr lang="it-IT" sz="2000" dirty="0" err="1" smtClean="0">
                <a:latin typeface="Calibri" panose="020F0502020204030204" pitchFamily="34" charset="0"/>
                <a:cs typeface="Calibri" panose="020F0502020204030204" pitchFamily="34" charset="0"/>
              </a:rPr>
              <a:t>thoughts</a:t>
            </a:r>
            <a:r>
              <a:rPr lang="it-IT" sz="2000" dirty="0" smtClean="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without</a:t>
            </a:r>
            <a:r>
              <a:rPr lang="it-IT" sz="2000" dirty="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being</a:t>
            </a:r>
            <a:r>
              <a:rPr lang="it-IT" sz="2000" dirty="0" smtClean="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aware</a:t>
            </a:r>
            <a:r>
              <a:rPr lang="it-IT" sz="2000" dirty="0" smtClean="0">
                <a:latin typeface="Calibri" panose="020F0502020204030204" pitchFamily="34" charset="0"/>
                <a:cs typeface="Calibri" panose="020F0502020204030204" pitchFamily="34" charset="0"/>
              </a:rPr>
              <a:t> of that</a:t>
            </a:r>
            <a:endParaRPr lang="it-IT" sz="20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it-IT" sz="2400" dirty="0" smtClean="0">
                <a:latin typeface="Calibri" panose="020F0502020204030204" pitchFamily="34" charset="0"/>
                <a:cs typeface="Calibri" panose="020F0502020204030204" pitchFamily="34" charset="0"/>
              </a:rPr>
              <a:t> MICHEAL </a:t>
            </a:r>
            <a:r>
              <a:rPr lang="it-IT" sz="2400" dirty="0">
                <a:latin typeface="Calibri" panose="020F0502020204030204" pitchFamily="34" charset="0"/>
                <a:cs typeface="Calibri" panose="020F0502020204030204" pitchFamily="34" charset="0"/>
              </a:rPr>
              <a:t>FUREY </a:t>
            </a:r>
            <a:r>
              <a:rPr lang="it-IT" sz="2000" dirty="0">
                <a:latin typeface="Calibri" panose="020F0502020204030204" pitchFamily="34" charset="0"/>
                <a:cs typeface="Calibri" panose="020F0502020204030204" pitchFamily="34" charset="0"/>
              </a:rPr>
              <a:t>→</a:t>
            </a:r>
            <a:r>
              <a:rPr lang="it-IT" sz="2000" dirty="0" err="1">
                <a:latin typeface="Calibri" panose="020F0502020204030204" pitchFamily="34" charset="0"/>
                <a:cs typeface="Calibri" panose="020F0502020204030204" pitchFamily="34" charset="0"/>
              </a:rPr>
              <a:t>Gretta’s</a:t>
            </a:r>
            <a:r>
              <a:rPr lang="it-IT" sz="2000" dirty="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childhood</a:t>
            </a:r>
            <a:r>
              <a:rPr lang="it-IT" sz="2000" dirty="0" smtClean="0">
                <a:latin typeface="Calibri" panose="020F0502020204030204" pitchFamily="34" charset="0"/>
                <a:cs typeface="Calibri" panose="020F0502020204030204" pitchFamily="34" charset="0"/>
              </a:rPr>
              <a:t> </a:t>
            </a:r>
            <a:r>
              <a:rPr lang="it-IT" sz="2000" dirty="0">
                <a:latin typeface="Calibri" panose="020F0502020204030204" pitchFamily="34" charset="0"/>
                <a:cs typeface="Calibri" panose="020F0502020204030204" pitchFamily="34" charset="0"/>
              </a:rPr>
              <a:t>love</a:t>
            </a:r>
            <a:r>
              <a:rPr lang="it-IT" sz="2000" dirty="0" smtClean="0">
                <a:latin typeface="Calibri" panose="020F0502020204030204" pitchFamily="34" charset="0"/>
                <a:cs typeface="Calibri" panose="020F0502020204030204" pitchFamily="34" charset="0"/>
              </a:rPr>
              <a:t>, he </a:t>
            </a:r>
            <a:r>
              <a:rPr lang="it-IT" sz="2000" dirty="0" err="1">
                <a:latin typeface="Calibri" panose="020F0502020204030204" pitchFamily="34" charset="0"/>
                <a:cs typeface="Calibri" panose="020F0502020204030204" pitchFamily="34" charset="0"/>
              </a:rPr>
              <a:t>dies</a:t>
            </a:r>
            <a:r>
              <a:rPr lang="it-IT" sz="2000" dirty="0">
                <a:latin typeface="Calibri" panose="020F0502020204030204" pitchFamily="34" charset="0"/>
                <a:cs typeface="Calibri" panose="020F0502020204030204" pitchFamily="34" charset="0"/>
              </a:rPr>
              <a:t> for </a:t>
            </a:r>
            <a:r>
              <a:rPr lang="it-IT" sz="2000" dirty="0" err="1">
                <a:latin typeface="Calibri" panose="020F0502020204030204" pitchFamily="34" charset="0"/>
                <a:cs typeface="Calibri" panose="020F0502020204030204" pitchFamily="34" charset="0"/>
              </a:rPr>
              <a:t>her</a:t>
            </a:r>
            <a:endParaRPr lang="it-IT" sz="20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it-IT" sz="2400" dirty="0" smtClean="0">
                <a:latin typeface="Calibri" panose="020F0502020204030204" pitchFamily="34" charset="0"/>
                <a:cs typeface="Calibri" panose="020F0502020204030204" pitchFamily="34" charset="0"/>
              </a:rPr>
              <a:t> JULIA </a:t>
            </a:r>
            <a:r>
              <a:rPr lang="it-IT" sz="2400" dirty="0">
                <a:latin typeface="Calibri" panose="020F0502020204030204" pitchFamily="34" charset="0"/>
                <a:cs typeface="Calibri" panose="020F0502020204030204" pitchFamily="34" charset="0"/>
              </a:rPr>
              <a:t>AND KATE MORKAN </a:t>
            </a:r>
            <a:r>
              <a:rPr lang="it-IT" sz="2000" dirty="0">
                <a:latin typeface="Calibri" panose="020F0502020204030204" pitchFamily="34" charset="0"/>
                <a:cs typeface="Calibri" panose="020F0502020204030204" pitchFamily="34" charset="0"/>
              </a:rPr>
              <a:t>→Gabriel </a:t>
            </a:r>
            <a:r>
              <a:rPr lang="it-IT" sz="2000" dirty="0" err="1" smtClean="0">
                <a:latin typeface="Calibri" panose="020F0502020204030204" pitchFamily="34" charset="0"/>
                <a:cs typeface="Calibri" panose="020F0502020204030204" pitchFamily="34" charset="0"/>
              </a:rPr>
              <a:t>aunts</a:t>
            </a:r>
            <a:r>
              <a:rPr lang="it-IT" sz="2000" dirty="0" smtClean="0">
                <a:latin typeface="Calibri" panose="020F0502020204030204" pitchFamily="34" charset="0"/>
                <a:cs typeface="Calibri" panose="020F0502020204030204" pitchFamily="34" charset="0"/>
              </a:rPr>
              <a:t> ‘ the </a:t>
            </a:r>
            <a:r>
              <a:rPr lang="it-IT" sz="2000" dirty="0">
                <a:latin typeface="Calibri" panose="020F0502020204030204" pitchFamily="34" charset="0"/>
                <a:cs typeface="Calibri" panose="020F0502020204030204" pitchFamily="34" charset="0"/>
              </a:rPr>
              <a:t>symbol of </a:t>
            </a:r>
            <a:r>
              <a:rPr lang="it-IT" sz="2000" dirty="0" err="1">
                <a:latin typeface="Calibri" panose="020F0502020204030204" pitchFamily="34" charset="0"/>
                <a:cs typeface="Calibri" panose="020F0502020204030204" pitchFamily="34" charset="0"/>
              </a:rPr>
              <a:t>tradition</a:t>
            </a:r>
            <a:r>
              <a:rPr lang="it-IT" sz="2000" dirty="0">
                <a:latin typeface="Calibri" panose="020F0502020204030204" pitchFamily="34" charset="0"/>
                <a:cs typeface="Calibri" panose="020F0502020204030204" pitchFamily="34" charset="0"/>
              </a:rPr>
              <a:t>, </a:t>
            </a:r>
            <a:r>
              <a:rPr lang="it-IT" sz="2000" dirty="0" err="1" smtClean="0">
                <a:latin typeface="Calibri" panose="020F0502020204030204" pitchFamily="34" charset="0"/>
                <a:cs typeface="Calibri" panose="020F0502020204030204" pitchFamily="34" charset="0"/>
              </a:rPr>
              <a:t>organize</a:t>
            </a:r>
            <a:r>
              <a:rPr lang="it-IT" sz="2000" dirty="0" smtClean="0">
                <a:latin typeface="Calibri" panose="020F0502020204030204" pitchFamily="34" charset="0"/>
                <a:cs typeface="Calibri" panose="020F0502020204030204" pitchFamily="34" charset="0"/>
              </a:rPr>
              <a:t> </a:t>
            </a:r>
            <a:r>
              <a:rPr lang="it-IT" sz="2000" dirty="0">
                <a:latin typeface="Calibri" panose="020F0502020204030204" pitchFamily="34" charset="0"/>
                <a:cs typeface="Calibri" panose="020F0502020204030204" pitchFamily="34" charset="0"/>
              </a:rPr>
              <a:t>the party</a:t>
            </a:r>
          </a:p>
          <a:p>
            <a:pPr>
              <a:buFont typeface="Wingdings" panose="05000000000000000000" pitchFamily="2" charset="2"/>
              <a:buChar char="§"/>
            </a:pPr>
            <a:r>
              <a:rPr lang="it-IT" sz="2400" dirty="0" smtClean="0">
                <a:latin typeface="Calibri" panose="020F0502020204030204" pitchFamily="34" charset="0"/>
                <a:cs typeface="Calibri" panose="020F0502020204030204" pitchFamily="34" charset="0"/>
              </a:rPr>
              <a:t> MOLLY </a:t>
            </a:r>
            <a:r>
              <a:rPr lang="it-IT" sz="2400" dirty="0">
                <a:latin typeface="Calibri" panose="020F0502020204030204" pitchFamily="34" charset="0"/>
                <a:cs typeface="Calibri" panose="020F0502020204030204" pitchFamily="34" charset="0"/>
              </a:rPr>
              <a:t>IVORS </a:t>
            </a:r>
            <a:r>
              <a:rPr lang="it-IT" sz="2000" dirty="0">
                <a:latin typeface="Calibri" panose="020F0502020204030204" pitchFamily="34" charset="0"/>
                <a:cs typeface="Calibri" panose="020F0502020204030204" pitchFamily="34" charset="0"/>
              </a:rPr>
              <a:t>→Young Guest</a:t>
            </a:r>
          </a:p>
          <a:p>
            <a:pPr>
              <a:buFont typeface="Wingdings" panose="05000000000000000000" pitchFamily="2" charset="2"/>
              <a:buChar char="§"/>
            </a:pPr>
            <a:r>
              <a:rPr lang="it-IT" sz="2400" dirty="0" smtClean="0">
                <a:latin typeface="Calibri" panose="020F0502020204030204" pitchFamily="34" charset="0"/>
                <a:cs typeface="Calibri" panose="020F0502020204030204" pitchFamily="34" charset="0"/>
              </a:rPr>
              <a:t> LILY</a:t>
            </a:r>
            <a:r>
              <a:rPr lang="it-IT" sz="2000" dirty="0" smtClean="0">
                <a:latin typeface="Calibri" panose="020F0502020204030204" pitchFamily="34" charset="0"/>
                <a:cs typeface="Calibri" panose="020F0502020204030204" pitchFamily="34" charset="0"/>
              </a:rPr>
              <a:t> </a:t>
            </a:r>
            <a:r>
              <a:rPr lang="it-IT" sz="2000" dirty="0">
                <a:latin typeface="Calibri" panose="020F0502020204030204" pitchFamily="34" charset="0"/>
                <a:cs typeface="Calibri" panose="020F0502020204030204" pitchFamily="34" charset="0"/>
              </a:rPr>
              <a:t>→ The </a:t>
            </a:r>
            <a:r>
              <a:rPr lang="it-IT" sz="2000" dirty="0" err="1">
                <a:latin typeface="Calibri" panose="020F0502020204030204" pitchFamily="34" charset="0"/>
                <a:cs typeface="Calibri" panose="020F0502020204030204" pitchFamily="34" charset="0"/>
              </a:rPr>
              <a:t>houskeeper’s</a:t>
            </a:r>
            <a:r>
              <a:rPr lang="it-IT" sz="2000" dirty="0">
                <a:latin typeface="Calibri" panose="020F0502020204030204" pitchFamily="34" charset="0"/>
                <a:cs typeface="Calibri" panose="020F0502020204030204" pitchFamily="34" charset="0"/>
              </a:rPr>
              <a:t> </a:t>
            </a:r>
            <a:r>
              <a:rPr lang="it-IT" sz="2000" dirty="0" err="1">
                <a:latin typeface="Calibri" panose="020F0502020204030204" pitchFamily="34" charset="0"/>
                <a:cs typeface="Calibri" panose="020F0502020204030204" pitchFamily="34" charset="0"/>
              </a:rPr>
              <a:t>daughter</a:t>
            </a:r>
            <a:endParaRPr lang="it-IT" sz="2000" dirty="0">
              <a:latin typeface="Calibri" panose="020F0502020204030204" pitchFamily="34" charset="0"/>
              <a:cs typeface="Calibri" panose="020F0502020204030204" pitchFamily="34" charset="0"/>
            </a:endParaRPr>
          </a:p>
          <a:p>
            <a:pPr>
              <a:buFont typeface="Wingdings" panose="05000000000000000000" pitchFamily="2" charset="2"/>
              <a:buChar char="q"/>
            </a:pPr>
            <a:endParaRPr lang="it-IT" dirty="0">
              <a:latin typeface="Garamond" panose="02020404030301010803" pitchFamily="18" charset="0"/>
            </a:endParaRPr>
          </a:p>
          <a:p>
            <a:pPr>
              <a:buFont typeface="Wingdings" panose="05000000000000000000" pitchFamily="2" charset="2"/>
              <a:buChar char="q"/>
            </a:pPr>
            <a:endParaRPr lang="it-IT" dirty="0">
              <a:latin typeface="Garamond" panose="02020404030301010803" pitchFamily="18" charset="0"/>
            </a:endParaRPr>
          </a:p>
          <a:p>
            <a:pPr marL="0" indent="0">
              <a:buNone/>
            </a:pPr>
            <a:endParaRPr lang="it-IT" dirty="0"/>
          </a:p>
        </p:txBody>
      </p:sp>
    </p:spTree>
    <p:extLst>
      <p:ext uri="{BB962C8B-B14F-4D97-AF65-F5344CB8AC3E}">
        <p14:creationId xmlns:p14="http://schemas.microsoft.com/office/powerpoint/2010/main" val="3383908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lgn="ctr" rtl="0"/>
            <a:r>
              <a:rPr lang="it-IT" sz="4400" dirty="0">
                <a:latin typeface="Calibri" panose="020F0502020204030204" pitchFamily="34" charset="0"/>
                <a:cs typeface="Calibri" panose="020F0502020204030204" pitchFamily="34" charset="0"/>
              </a:rPr>
              <a:t>SETTING</a:t>
            </a:r>
          </a:p>
        </p:txBody>
      </p:sp>
      <p:sp>
        <p:nvSpPr>
          <p:cNvPr id="3" name="Segnaposto contenuto 2">
            <a:extLst>
              <a:ext uri="{FF2B5EF4-FFF2-40B4-BE49-F238E27FC236}">
                <a16:creationId xmlns="" xmlns:a16="http://schemas.microsoft.com/office/drawing/2014/main" id="{A37BBA48-7BBB-4BB0-869F-FC102C522BD5}"/>
              </a:ext>
            </a:extLst>
          </p:cNvPr>
          <p:cNvSpPr>
            <a:spLocks noGrp="1"/>
          </p:cNvSpPr>
          <p:nvPr>
            <p:ph idx="1"/>
          </p:nvPr>
        </p:nvSpPr>
        <p:spPr/>
        <p:txBody>
          <a:bodyPr/>
          <a:lstStyle/>
          <a:p>
            <a:pPr>
              <a:buFont typeface="Wingdings" panose="05000000000000000000" pitchFamily="2" charset="2"/>
              <a:buChar char="§"/>
            </a:pPr>
            <a:r>
              <a:rPr lang="en-US" dirty="0">
                <a:latin typeface="Calibri" panose="020F0502020204030204" pitchFamily="34" charset="0"/>
                <a:cs typeface="Calibri" panose="020F0502020204030204" pitchFamily="34" charset="0"/>
              </a:rPr>
              <a:t>Dublin, Ireland </a:t>
            </a:r>
          </a:p>
          <a:p>
            <a:pPr>
              <a:buFont typeface="Wingdings" panose="05000000000000000000" pitchFamily="2" charset="2"/>
              <a:buChar char="§"/>
            </a:pPr>
            <a:endParaRPr lang="en-US"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dirty="0" smtClean="0">
                <a:latin typeface="Calibri" panose="020F0502020204030204" pitchFamily="34" charset="0"/>
                <a:cs typeface="Calibri" panose="020F0502020204030204" pitchFamily="34" charset="0"/>
              </a:rPr>
              <a:t>20ieth </a:t>
            </a:r>
            <a:r>
              <a:rPr lang="en-US" dirty="0">
                <a:latin typeface="Calibri" panose="020F0502020204030204" pitchFamily="34" charset="0"/>
                <a:cs typeface="Calibri" panose="020F0502020204030204" pitchFamily="34" charset="0"/>
              </a:rPr>
              <a:t>century</a:t>
            </a:r>
          </a:p>
          <a:p>
            <a:pPr>
              <a:buFont typeface="Wingdings" panose="05000000000000000000" pitchFamily="2" charset="2"/>
              <a:buChar char="§"/>
            </a:pPr>
            <a:endParaRPr lang="en-US"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dirty="0">
                <a:latin typeface="Calibri" panose="020F0502020204030204" pitchFamily="34" charset="0"/>
                <a:cs typeface="Calibri" panose="020F0502020204030204" pitchFamily="34" charset="0"/>
              </a:rPr>
              <a:t>Hotel </a:t>
            </a:r>
            <a:r>
              <a:rPr lang="en-US" dirty="0" smtClean="0">
                <a:latin typeface="Calibri" panose="020F0502020204030204" pitchFamily="34" charset="0"/>
                <a:cs typeface="Calibri" panose="020F0502020204030204" pitchFamily="34" charset="0"/>
              </a:rPr>
              <a:t>room</a:t>
            </a:r>
            <a:endParaRPr lang="en-US" dirty="0">
              <a:latin typeface="Calibri" panose="020F0502020204030204" pitchFamily="34" charset="0"/>
              <a:cs typeface="Calibri" panose="020F0502020204030204" pitchFamily="34" charset="0"/>
            </a:endParaRPr>
          </a:p>
          <a:p>
            <a:pPr>
              <a:buFont typeface="Wingdings" panose="05000000000000000000" pitchFamily="2" charset="2"/>
              <a:buChar char="§"/>
            </a:pPr>
            <a:endParaRPr lang="en-US"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dirty="0">
                <a:latin typeface="Calibri" panose="020F0502020204030204" pitchFamily="34" charset="0"/>
                <a:cs typeface="Calibri" panose="020F0502020204030204" pitchFamily="34" charset="0"/>
              </a:rPr>
              <a:t>Kate and Julia </a:t>
            </a:r>
            <a:r>
              <a:rPr lang="en-US" dirty="0" err="1">
                <a:latin typeface="Calibri" panose="020F0502020204030204" pitchFamily="34" charset="0"/>
                <a:cs typeface="Calibri" panose="020F0502020204030204" pitchFamily="34" charset="0"/>
              </a:rPr>
              <a:t>Morkan’s</a:t>
            </a:r>
            <a:r>
              <a:rPr lang="en-US" dirty="0">
                <a:latin typeface="Calibri" panose="020F0502020204030204" pitchFamily="34" charset="0"/>
                <a:cs typeface="Calibri" panose="020F0502020204030204" pitchFamily="34" charset="0"/>
              </a:rPr>
              <a:t> House</a:t>
            </a:r>
          </a:p>
          <a:p>
            <a:endParaRPr lang="en-GB" dirty="0"/>
          </a:p>
        </p:txBody>
      </p:sp>
    </p:spTree>
    <p:extLst>
      <p:ext uri="{BB962C8B-B14F-4D97-AF65-F5344CB8AC3E}">
        <p14:creationId xmlns:p14="http://schemas.microsoft.com/office/powerpoint/2010/main" val="1640185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30DB241-AE16-41DD-B375-E92C341FB6A0}"/>
              </a:ext>
            </a:extLst>
          </p:cNvPr>
          <p:cNvSpPr>
            <a:spLocks noGrp="1"/>
          </p:cNvSpPr>
          <p:nvPr>
            <p:ph type="title"/>
          </p:nvPr>
        </p:nvSpPr>
        <p:spPr>
          <a:xfrm>
            <a:off x="914161" y="116632"/>
            <a:ext cx="10360501" cy="1219200"/>
          </a:xfrm>
        </p:spPr>
        <p:txBody>
          <a:bodyPr/>
          <a:lstStyle/>
          <a:p>
            <a:pPr algn="ctr"/>
            <a:r>
              <a:rPr lang="en-GB" dirty="0">
                <a:latin typeface="Calibri" panose="020F0502020204030204" pitchFamily="34" charset="0"/>
                <a:cs typeface="Calibri" panose="020F0502020204030204" pitchFamily="34" charset="0"/>
              </a:rPr>
              <a:t>NARRATIVE TECNIQUES</a:t>
            </a:r>
          </a:p>
        </p:txBody>
      </p:sp>
      <p:sp>
        <p:nvSpPr>
          <p:cNvPr id="3" name="Segnaposto contenuto 2">
            <a:extLst>
              <a:ext uri="{FF2B5EF4-FFF2-40B4-BE49-F238E27FC236}">
                <a16:creationId xmlns="" xmlns:a16="http://schemas.microsoft.com/office/drawing/2014/main" id="{A9C42227-B087-4D88-8FE6-3524C5B34168}"/>
              </a:ext>
            </a:extLst>
          </p:cNvPr>
          <p:cNvSpPr>
            <a:spLocks noGrp="1"/>
          </p:cNvSpPr>
          <p:nvPr>
            <p:ph idx="1"/>
          </p:nvPr>
        </p:nvSpPr>
        <p:spPr/>
        <p:txBody>
          <a:bodyPr/>
          <a:lstStyle/>
          <a:p>
            <a:r>
              <a:rPr lang="en-GB" dirty="0">
                <a:latin typeface="Calibri" panose="020F0502020204030204" pitchFamily="34" charset="0"/>
                <a:cs typeface="Calibri" panose="020F0502020204030204" pitchFamily="34" charset="0"/>
              </a:rPr>
              <a:t>Third Person Narrator</a:t>
            </a:r>
            <a:r>
              <a:rPr lang="it-IT" dirty="0">
                <a:latin typeface="Calibri" panose="020F0502020204030204" pitchFamily="34" charset="0"/>
                <a:cs typeface="Calibri" panose="020F0502020204030204" pitchFamily="34" charset="0"/>
              </a:rPr>
              <a:t> </a:t>
            </a:r>
          </a:p>
          <a:p>
            <a:r>
              <a:rPr lang="en-GB" dirty="0" smtClean="0">
                <a:latin typeface="Calibri" panose="020F0502020204030204" pitchFamily="34" charset="0"/>
                <a:cs typeface="Calibri" panose="020F0502020204030204" pitchFamily="34" charset="0"/>
              </a:rPr>
              <a:t>Gabriel’s and </a:t>
            </a:r>
            <a:r>
              <a:rPr lang="en-GB" dirty="0" err="1" smtClean="0">
                <a:latin typeface="Calibri" panose="020F0502020204030204" pitchFamily="34" charset="0"/>
                <a:cs typeface="Calibri" panose="020F0502020204030204" pitchFamily="34" charset="0"/>
              </a:rPr>
              <a:t>Gretta’s</a:t>
            </a:r>
            <a:r>
              <a:rPr lang="en-GB" dirty="0" smtClean="0">
                <a:latin typeface="Calibri" panose="020F0502020204030204" pitchFamily="34" charset="0"/>
                <a:cs typeface="Calibri" panose="020F0502020204030204" pitchFamily="34" charset="0"/>
              </a:rPr>
              <a:t> point of view </a:t>
            </a:r>
            <a:r>
              <a:rPr lang="en-GB" dirty="0" smtClean="0">
                <a:latin typeface="Calibri" panose="020F0502020204030204" pitchFamily="34" charset="0"/>
                <a:cs typeface="Calibri" panose="020F0502020204030204" pitchFamily="34" charset="0"/>
                <a:sym typeface="Wingdings" panose="05000000000000000000" pitchFamily="2" charset="2"/>
              </a:rPr>
              <a:t> interior monologue</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Telling and </a:t>
            </a:r>
            <a:r>
              <a:rPr lang="en-GB" dirty="0" smtClean="0">
                <a:latin typeface="Calibri" panose="020F0502020204030204" pitchFamily="34" charset="0"/>
                <a:cs typeface="Calibri" panose="020F0502020204030204" pitchFamily="34" charset="0"/>
              </a:rPr>
              <a:t>Showing</a:t>
            </a:r>
            <a:endParaRPr lang="it-IT" dirty="0">
              <a:latin typeface="Calibri" panose="020F0502020204030204" pitchFamily="34" charset="0"/>
              <a:cs typeface="Calibri" panose="020F0502020204030204" pitchFamily="34" charset="0"/>
            </a:endParaRPr>
          </a:p>
          <a:p>
            <a:r>
              <a:rPr lang="it-IT" dirty="0" err="1" smtClean="0">
                <a:latin typeface="Calibri" panose="020F0502020204030204" pitchFamily="34" charset="0"/>
                <a:cs typeface="Calibri" panose="020F0502020204030204" pitchFamily="34" charset="0"/>
              </a:rPr>
              <a:t>Epiphany</a:t>
            </a:r>
            <a:endParaRPr lang="it-IT" dirty="0">
              <a:latin typeface="Calibri" panose="020F0502020204030204" pitchFamily="34" charset="0"/>
              <a:cs typeface="Calibri" panose="020F0502020204030204" pitchFamily="34" charset="0"/>
            </a:endParaRPr>
          </a:p>
          <a:p>
            <a:r>
              <a:rPr lang="it-IT" dirty="0" err="1">
                <a:latin typeface="Calibri" panose="020F0502020204030204" pitchFamily="34" charset="0"/>
                <a:cs typeface="Calibri" panose="020F0502020204030204" pitchFamily="34" charset="0"/>
              </a:rPr>
              <a:t>Detailed</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narration</a:t>
            </a:r>
            <a:r>
              <a:rPr lang="it-IT" dirty="0">
                <a:latin typeface="Calibri" panose="020F0502020204030204" pitchFamily="34" charset="0"/>
                <a:cs typeface="Calibri" panose="020F0502020204030204" pitchFamily="34" charset="0"/>
              </a:rPr>
              <a:t> and </a:t>
            </a:r>
            <a:r>
              <a:rPr lang="it-IT" dirty="0" err="1" smtClean="0">
                <a:latin typeface="Calibri" panose="020F0502020204030204" pitchFamily="34" charset="0"/>
                <a:cs typeface="Calibri" panose="020F0502020204030204" pitchFamily="34" charset="0"/>
              </a:rPr>
              <a:t>descriptions</a:t>
            </a:r>
            <a:endParaRPr lang="it-IT" dirty="0" smtClean="0">
              <a:latin typeface="Calibri" panose="020F0502020204030204" pitchFamily="34" charset="0"/>
              <a:cs typeface="Calibri" panose="020F0502020204030204" pitchFamily="34" charset="0"/>
            </a:endParaRPr>
          </a:p>
          <a:p>
            <a:r>
              <a:rPr lang="it-IT" dirty="0" smtClean="0">
                <a:latin typeface="Calibri" panose="020F0502020204030204" pitchFamily="34" charset="0"/>
                <a:cs typeface="Calibri" panose="020F0502020204030204" pitchFamily="34" charset="0"/>
              </a:rPr>
              <a:t>Language of </a:t>
            </a:r>
            <a:r>
              <a:rPr lang="it-IT" dirty="0" err="1" smtClean="0">
                <a:latin typeface="Calibri" panose="020F0502020204030204" pitchFamily="34" charset="0"/>
                <a:cs typeface="Calibri" panose="020F0502020204030204" pitchFamily="34" charset="0"/>
              </a:rPr>
              <a:t>sense</a:t>
            </a:r>
            <a:r>
              <a:rPr lang="it-IT" dirty="0" smtClean="0">
                <a:latin typeface="Calibri" panose="020F0502020204030204" pitchFamily="34" charset="0"/>
                <a:cs typeface="Calibri" panose="020F0502020204030204" pitchFamily="34" charset="0"/>
              </a:rPr>
              <a:t> </a:t>
            </a:r>
            <a:r>
              <a:rPr lang="it-IT" dirty="0" err="1" smtClean="0">
                <a:latin typeface="Calibri" panose="020F0502020204030204" pitchFamily="34" charset="0"/>
                <a:cs typeface="Calibri" panose="020F0502020204030204" pitchFamily="34" charset="0"/>
              </a:rPr>
              <a:t>impression</a:t>
            </a:r>
            <a:endParaRPr lang="it-IT" dirty="0" smtClean="0">
              <a:latin typeface="Calibri" panose="020F0502020204030204" pitchFamily="34" charset="0"/>
              <a:cs typeface="Calibri" panose="020F0502020204030204" pitchFamily="34" charset="0"/>
            </a:endParaRPr>
          </a:p>
          <a:p>
            <a:r>
              <a:rPr lang="it-IT" dirty="0" err="1" smtClean="0">
                <a:latin typeface="Calibri" panose="020F0502020204030204" pitchFamily="34" charset="0"/>
                <a:cs typeface="Calibri" panose="020F0502020204030204" pitchFamily="34" charset="0"/>
              </a:rPr>
              <a:t>Symbolic</a:t>
            </a:r>
            <a:r>
              <a:rPr lang="it-IT" dirty="0" smtClean="0">
                <a:latin typeface="Calibri" panose="020F0502020204030204" pitchFamily="34" charset="0"/>
                <a:cs typeface="Calibri" panose="020F0502020204030204" pitchFamily="34" charset="0"/>
              </a:rPr>
              <a:t> </a:t>
            </a:r>
            <a:r>
              <a:rPr lang="it-IT" dirty="0" err="1" smtClean="0">
                <a:latin typeface="Calibri" panose="020F0502020204030204" pitchFamily="34" charset="0"/>
                <a:cs typeface="Calibri" panose="020F0502020204030204" pitchFamily="34" charset="0"/>
              </a:rPr>
              <a:t>realism</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5054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161" y="332656"/>
            <a:ext cx="10360501" cy="1219200"/>
          </a:xfrm>
        </p:spPr>
        <p:txBody>
          <a:bodyPr rtlCol="0">
            <a:normAutofit/>
          </a:bodyPr>
          <a:lstStyle/>
          <a:p>
            <a:pPr algn="ctr" rtl="0"/>
            <a:r>
              <a:rPr lang="it-IT" sz="4400" dirty="0">
                <a:latin typeface="Calibri" panose="020F0502020204030204" pitchFamily="34" charset="0"/>
                <a:cs typeface="Calibri" panose="020F0502020204030204" pitchFamily="34" charset="0"/>
              </a:rPr>
              <a:t>USE OF THE LANGUAGE</a:t>
            </a:r>
          </a:p>
        </p:txBody>
      </p:sp>
      <p:sp>
        <p:nvSpPr>
          <p:cNvPr id="3" name="Segnaposto contenuto 2">
            <a:extLst>
              <a:ext uri="{FF2B5EF4-FFF2-40B4-BE49-F238E27FC236}">
                <a16:creationId xmlns="" xmlns:a16="http://schemas.microsoft.com/office/drawing/2014/main" id="{A37BBA48-7BBB-4BB0-869F-FC102C522BD5}"/>
              </a:ext>
            </a:extLst>
          </p:cNvPr>
          <p:cNvSpPr>
            <a:spLocks noGrp="1"/>
          </p:cNvSpPr>
          <p:nvPr>
            <p:ph idx="1"/>
          </p:nvPr>
        </p:nvSpPr>
        <p:spPr/>
        <p:txBody>
          <a:bodyPr/>
          <a:lstStyle/>
          <a:p>
            <a:r>
              <a:rPr lang="en-GB" dirty="0">
                <a:latin typeface="Calibri" panose="020F0502020204030204" pitchFamily="34" charset="0"/>
                <a:cs typeface="Calibri" panose="020F0502020204030204" pitchFamily="34" charset="0"/>
              </a:rPr>
              <a:t>Language changes according to the speaking character</a:t>
            </a:r>
          </a:p>
          <a:p>
            <a:r>
              <a:rPr lang="en-GB" dirty="0">
                <a:latin typeface="Calibri" panose="020F0502020204030204" pitchFamily="34" charset="0"/>
                <a:cs typeface="Calibri" panose="020F0502020204030204" pitchFamily="34" charset="0"/>
              </a:rPr>
              <a:t>Full use of allegorical symbols</a:t>
            </a:r>
          </a:p>
          <a:p>
            <a:r>
              <a:rPr lang="en-GB" dirty="0">
                <a:latin typeface="Calibri" panose="020F0502020204030204" pitchFamily="34" charset="0"/>
                <a:cs typeface="Calibri" panose="020F0502020204030204" pitchFamily="34" charset="0"/>
              </a:rPr>
              <a:t>Attention to </a:t>
            </a:r>
            <a:r>
              <a:rPr lang="en-GB" dirty="0" smtClean="0">
                <a:latin typeface="Calibri" panose="020F0502020204030204" pitchFamily="34" charset="0"/>
                <a:cs typeface="Calibri" panose="020F0502020204030204" pitchFamily="34" charset="0"/>
              </a:rPr>
              <a:t>details </a:t>
            </a:r>
            <a:r>
              <a:rPr lang="en-GB" dirty="0">
                <a:latin typeface="Calibri" panose="020F0502020204030204" pitchFamily="34" charset="0"/>
                <a:cs typeface="Calibri" panose="020F0502020204030204" pitchFamily="34" charset="0"/>
              </a:rPr>
              <a:t>such us: </a:t>
            </a:r>
          </a:p>
          <a:p>
            <a:pPr>
              <a:buFont typeface="Wingdings" panose="05000000000000000000" pitchFamily="2" charset="2"/>
              <a:buChar char="Ø"/>
            </a:pPr>
            <a:r>
              <a:rPr lang="en-GB" sz="2400" i="1" dirty="0">
                <a:latin typeface="Calibri" panose="020F0502020204030204" pitchFamily="34" charset="0"/>
                <a:cs typeface="Calibri" panose="020F0502020204030204" pitchFamily="34" charset="0"/>
              </a:rPr>
              <a:t>Atmosphere</a:t>
            </a:r>
          </a:p>
          <a:p>
            <a:pPr>
              <a:buFont typeface="Wingdings" panose="05000000000000000000" pitchFamily="2" charset="2"/>
              <a:buChar char="Ø"/>
            </a:pPr>
            <a:r>
              <a:rPr lang="en-GB" sz="2400" i="1" dirty="0">
                <a:latin typeface="Calibri" panose="020F0502020204030204" pitchFamily="34" charset="0"/>
                <a:cs typeface="Calibri" panose="020F0502020204030204" pitchFamily="34" charset="0"/>
              </a:rPr>
              <a:t>Inner thoughts</a:t>
            </a:r>
          </a:p>
          <a:p>
            <a:pPr>
              <a:buFont typeface="Wingdings" panose="05000000000000000000" pitchFamily="2" charset="2"/>
              <a:buChar char="Ø"/>
            </a:pPr>
            <a:r>
              <a:rPr lang="en-GB" sz="2400" i="1" dirty="0">
                <a:latin typeface="Calibri" panose="020F0502020204030204" pitchFamily="34" charset="0"/>
                <a:cs typeface="Calibri" panose="020F0502020204030204" pitchFamily="34" charset="0"/>
              </a:rPr>
              <a:t>Feelings </a:t>
            </a:r>
          </a:p>
          <a:p>
            <a:endParaRPr lang="en-GB" dirty="0"/>
          </a:p>
        </p:txBody>
      </p:sp>
    </p:spTree>
    <p:extLst>
      <p:ext uri="{BB962C8B-B14F-4D97-AF65-F5344CB8AC3E}">
        <p14:creationId xmlns:p14="http://schemas.microsoft.com/office/powerpoint/2010/main" val="27286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65B5D08-DE69-43CF-8344-25CA6C231D30}"/>
              </a:ext>
            </a:extLst>
          </p:cNvPr>
          <p:cNvSpPr>
            <a:spLocks noGrp="1"/>
          </p:cNvSpPr>
          <p:nvPr>
            <p:ph type="title"/>
          </p:nvPr>
        </p:nvSpPr>
        <p:spPr/>
        <p:txBody>
          <a:bodyPr>
            <a:normAutofit/>
          </a:bodyPr>
          <a:lstStyle/>
          <a:p>
            <a:pPr algn="ctr"/>
            <a:r>
              <a:rPr lang="en-GB" sz="5400" dirty="0">
                <a:latin typeface="Calibri" panose="020F0502020204030204" pitchFamily="34" charset="0"/>
                <a:cs typeface="Calibri" panose="020F0502020204030204" pitchFamily="34" charset="0"/>
              </a:rPr>
              <a:t>MESSAGE</a:t>
            </a:r>
          </a:p>
        </p:txBody>
      </p:sp>
      <p:sp>
        <p:nvSpPr>
          <p:cNvPr id="3" name="Segnaposto contenuto 2">
            <a:extLst>
              <a:ext uri="{FF2B5EF4-FFF2-40B4-BE49-F238E27FC236}">
                <a16:creationId xmlns="" xmlns:a16="http://schemas.microsoft.com/office/drawing/2014/main" id="{69B6E919-DFD3-48FE-8369-211D43CD0220}"/>
              </a:ext>
            </a:extLst>
          </p:cNvPr>
          <p:cNvSpPr>
            <a:spLocks noGrp="1"/>
          </p:cNvSpPr>
          <p:nvPr>
            <p:ph idx="1"/>
          </p:nvPr>
        </p:nvSpPr>
        <p:spPr>
          <a:xfrm>
            <a:off x="914162" y="1803401"/>
            <a:ext cx="10940890" cy="4470400"/>
          </a:xfrm>
        </p:spPr>
        <p:txBody>
          <a:bodyPr/>
          <a:lstStyle/>
          <a:p>
            <a:r>
              <a:rPr lang="en-GB" dirty="0" smtClean="0">
                <a:latin typeface="Calibri" panose="020F0502020204030204" pitchFamily="34" charset="0"/>
                <a:cs typeface="Calibri" panose="020F0502020204030204" pitchFamily="34" charset="0"/>
              </a:rPr>
              <a:t>Brevity </a:t>
            </a:r>
            <a:r>
              <a:rPr lang="en-GB" dirty="0">
                <a:latin typeface="Calibri" panose="020F0502020204030204" pitchFamily="34" charset="0"/>
                <a:cs typeface="Calibri" panose="020F0502020204030204" pitchFamily="34" charset="0"/>
              </a:rPr>
              <a:t>of life</a:t>
            </a:r>
          </a:p>
          <a:p>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GB" dirty="0" smtClean="0">
                <a:latin typeface="Calibri" panose="020F0502020204030204" pitchFamily="34" charset="0"/>
                <a:cs typeface="Calibri" panose="020F0502020204030204" pitchFamily="34" charset="0"/>
              </a:rPr>
              <a:t>The </a:t>
            </a:r>
            <a:r>
              <a:rPr lang="en-GB" dirty="0" smtClean="0">
                <a:latin typeface="Calibri" panose="020F0502020204030204" pitchFamily="34" charset="0"/>
                <a:cs typeface="Calibri" panose="020F0502020204030204" pitchFamily="34" charset="0"/>
              </a:rPr>
              <a:t>past influences both </a:t>
            </a:r>
            <a:r>
              <a:rPr lang="en-GB" dirty="0">
                <a:latin typeface="Calibri" panose="020F0502020204030204" pitchFamily="34" charset="0"/>
                <a:cs typeface="Calibri" panose="020F0502020204030204" pitchFamily="34" charset="0"/>
              </a:rPr>
              <a:t>present and future </a:t>
            </a:r>
            <a:r>
              <a:rPr lang="en-GB" dirty="0" smtClean="0">
                <a:latin typeface="Calibri" panose="020F0502020204030204" pitchFamily="34" charset="0"/>
                <a:cs typeface="Calibri" panose="020F0502020204030204" pitchFamily="34" charset="0"/>
              </a:rPr>
              <a:t>(perception </a:t>
            </a:r>
            <a:r>
              <a:rPr lang="en-GB" dirty="0">
                <a:latin typeface="Calibri" panose="020F0502020204030204" pitchFamily="34" charset="0"/>
                <a:cs typeface="Calibri" panose="020F0502020204030204" pitchFamily="34" charset="0"/>
              </a:rPr>
              <a:t>of time and space)</a:t>
            </a:r>
          </a:p>
          <a:p>
            <a:pPr>
              <a:buFont typeface="Wingdings" panose="05000000000000000000" pitchFamily="2" charset="2"/>
              <a:buChar char="§"/>
            </a:pP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Breathing doesn’t mean being alive </a:t>
            </a:r>
            <a:r>
              <a:rPr lang="en-GB" dirty="0">
                <a:latin typeface="Calibri" panose="020F0502020204030204" pitchFamily="34" charset="0"/>
                <a:cs typeface="Calibri" panose="020F0502020204030204" pitchFamily="34" charset="0"/>
              </a:rPr>
              <a:t>(</a:t>
            </a:r>
            <a:r>
              <a:rPr lang="en-GB" dirty="0" smtClean="0">
                <a:latin typeface="Calibri" panose="020F0502020204030204" pitchFamily="34" charset="0"/>
                <a:cs typeface="Calibri" panose="020F0502020204030204" pitchFamily="34" charset="0"/>
              </a:rPr>
              <a:t>reference to Hamlet)</a:t>
            </a: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GB" dirty="0" smtClean="0">
                <a:latin typeface="Calibri" panose="020F0502020204030204" pitchFamily="34" charset="0"/>
                <a:cs typeface="Calibri" panose="020F0502020204030204" pitchFamily="34" charset="0"/>
              </a:rPr>
              <a:t>Relationships </a:t>
            </a:r>
            <a:r>
              <a:rPr lang="en-GB" dirty="0" smtClean="0">
                <a:latin typeface="Calibri" panose="020F0502020204030204" pitchFamily="34" charset="0"/>
                <a:cs typeface="Calibri" panose="020F0502020204030204" pitchFamily="34" charset="0"/>
                <a:sym typeface="Wingdings" panose="05000000000000000000" pitchFamily="2" charset="2"/>
              </a:rPr>
              <a:t> </a:t>
            </a:r>
            <a:r>
              <a:rPr lang="en-GB" dirty="0" smtClean="0">
                <a:latin typeface="Calibri" panose="020F0502020204030204" pitchFamily="34" charset="0"/>
                <a:cs typeface="Calibri" panose="020F0502020204030204" pitchFamily="34" charset="0"/>
              </a:rPr>
              <a:t>memories </a:t>
            </a:r>
            <a:r>
              <a:rPr lang="en-GB" dirty="0">
                <a:latin typeface="Calibri" panose="020F0502020204030204" pitchFamily="34" charset="0"/>
                <a:cs typeface="Calibri" panose="020F0502020204030204" pitchFamily="34" charset="0"/>
              </a:rPr>
              <a:t>we are leaving to the future</a:t>
            </a:r>
          </a:p>
        </p:txBody>
      </p:sp>
    </p:spTree>
    <p:extLst>
      <p:ext uri="{BB962C8B-B14F-4D97-AF65-F5344CB8AC3E}">
        <p14:creationId xmlns:p14="http://schemas.microsoft.com/office/powerpoint/2010/main" val="182424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A32B69D-3D60-4E34-8F07-A117E6B4F72A}"/>
              </a:ext>
            </a:extLst>
          </p:cNvPr>
          <p:cNvSpPr>
            <a:spLocks noGrp="1"/>
          </p:cNvSpPr>
          <p:nvPr>
            <p:ph type="title"/>
          </p:nvPr>
        </p:nvSpPr>
        <p:spPr>
          <a:xfrm>
            <a:off x="903907" y="332656"/>
            <a:ext cx="10360501" cy="1219200"/>
          </a:xfrm>
        </p:spPr>
        <p:txBody>
          <a:bodyPr>
            <a:normAutofit/>
          </a:bodyPr>
          <a:lstStyle/>
          <a:p>
            <a:pPr algn="ctr"/>
            <a:r>
              <a:rPr lang="en-GB" sz="5400" dirty="0">
                <a:latin typeface="Calibri" panose="020F0502020204030204" pitchFamily="34" charset="0"/>
                <a:cs typeface="Calibri" panose="020F0502020204030204" pitchFamily="34" charset="0"/>
              </a:rPr>
              <a:t>Symbols</a:t>
            </a:r>
          </a:p>
        </p:txBody>
      </p:sp>
      <p:sp>
        <p:nvSpPr>
          <p:cNvPr id="3" name="Segnaposto contenuto 2">
            <a:extLst>
              <a:ext uri="{FF2B5EF4-FFF2-40B4-BE49-F238E27FC236}">
                <a16:creationId xmlns="" xmlns:a16="http://schemas.microsoft.com/office/drawing/2014/main" id="{DB71A127-77CD-44F2-8B40-5C4E50998D4F}"/>
              </a:ext>
            </a:extLst>
          </p:cNvPr>
          <p:cNvSpPr>
            <a:spLocks noGrp="1"/>
          </p:cNvSpPr>
          <p:nvPr>
            <p:ph idx="1"/>
          </p:nvPr>
        </p:nvSpPr>
        <p:spPr/>
        <p:txBody>
          <a:bodyPr/>
          <a:lstStyle/>
          <a:p>
            <a:pPr>
              <a:buFont typeface="Wingdings" panose="05000000000000000000" pitchFamily="2" charset="2"/>
              <a:buChar char="§"/>
            </a:pPr>
            <a:r>
              <a:rPr lang="en-GB" dirty="0">
                <a:latin typeface="Calibri" panose="020F0502020204030204" pitchFamily="34" charset="0"/>
                <a:cs typeface="Calibri" panose="020F0502020204030204" pitchFamily="34" charset="0"/>
              </a:rPr>
              <a:t>SNOW</a:t>
            </a:r>
            <a:r>
              <a:rPr lang="it-IT" dirty="0">
                <a:latin typeface="Calibri" panose="020F0502020204030204" pitchFamily="34" charset="0"/>
                <a:cs typeface="Calibri" panose="020F0502020204030204" pitchFamily="34" charset="0"/>
              </a:rPr>
              <a:t> → </a:t>
            </a:r>
            <a:r>
              <a:rPr lang="it-IT" dirty="0" err="1" smtClean="0">
                <a:latin typeface="Calibri" panose="020F0502020204030204" pitchFamily="34" charset="0"/>
                <a:cs typeface="Calibri" panose="020F0502020204030204" pitchFamily="34" charset="0"/>
              </a:rPr>
              <a:t>allegorical</a:t>
            </a:r>
            <a:r>
              <a:rPr lang="it-IT" dirty="0" smtClean="0">
                <a:latin typeface="Calibri" panose="020F0502020204030204" pitchFamily="34" charset="0"/>
                <a:cs typeface="Calibri" panose="020F0502020204030204" pitchFamily="34" charset="0"/>
              </a:rPr>
              <a:t> </a:t>
            </a:r>
            <a:r>
              <a:rPr lang="it-IT" dirty="0">
                <a:latin typeface="Calibri" panose="020F0502020204030204" pitchFamily="34" charset="0"/>
                <a:cs typeface="Calibri" panose="020F0502020204030204" pitchFamily="34" charset="0"/>
              </a:rPr>
              <a:t>image of </a:t>
            </a:r>
            <a:r>
              <a:rPr lang="it-IT" dirty="0" err="1" smtClean="0">
                <a:latin typeface="Calibri" panose="020F0502020204030204" pitchFamily="34" charset="0"/>
                <a:cs typeface="Calibri" panose="020F0502020204030204" pitchFamily="34" charset="0"/>
              </a:rPr>
              <a:t>death</a:t>
            </a:r>
            <a:r>
              <a:rPr lang="it-IT" dirty="0" smtClean="0">
                <a:latin typeface="Calibri" panose="020F0502020204030204" pitchFamily="34" charset="0"/>
                <a:cs typeface="Calibri" panose="020F0502020204030204" pitchFamily="34" charset="0"/>
              </a:rPr>
              <a:t>, </a:t>
            </a:r>
            <a:r>
              <a:rPr lang="it-IT" dirty="0">
                <a:latin typeface="Calibri" panose="020F0502020204030204" pitchFamily="34" charset="0"/>
                <a:cs typeface="Calibri" panose="020F0502020204030204" pitchFamily="34" charset="0"/>
              </a:rPr>
              <a:t>the </a:t>
            </a:r>
            <a:r>
              <a:rPr lang="it-IT" dirty="0" err="1">
                <a:latin typeface="Calibri" panose="020F0502020204030204" pitchFamily="34" charset="0"/>
                <a:cs typeface="Calibri" panose="020F0502020204030204" pitchFamily="34" charset="0"/>
              </a:rPr>
              <a:t>snow</a:t>
            </a:r>
            <a:r>
              <a:rPr lang="it-IT"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sym typeface="Wingdings" panose="05000000000000000000" pitchFamily="2" charset="2"/>
              </a:rPr>
              <a:t> </a:t>
            </a:r>
            <a:r>
              <a:rPr lang="en-US" dirty="0" smtClean="0">
                <a:latin typeface="Calibri" panose="020F0502020204030204" pitchFamily="34" charset="0"/>
                <a:cs typeface="Calibri" panose="020F0502020204030204" pitchFamily="34" charset="0"/>
              </a:rPr>
              <a:t>cold, it anesthetizes </a:t>
            </a:r>
            <a:r>
              <a:rPr lang="en-US" dirty="0">
                <a:latin typeface="Calibri" panose="020F0502020204030204" pitchFamily="34" charset="0"/>
                <a:cs typeface="Calibri" panose="020F0502020204030204" pitchFamily="34" charset="0"/>
              </a:rPr>
              <a:t>the earth such as the cold that Gabriel feels inside himself.</a:t>
            </a: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MUSIC</a:t>
            </a:r>
            <a:r>
              <a:rPr lang="it-IT" dirty="0">
                <a:latin typeface="Calibri" panose="020F0502020204030204" pitchFamily="34" charset="0"/>
                <a:cs typeface="Calibri" panose="020F0502020204030204" pitchFamily="34" charset="0"/>
              </a:rPr>
              <a:t> → </a:t>
            </a:r>
            <a:r>
              <a:rPr lang="it-IT" dirty="0" smtClean="0">
                <a:latin typeface="Calibri" panose="020F0502020204030204" pitchFamily="34" charset="0"/>
                <a:cs typeface="Calibri" panose="020F0502020204030204" pitchFamily="34" charset="0"/>
              </a:rPr>
              <a:t>the </a:t>
            </a:r>
            <a:r>
              <a:rPr lang="it-IT" dirty="0">
                <a:latin typeface="Calibri" panose="020F0502020204030204" pitchFamily="34" charset="0"/>
                <a:cs typeface="Calibri" panose="020F0502020204030204" pitchFamily="34" charset="0"/>
              </a:rPr>
              <a:t>bridge </a:t>
            </a:r>
            <a:r>
              <a:rPr lang="it-IT" dirty="0" err="1">
                <a:latin typeface="Calibri" panose="020F0502020204030204" pitchFamily="34" charset="0"/>
                <a:cs typeface="Calibri" panose="020F0502020204030204" pitchFamily="34" charset="0"/>
              </a:rPr>
              <a:t>between</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past</a:t>
            </a:r>
            <a:r>
              <a:rPr lang="it-IT" dirty="0">
                <a:latin typeface="Calibri" panose="020F0502020204030204" pitchFamily="34" charset="0"/>
                <a:cs typeface="Calibri" panose="020F0502020204030204" pitchFamily="34" charset="0"/>
              </a:rPr>
              <a:t> and present</a:t>
            </a: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DARK</a:t>
            </a:r>
            <a:r>
              <a:rPr lang="it-IT" dirty="0">
                <a:latin typeface="Calibri" panose="020F0502020204030204" pitchFamily="34" charset="0"/>
                <a:cs typeface="Calibri" panose="020F0502020204030204" pitchFamily="34" charset="0"/>
              </a:rPr>
              <a:t> → </a:t>
            </a:r>
            <a:r>
              <a:rPr lang="it-IT" dirty="0" err="1">
                <a:latin typeface="Calibri" panose="020F0502020204030204" pitchFamily="34" charset="0"/>
                <a:cs typeface="Calibri" panose="020F0502020204030204" pitchFamily="34" charset="0"/>
              </a:rPr>
              <a:t>is</a:t>
            </a:r>
            <a:r>
              <a:rPr lang="it-IT" dirty="0">
                <a:latin typeface="Calibri" panose="020F0502020204030204" pitchFamily="34" charset="0"/>
                <a:cs typeface="Calibri" panose="020F0502020204030204" pitchFamily="34" charset="0"/>
              </a:rPr>
              <a:t> an </a:t>
            </a:r>
            <a:r>
              <a:rPr lang="it-IT" dirty="0" err="1">
                <a:latin typeface="Calibri" panose="020F0502020204030204" pitchFamily="34" charset="0"/>
                <a:cs typeface="Calibri" panose="020F0502020204030204" pitchFamily="34" charset="0"/>
              </a:rPr>
              <a:t>allegorical</a:t>
            </a:r>
            <a:r>
              <a:rPr lang="it-IT" dirty="0">
                <a:latin typeface="Calibri" panose="020F0502020204030204" pitchFamily="34" charset="0"/>
                <a:cs typeface="Calibri" panose="020F0502020204030204" pitchFamily="34" charset="0"/>
              </a:rPr>
              <a:t> image of </a:t>
            </a:r>
            <a:r>
              <a:rPr lang="it-IT" dirty="0" err="1">
                <a:latin typeface="Calibri" panose="020F0502020204030204" pitchFamily="34" charset="0"/>
                <a:cs typeface="Calibri" panose="020F0502020204030204" pitchFamily="34" charset="0"/>
              </a:rPr>
              <a:t>ignorance</a:t>
            </a:r>
            <a:endParaRPr lang="en-GB"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389065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Raggi rossi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Office_9532484_TF02804895.potx" id="{7A05F112-9214-4B49-8F77-DAED8DD0149C}" vid="{DAEC2052-C222-4384-94A6-5898B7759689}"/>
    </a:ext>
  </a:extLst>
</a:theme>
</file>

<file path=ppt/theme/theme2.xml><?xml version="1.0" encoding="utf-8"?>
<a:theme xmlns:a="http://schemas.openxmlformats.org/drawingml/2006/main" name="Tema di Offic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Tema di Offic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3.xml><?xml version="1.0" encoding="utf-8"?>
<ds:datastoreItem xmlns:ds="http://schemas.openxmlformats.org/officeDocument/2006/customXml" ds:itemID="{45076977-ECB7-44C2-A70D-853BB6B41242}">
  <ds:schemaRefs>
    <ds:schemaRef ds:uri="http://purl.org/dc/elements/1.1/"/>
    <ds:schemaRef ds:uri="http://schemas.microsoft.com/office/infopath/2007/PartnerControls"/>
    <ds:schemaRef ds:uri="http://schemas.microsoft.com/office/2006/metadata/properties"/>
    <ds:schemaRef ds:uri="http://purl.org/dc/dcmitype/"/>
    <ds:schemaRef ds:uri="http://purl.org/dc/terms/"/>
    <ds:schemaRef ds:uri="http://www.w3.org/XML/1998/namespace"/>
    <ds:schemaRef ds:uri="http://schemas.microsoft.com/office/2006/documentManagement/types"/>
    <ds:schemaRef ds:uri="http://schemas.openxmlformats.org/package/2006/metadata/core-properties"/>
    <ds:schemaRef ds:uri="4873beb7-5857-4685-be1f-d57550cc96cc"/>
  </ds:schemaRefs>
</ds:datastoreItem>
</file>

<file path=docProps/app.xml><?xml version="1.0" encoding="utf-8"?>
<Properties xmlns="http://schemas.openxmlformats.org/officeDocument/2006/extended-properties" xmlns:vt="http://schemas.openxmlformats.org/officeDocument/2006/docPropsVTypes">
  <Template>Presentazione con righe rosse a raggio (widescreen)</Template>
  <TotalTime>14</TotalTime>
  <Words>335</Words>
  <Application>Microsoft Office PowerPoint</Application>
  <PresentationFormat>Personalizzato</PresentationFormat>
  <Paragraphs>70</Paragraphs>
  <Slides>10</Slides>
  <Notes>5</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Cambria</vt:lpstr>
      <vt:lpstr>Garamond</vt:lpstr>
      <vt:lpstr>Wingdings</vt:lpstr>
      <vt:lpstr>Raggi rossi 16x9</vt:lpstr>
      <vt:lpstr>The dead</vt:lpstr>
      <vt:lpstr>TITLE</vt:lpstr>
      <vt:lpstr>INFORMATION</vt:lpstr>
      <vt:lpstr>Characters</vt:lpstr>
      <vt:lpstr>SETTING</vt:lpstr>
      <vt:lpstr>NARRATIVE TECNIQUES</vt:lpstr>
      <vt:lpstr>USE OF THE LANGUAGE</vt:lpstr>
      <vt:lpstr>MESSAGE</vt:lpstr>
      <vt:lpstr>Symbols</vt:lpstr>
      <vt:lpstr>Why should one read it?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dead</dc:title>
  <dc:creator>Nada Hafiane</dc:creator>
  <cp:lastModifiedBy>Utente Windows</cp:lastModifiedBy>
  <cp:revision>14</cp:revision>
  <dcterms:created xsi:type="dcterms:W3CDTF">2020-01-23T19:56:13Z</dcterms:created>
  <dcterms:modified xsi:type="dcterms:W3CDTF">2020-01-23T23:30:14Z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