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60" r:id="rId3"/>
    <p:sldId id="266" r:id="rId4"/>
    <p:sldId id="263" r:id="rId5"/>
    <p:sldId id="262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50" d="100"/>
          <a:sy n="150" d="100"/>
        </p:scale>
        <p:origin x="-1302" y="-20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4A24B-6915-4AD5-AA81-2D2D13CA4B3A}" type="datetimeFigureOut">
              <a:rPr lang="it-IT" smtClean="0"/>
              <a:t>27/05/2020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CB06940-5574-4307-A4ED-B89FD7F24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8804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4A24B-6915-4AD5-AA81-2D2D13CA4B3A}" type="datetimeFigureOut">
              <a:rPr lang="it-IT" smtClean="0"/>
              <a:t>27/05/2020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CB06940-5574-4307-A4ED-B89FD7F24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2864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4A24B-6915-4AD5-AA81-2D2D13CA4B3A}" type="datetimeFigureOut">
              <a:rPr lang="it-IT" smtClean="0"/>
              <a:t>27/05/2020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CB06940-5574-4307-A4ED-B89FD7F245CD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7800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4A24B-6915-4AD5-AA81-2D2D13CA4B3A}" type="datetimeFigureOut">
              <a:rPr lang="it-IT" smtClean="0"/>
              <a:t>27/05/2020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B06940-5574-4307-A4ED-B89FD7F24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9730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4A24B-6915-4AD5-AA81-2D2D13CA4B3A}" type="datetimeFigureOut">
              <a:rPr lang="it-IT" smtClean="0"/>
              <a:t>27/05/2020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B06940-5574-4307-A4ED-B89FD7F245CD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254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4A24B-6915-4AD5-AA81-2D2D13CA4B3A}" type="datetimeFigureOut">
              <a:rPr lang="it-IT" smtClean="0"/>
              <a:t>27/05/2020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B06940-5574-4307-A4ED-B89FD7F24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75866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4A24B-6915-4AD5-AA81-2D2D13CA4B3A}" type="datetimeFigureOut">
              <a:rPr lang="it-IT" smtClean="0"/>
              <a:t>27/05/2020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06940-5574-4307-A4ED-B89FD7F24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542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4A24B-6915-4AD5-AA81-2D2D13CA4B3A}" type="datetimeFigureOut">
              <a:rPr lang="it-IT" smtClean="0"/>
              <a:t>27/05/2020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06940-5574-4307-A4ED-B89FD7F24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0298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4A24B-6915-4AD5-AA81-2D2D13CA4B3A}" type="datetimeFigureOut">
              <a:rPr lang="it-IT" smtClean="0"/>
              <a:t>27/05/2020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06940-5574-4307-A4ED-B89FD7F24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3978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4A24B-6915-4AD5-AA81-2D2D13CA4B3A}" type="datetimeFigureOut">
              <a:rPr lang="it-IT" smtClean="0"/>
              <a:t>27/05/2020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CB06940-5574-4307-A4ED-B89FD7F24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768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4A24B-6915-4AD5-AA81-2D2D13CA4B3A}" type="datetimeFigureOut">
              <a:rPr lang="it-IT" smtClean="0"/>
              <a:t>27/05/2020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CB06940-5574-4307-A4ED-B89FD7F24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4252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4A24B-6915-4AD5-AA81-2D2D13CA4B3A}" type="datetimeFigureOut">
              <a:rPr lang="it-IT" smtClean="0"/>
              <a:t>27/05/2020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CB06940-5574-4307-A4ED-B89FD7F24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8677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4A24B-6915-4AD5-AA81-2D2D13CA4B3A}" type="datetimeFigureOut">
              <a:rPr lang="it-IT" smtClean="0"/>
              <a:t>27/05/2020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06940-5574-4307-A4ED-B89FD7F24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549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4A24B-6915-4AD5-AA81-2D2D13CA4B3A}" type="datetimeFigureOut">
              <a:rPr lang="it-IT" smtClean="0"/>
              <a:t>27/05/2020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06940-5574-4307-A4ED-B89FD7F24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492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4A24B-6915-4AD5-AA81-2D2D13CA4B3A}" type="datetimeFigureOut">
              <a:rPr lang="it-IT" smtClean="0"/>
              <a:t>27/05/2020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06940-5574-4307-A4ED-B89FD7F24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5619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4A24B-6915-4AD5-AA81-2D2D13CA4B3A}" type="datetimeFigureOut">
              <a:rPr lang="it-IT" smtClean="0"/>
              <a:t>27/05/2020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B06940-5574-4307-A4ED-B89FD7F24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1738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4A24B-6915-4AD5-AA81-2D2D13CA4B3A}" type="datetimeFigureOut">
              <a:rPr lang="it-IT" smtClean="0"/>
              <a:t>27/05/2020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CB06940-5574-4307-A4ED-B89FD7F24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190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18043" y="556709"/>
            <a:ext cx="9912480" cy="2262781"/>
          </a:xfrm>
        </p:spPr>
        <p:txBody>
          <a:bodyPr>
            <a:normAutofit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sz="3100" b="1" dirty="0" smtClean="0">
                <a:solidFill>
                  <a:schemeClr val="accent1"/>
                </a:solidFill>
              </a:rPr>
              <a:t>CITIZENSHIP AND </a:t>
            </a:r>
            <a:br>
              <a:rPr lang="it-IT" sz="3100" b="1" dirty="0" smtClean="0">
                <a:solidFill>
                  <a:schemeClr val="accent1"/>
                </a:solidFill>
              </a:rPr>
            </a:br>
            <a:r>
              <a:rPr lang="it-IT" sz="3100" b="1" dirty="0" smtClean="0">
                <a:solidFill>
                  <a:schemeClr val="accent1"/>
                </a:solidFill>
              </a:rPr>
              <a:t>THE CONSTITUTION OF THE ITALIAN REPUBLIC</a:t>
            </a:r>
            <a:endParaRPr lang="it-IT" sz="3100" b="1" dirty="0">
              <a:solidFill>
                <a:schemeClr val="accent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18043" y="4777379"/>
            <a:ext cx="9686569" cy="1126283"/>
          </a:xfrm>
        </p:spPr>
        <p:txBody>
          <a:bodyPr>
            <a:normAutofit fontScale="55000" lnSpcReduction="20000"/>
          </a:bodyPr>
          <a:lstStyle/>
          <a:p>
            <a:r>
              <a:rPr lang="it-IT" sz="2400" b="1" dirty="0">
                <a:solidFill>
                  <a:schemeClr val="accent1"/>
                </a:solidFill>
              </a:rPr>
              <a:t>J.E. </a:t>
            </a:r>
            <a:r>
              <a:rPr lang="it-IT" sz="2400" b="1" dirty="0" smtClean="0">
                <a:solidFill>
                  <a:schemeClr val="accent1"/>
                </a:solidFill>
              </a:rPr>
              <a:t>ONWUELO</a:t>
            </a:r>
          </a:p>
          <a:p>
            <a:r>
              <a:rPr lang="it-IT" sz="2400" b="1" dirty="0" smtClean="0">
                <a:solidFill>
                  <a:schemeClr val="accent1"/>
                </a:solidFill>
              </a:rPr>
              <a:t>5LSA B</a:t>
            </a:r>
          </a:p>
          <a:p>
            <a:r>
              <a:rPr lang="it-IT" sz="2400" b="1" dirty="0" smtClean="0">
                <a:solidFill>
                  <a:schemeClr val="accent1"/>
                </a:solidFill>
              </a:rPr>
              <a:t>a.s. 2019 – 2020</a:t>
            </a:r>
          </a:p>
          <a:p>
            <a:r>
              <a:rPr lang="it-IT" sz="2400" b="1" dirty="0" smtClean="0">
                <a:solidFill>
                  <a:schemeClr val="accent1"/>
                </a:solidFill>
              </a:rPr>
              <a:t>Lingua e </a:t>
            </a:r>
            <a:r>
              <a:rPr lang="it-IT" sz="2400" b="1" smtClean="0">
                <a:solidFill>
                  <a:schemeClr val="accent1"/>
                </a:solidFill>
              </a:rPr>
              <a:t>cultura inglese</a:t>
            </a:r>
            <a:endParaRPr lang="it-IT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024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1CBB51A-2A3B-4C0A-8A1C-FED873226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OLIVER TWIST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1F2C473-4D14-4812-A8CD-41DA65D27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4730" y="2133600"/>
            <a:ext cx="10099882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VIOLATION OF ARTICLE 31</a:t>
            </a:r>
          </a:p>
          <a:p>
            <a:pPr marL="0" indent="0">
              <a:buNone/>
            </a:pPr>
            <a:r>
              <a:rPr lang="en-US" sz="2400" dirty="0"/>
              <a:t> </a:t>
            </a:r>
          </a:p>
          <a:p>
            <a:r>
              <a:rPr lang="en-US" sz="2400" dirty="0">
                <a:solidFill>
                  <a:prstClr val="black"/>
                </a:solidFill>
              </a:rPr>
              <a:t>VIOLATION OF ARTICLE </a:t>
            </a:r>
            <a:r>
              <a:rPr lang="en-US" sz="2400" dirty="0"/>
              <a:t>21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A164204B-AF33-45A2-9D31-C2267089EB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8768" y="2425148"/>
            <a:ext cx="4576761" cy="3621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30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12B8908-FB99-4453-A254-0CDCB68DC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OLIVER TWIST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4E93AA6-78B8-4813-AD03-985408B5A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0504" y="2133600"/>
            <a:ext cx="9954108" cy="3777622"/>
          </a:xfrm>
        </p:spPr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lvl="0"/>
            <a:r>
              <a:rPr lang="en-US" sz="2400" dirty="0">
                <a:solidFill>
                  <a:prstClr val="black"/>
                </a:solidFill>
              </a:rPr>
              <a:t>VIOLATION OF ARTICLE 27</a:t>
            </a:r>
          </a:p>
          <a:p>
            <a:pPr lvl="0"/>
            <a:endParaRPr lang="it-IT" sz="2400" dirty="0">
              <a:solidFill>
                <a:prstClr val="black"/>
              </a:solidFill>
            </a:endParaRPr>
          </a:p>
          <a:p>
            <a:pPr lvl="0"/>
            <a:r>
              <a:rPr lang="en-US" sz="2400" dirty="0">
                <a:solidFill>
                  <a:prstClr val="black"/>
                </a:solidFill>
              </a:rPr>
              <a:t>VIOLATION OF ARTICLE 13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EB41AAD8-1286-4282-8866-91B2AE9C2A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8768" y="2530468"/>
            <a:ext cx="4726055" cy="338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21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8607A08-B47C-4173-8AB1-C5ED17958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EVELINE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AAE72068-D0E2-456B-B093-633E4BAA9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7983" y="2133600"/>
            <a:ext cx="10086629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400" dirty="0"/>
              <a:t>«WOMEN’S RIGHTS ARE HUMAN RIGHTS»</a:t>
            </a:r>
          </a:p>
          <a:p>
            <a:endParaRPr lang="it-IT" sz="2400" dirty="0"/>
          </a:p>
          <a:p>
            <a:endParaRPr lang="it-IT" sz="2400" dirty="0"/>
          </a:p>
          <a:p>
            <a:r>
              <a:rPr lang="it-IT" sz="2400" dirty="0"/>
              <a:t>VIOLATION OF ARTICLE 31</a:t>
            </a:r>
          </a:p>
        </p:txBody>
      </p:sp>
      <p:pic>
        <p:nvPicPr>
          <p:cNvPr id="1026" name="Picture 2" descr="Eveline' by James Joyce - Berfrois">
            <a:extLst>
              <a:ext uri="{FF2B5EF4-FFF2-40B4-BE49-F238E27FC236}">
                <a16:creationId xmlns:a16="http://schemas.microsoft.com/office/drawing/2014/main" xmlns="" id="{EFC38F4A-5E10-4B2D-B3F4-B85844C84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768" y="3020798"/>
            <a:ext cx="3909391" cy="2890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761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6543C37-F1DF-4C9F-A63D-D7DD51E33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mtClean="0"/>
              <a:t>FRANKISSSTEIN, 2019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E03F195-F296-488B-91FE-5176B5EB2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2209" y="2133600"/>
            <a:ext cx="10232403" cy="3777622"/>
          </a:xfrm>
        </p:spPr>
        <p:txBody>
          <a:bodyPr/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 </a:t>
            </a:r>
            <a:r>
              <a:rPr lang="it-IT" sz="2400" dirty="0"/>
              <a:t>CONTEMPLATION OF ARTICLE 3</a:t>
            </a:r>
          </a:p>
          <a:p>
            <a:endParaRPr lang="it-IT" dirty="0"/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BC64BF46-F476-4C19-A790-599A19906B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7696" y="2203791"/>
            <a:ext cx="4250634" cy="3637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97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5D9C7CA-6953-4B82-950D-EF6C2BCE3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MY PERSONAL REFLECTION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610D1AA-3C4E-4CAD-A189-E75D0800F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400" dirty="0"/>
              <a:t>« </a:t>
            </a:r>
            <a:r>
              <a:rPr lang="it-IT" sz="2400" dirty="0" err="1"/>
              <a:t>we</a:t>
            </a:r>
            <a:r>
              <a:rPr lang="it-IT" sz="2400" dirty="0"/>
              <a:t> are </a:t>
            </a:r>
            <a:r>
              <a:rPr lang="it-IT" sz="2400" dirty="0" err="1"/>
              <a:t>all</a:t>
            </a:r>
            <a:r>
              <a:rPr lang="it-IT" sz="2400" dirty="0"/>
              <a:t> </a:t>
            </a:r>
            <a:r>
              <a:rPr lang="it-IT" sz="2400" dirty="0" err="1"/>
              <a:t>branches</a:t>
            </a:r>
            <a:r>
              <a:rPr lang="it-IT" sz="2400" dirty="0"/>
              <a:t> of the </a:t>
            </a:r>
            <a:r>
              <a:rPr lang="it-IT" sz="2400" dirty="0" err="1"/>
              <a:t>same</a:t>
            </a:r>
            <a:r>
              <a:rPr lang="it-IT" sz="2400" dirty="0"/>
              <a:t> </a:t>
            </a:r>
            <a:r>
              <a:rPr lang="it-IT" sz="2400" dirty="0" err="1"/>
              <a:t>tree</a:t>
            </a:r>
            <a:r>
              <a:rPr lang="it-IT" sz="2400" dirty="0"/>
              <a:t>»</a:t>
            </a:r>
          </a:p>
          <a:p>
            <a:pPr marL="0" indent="0">
              <a:buNone/>
            </a:pPr>
            <a:endParaRPr lang="it-IT" sz="2400" dirty="0"/>
          </a:p>
          <a:p>
            <a:r>
              <a:rPr lang="it-IT" sz="2400" dirty="0" err="1"/>
              <a:t>Unfortunately</a:t>
            </a:r>
            <a:r>
              <a:rPr lang="it-IT" sz="2400" dirty="0"/>
              <a:t> </a:t>
            </a:r>
            <a:r>
              <a:rPr lang="it-IT" sz="2400" dirty="0" err="1"/>
              <a:t>even</a:t>
            </a:r>
            <a:r>
              <a:rPr lang="it-IT" sz="2400" dirty="0"/>
              <a:t> </a:t>
            </a:r>
            <a:r>
              <a:rPr lang="it-IT" sz="2400" dirty="0" err="1"/>
              <a:t>nowadays</a:t>
            </a:r>
            <a:r>
              <a:rPr lang="it-IT" sz="2400" dirty="0"/>
              <a:t> </a:t>
            </a:r>
            <a:r>
              <a:rPr lang="it-IT" sz="2400" dirty="0" err="1"/>
              <a:t>many</a:t>
            </a:r>
            <a:r>
              <a:rPr lang="it-IT" sz="2400" dirty="0"/>
              <a:t> human </a:t>
            </a:r>
            <a:r>
              <a:rPr lang="it-IT" sz="2400" dirty="0" err="1"/>
              <a:t>rights</a:t>
            </a:r>
            <a:r>
              <a:rPr lang="it-IT" sz="2400" dirty="0"/>
              <a:t> are not </a:t>
            </a:r>
            <a:r>
              <a:rPr lang="it-IT" sz="2400" dirty="0" err="1"/>
              <a:t>respected</a:t>
            </a:r>
            <a:r>
              <a:rPr lang="it-IT" sz="2400" dirty="0"/>
              <a:t> </a:t>
            </a:r>
            <a:r>
              <a:rPr lang="it-IT" sz="2400" dirty="0" err="1" smtClean="0"/>
              <a:t>everywhere</a:t>
            </a:r>
            <a:endParaRPr lang="it-IT" sz="2400" dirty="0" smtClean="0"/>
          </a:p>
          <a:p>
            <a:r>
              <a:rPr lang="it-IT" sz="2400" dirty="0" err="1" smtClean="0"/>
              <a:t>However</a:t>
            </a:r>
            <a:r>
              <a:rPr lang="it-IT" sz="2400" dirty="0" smtClean="0"/>
              <a:t>, the </a:t>
            </a:r>
            <a:r>
              <a:rPr lang="it-IT" sz="2400" dirty="0"/>
              <a:t>progress made in the </a:t>
            </a:r>
            <a:r>
              <a:rPr lang="it-IT" sz="2400" dirty="0" smtClean="0"/>
              <a:t>western world </a:t>
            </a:r>
            <a:r>
              <a:rPr lang="it-IT" sz="2400" dirty="0" err="1" smtClean="0"/>
              <a:t>gives</a:t>
            </a:r>
            <a:r>
              <a:rPr lang="it-IT" sz="2400" dirty="0" smtClean="0"/>
              <a:t>  </a:t>
            </a:r>
            <a:r>
              <a:rPr lang="it-IT" sz="2400" dirty="0" err="1" smtClean="0"/>
              <a:t>hope</a:t>
            </a:r>
            <a:r>
              <a:rPr lang="it-IT" sz="2400" dirty="0" smtClean="0"/>
              <a:t> for the future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66259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848</TotalTime>
  <Words>92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Filo</vt:lpstr>
      <vt:lpstr> CITIZENSHIP AND  THE CONSTITUTION OF THE ITALIAN REPUBLIC</vt:lpstr>
      <vt:lpstr>OLIVER TWIST</vt:lpstr>
      <vt:lpstr>OLIVER TWIST</vt:lpstr>
      <vt:lpstr>EVELINE</vt:lpstr>
      <vt:lpstr>FRANKISSSTEIN, 2019</vt:lpstr>
      <vt:lpstr>MY PERSONAL REFLECTION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RIGHTS</dc:title>
  <dc:creator>joseph onwuelo</dc:creator>
  <cp:lastModifiedBy>Marilena Beltramini</cp:lastModifiedBy>
  <cp:revision>31</cp:revision>
  <dcterms:created xsi:type="dcterms:W3CDTF">2020-05-10T21:28:59Z</dcterms:created>
  <dcterms:modified xsi:type="dcterms:W3CDTF">2020-05-27T09:40:51Z</dcterms:modified>
</cp:coreProperties>
</file>