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8"/>
  </p:notesMasterIdLst>
  <p:handoutMasterIdLst>
    <p:handoutMasterId r:id="rId9"/>
  </p:handoutMasterIdLst>
  <p:sldIdLst>
    <p:sldId id="265" r:id="rId2"/>
    <p:sldId id="274" r:id="rId3"/>
    <p:sldId id="271" r:id="rId4"/>
    <p:sldId id="272" r:id="rId5"/>
    <p:sldId id="273" r:id="rId6"/>
    <p:sldId id="266" r:id="rId7"/>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5pPr>
    <a:lvl6pPr marL="2286000" algn="l" defTabSz="914400" rtl="0" eaLnBrk="1" latinLnBrk="0" hangingPunct="1">
      <a:defRPr kern="1200">
        <a:solidFill>
          <a:schemeClr val="tx1"/>
        </a:solidFill>
        <a:latin typeface="Gill Sans MT" panose="020B0502020104020203" pitchFamily="34" charset="77"/>
        <a:ea typeface="+mn-ea"/>
        <a:cs typeface="+mn-cs"/>
      </a:defRPr>
    </a:lvl6pPr>
    <a:lvl7pPr marL="2743200" algn="l" defTabSz="914400" rtl="0" eaLnBrk="1" latinLnBrk="0" hangingPunct="1">
      <a:defRPr kern="1200">
        <a:solidFill>
          <a:schemeClr val="tx1"/>
        </a:solidFill>
        <a:latin typeface="Gill Sans MT" panose="020B0502020104020203" pitchFamily="34" charset="77"/>
        <a:ea typeface="+mn-ea"/>
        <a:cs typeface="+mn-cs"/>
      </a:defRPr>
    </a:lvl7pPr>
    <a:lvl8pPr marL="3200400" algn="l" defTabSz="914400" rtl="0" eaLnBrk="1" latinLnBrk="0" hangingPunct="1">
      <a:defRPr kern="1200">
        <a:solidFill>
          <a:schemeClr val="tx1"/>
        </a:solidFill>
        <a:latin typeface="Gill Sans MT" panose="020B0502020104020203" pitchFamily="34" charset="77"/>
        <a:ea typeface="+mn-ea"/>
        <a:cs typeface="+mn-cs"/>
      </a:defRPr>
    </a:lvl8pPr>
    <a:lvl9pPr marL="3657600" algn="l" defTabSz="914400" rtl="0" eaLnBrk="1" latinLnBrk="0" hangingPunct="1">
      <a:defRPr kern="1200">
        <a:solidFill>
          <a:schemeClr val="tx1"/>
        </a:solidFill>
        <a:latin typeface="Gill Sans MT" panose="020B0502020104020203" pitchFamily="34" charset="77"/>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1C1C1"/>
    <a:srgbClr val="929292"/>
    <a:srgbClr val="EBEBEB"/>
    <a:srgbClr val="9032E2"/>
    <a:srgbClr val="AD32C6"/>
    <a:srgbClr val="AD84C6"/>
    <a:srgbClr val="521B93"/>
    <a:srgbClr val="210D34"/>
    <a:srgbClr val="1C13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272"/>
    <p:restoredTop sz="91598"/>
  </p:normalViewPr>
  <p:slideViewPr>
    <p:cSldViewPr snapToGrid="0" snapToObjects="1">
      <p:cViewPr varScale="1">
        <p:scale>
          <a:sx n="103" d="100"/>
          <a:sy n="103" d="100"/>
        </p:scale>
        <p:origin x="144" y="78"/>
      </p:cViewPr>
      <p:guideLst/>
    </p:cSldViewPr>
  </p:slideViewPr>
  <p:notesTextViewPr>
    <p:cViewPr>
      <p:scale>
        <a:sx n="1" d="1"/>
        <a:sy n="1" d="1"/>
      </p:scale>
      <p:origin x="0" y="0"/>
    </p:cViewPr>
  </p:notesTextViewPr>
  <p:notesViewPr>
    <p:cSldViewPr snapToGrid="0" snapToObjects="1">
      <p:cViewPr varScale="1">
        <p:scale>
          <a:sx n="76" d="100"/>
          <a:sy n="76" d="100"/>
        </p:scale>
        <p:origin x="35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 xmlns:a16="http://schemas.microsoft.com/office/drawing/2014/main" id="{BC56944B-94D0-0742-B074-B542E8589C8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a:extLst>
              <a:ext uri="{FF2B5EF4-FFF2-40B4-BE49-F238E27FC236}">
                <a16:creationId xmlns="" xmlns:a16="http://schemas.microsoft.com/office/drawing/2014/main" id="{AEA51205-B982-BA46-8FC4-3C157EE45FE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E975FFD-FE8D-D749-9707-20D2CC573C8E}" type="datetimeFigureOut">
              <a:rPr lang="it-IT"/>
              <a:pPr>
                <a:defRPr/>
              </a:pPr>
              <a:t>28/05/2020</a:t>
            </a:fld>
            <a:endParaRPr lang="it-IT"/>
          </a:p>
        </p:txBody>
      </p:sp>
      <p:sp>
        <p:nvSpPr>
          <p:cNvPr id="4" name="Segnaposto piè di pagina 3">
            <a:extLst>
              <a:ext uri="{FF2B5EF4-FFF2-40B4-BE49-F238E27FC236}">
                <a16:creationId xmlns="" xmlns:a16="http://schemas.microsoft.com/office/drawing/2014/main" id="{5C91E745-ED01-3046-9D69-66D44157D48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it-IT"/>
          </a:p>
        </p:txBody>
      </p:sp>
      <p:sp>
        <p:nvSpPr>
          <p:cNvPr id="5" name="Segnaposto numero diapositiva 4">
            <a:extLst>
              <a:ext uri="{FF2B5EF4-FFF2-40B4-BE49-F238E27FC236}">
                <a16:creationId xmlns="" xmlns:a16="http://schemas.microsoft.com/office/drawing/2014/main" id="{7313E30E-0D41-A246-B9D0-E8AA51A926D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123216D5-4963-A445-BC6C-9CD0C844E346}" type="slidenum">
              <a:rPr lang="it-IT"/>
              <a:pPr>
                <a:defRPr/>
              </a:pPr>
              <a:t>‹N›</a:t>
            </a:fld>
            <a:endParaRPr lang="it-IT"/>
          </a:p>
        </p:txBody>
      </p:sp>
    </p:spTree>
    <p:extLst>
      <p:ext uri="{BB962C8B-B14F-4D97-AF65-F5344CB8AC3E}">
        <p14:creationId xmlns:p14="http://schemas.microsoft.com/office/powerpoint/2010/main" val="521997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 xmlns:a16="http://schemas.microsoft.com/office/drawing/2014/main" id="{9CC7B756-764F-784F-8443-F1D3AEE1649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it-IT"/>
          </a:p>
        </p:txBody>
      </p:sp>
      <p:sp>
        <p:nvSpPr>
          <p:cNvPr id="3" name="Segnaposto data 2">
            <a:extLst>
              <a:ext uri="{FF2B5EF4-FFF2-40B4-BE49-F238E27FC236}">
                <a16:creationId xmlns="" xmlns:a16="http://schemas.microsoft.com/office/drawing/2014/main" id="{C1E1EC6F-08DF-2141-8014-B5E3B1327B34}"/>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7A7829DA-9DE9-AC46-9F8F-2209FE378BD7}" type="datetimeFigureOut">
              <a:rPr lang="it-IT"/>
              <a:pPr>
                <a:defRPr/>
              </a:pPr>
              <a:t>28/05/2020</a:t>
            </a:fld>
            <a:endParaRPr lang="it-IT"/>
          </a:p>
        </p:txBody>
      </p:sp>
      <p:sp>
        <p:nvSpPr>
          <p:cNvPr id="4" name="Segnaposto immagine diapositiva 3">
            <a:extLst>
              <a:ext uri="{FF2B5EF4-FFF2-40B4-BE49-F238E27FC236}">
                <a16:creationId xmlns="" xmlns:a16="http://schemas.microsoft.com/office/drawing/2014/main" id="{1CF8BE5F-42B2-C146-BC0C-541C305882F3}"/>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 xmlns:a16="http://schemas.microsoft.com/office/drawing/2014/main" id="{B1C07F65-5FC4-C440-95D0-E3D7B4E164F9}"/>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 xmlns:a16="http://schemas.microsoft.com/office/drawing/2014/main" id="{F5484849-2FE3-4A46-A010-CE1921EB4CFB}"/>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it-IT"/>
          </a:p>
        </p:txBody>
      </p:sp>
      <p:sp>
        <p:nvSpPr>
          <p:cNvPr id="7" name="Segnaposto numero diapositiva 6">
            <a:extLst>
              <a:ext uri="{FF2B5EF4-FFF2-40B4-BE49-F238E27FC236}">
                <a16:creationId xmlns="" xmlns:a16="http://schemas.microsoft.com/office/drawing/2014/main" id="{43A2C575-EA87-7D45-9FE8-6346FC773F15}"/>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83FFF7D2-0708-6141-834E-81AA7BFAF125}" type="slidenum">
              <a:rPr lang="it-IT"/>
              <a:pPr>
                <a:defRPr/>
              </a:pPr>
              <a:t>‹N›</a:t>
            </a:fld>
            <a:endParaRPr lang="it-IT"/>
          </a:p>
        </p:txBody>
      </p:sp>
    </p:spTree>
    <p:extLst>
      <p:ext uri="{BB962C8B-B14F-4D97-AF65-F5344CB8AC3E}">
        <p14:creationId xmlns:p14="http://schemas.microsoft.com/office/powerpoint/2010/main" val="3434910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1"/>
          <a:lstStyle>
            <a:lvl1pPr algn="ctr">
              <a:defRPr sz="3800">
                <a:solidFill>
                  <a:srgbClr val="262626"/>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6">
            <a:extLst>
              <a:ext uri="{FF2B5EF4-FFF2-40B4-BE49-F238E27FC236}">
                <a16:creationId xmlns="" xmlns:a16="http://schemas.microsoft.com/office/drawing/2014/main" id="{57E4EDD1-B7AC-6C42-AC5D-C8FC8CE77FAE}"/>
              </a:ext>
            </a:extLst>
          </p:cNvPr>
          <p:cNvSpPr>
            <a:spLocks noGrp="1"/>
          </p:cNvSpPr>
          <p:nvPr>
            <p:ph type="dt" sz="half" idx="10"/>
          </p:nvPr>
        </p:nvSpPr>
        <p:spPr/>
        <p:txBody>
          <a:bodyPr/>
          <a:lstStyle>
            <a:lvl1pPr>
              <a:defRPr/>
            </a:lvl1pPr>
          </a:lstStyle>
          <a:p>
            <a:pPr>
              <a:defRPr/>
            </a:pPr>
            <a:fld id="{695231BA-2CDC-DD45-A551-94733283F341}" type="datetimeFigureOut">
              <a:rPr lang="it-IT"/>
              <a:pPr>
                <a:defRPr/>
              </a:pPr>
              <a:t>28/05/2020</a:t>
            </a:fld>
            <a:endParaRPr lang="it-IT"/>
          </a:p>
        </p:txBody>
      </p:sp>
      <p:sp>
        <p:nvSpPr>
          <p:cNvPr id="5" name="Footer Placeholder 7">
            <a:extLst>
              <a:ext uri="{FF2B5EF4-FFF2-40B4-BE49-F238E27FC236}">
                <a16:creationId xmlns="" xmlns:a16="http://schemas.microsoft.com/office/drawing/2014/main" id="{0284A0C0-92D5-F343-BCB0-40A7D7D3AE2E}"/>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8">
            <a:extLst>
              <a:ext uri="{FF2B5EF4-FFF2-40B4-BE49-F238E27FC236}">
                <a16:creationId xmlns="" xmlns:a16="http://schemas.microsoft.com/office/drawing/2014/main" id="{A833792D-66D4-404D-A34A-5698B8D1E040}"/>
              </a:ext>
            </a:extLst>
          </p:cNvPr>
          <p:cNvSpPr>
            <a:spLocks noGrp="1"/>
          </p:cNvSpPr>
          <p:nvPr>
            <p:ph type="sldNum" sz="quarter" idx="12"/>
          </p:nvPr>
        </p:nvSpPr>
        <p:spPr/>
        <p:txBody>
          <a:bodyPr/>
          <a:lstStyle>
            <a:lvl1pPr>
              <a:defRPr/>
            </a:lvl1pPr>
          </a:lstStyle>
          <a:p>
            <a:pPr>
              <a:defRPr/>
            </a:pPr>
            <a:fld id="{0418997B-6A2A-EA4D-AB7A-5D7F909DF308}" type="slidenum">
              <a:rPr lang="it-IT"/>
              <a:pPr>
                <a:defRPr/>
              </a:pPr>
              <a:t>‹N›</a:t>
            </a:fld>
            <a:endParaRPr lang="it-IT"/>
          </a:p>
        </p:txBody>
      </p:sp>
    </p:spTree>
    <p:extLst>
      <p:ext uri="{BB962C8B-B14F-4D97-AF65-F5344CB8AC3E}">
        <p14:creationId xmlns:p14="http://schemas.microsoft.com/office/powerpoint/2010/main" val="2834746755"/>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 xmlns:a16="http://schemas.microsoft.com/office/drawing/2014/main" id="{22E7892D-D723-6B46-B8D5-00B00E1E1FB0}"/>
              </a:ext>
            </a:extLst>
          </p:cNvPr>
          <p:cNvSpPr>
            <a:spLocks noGrp="1"/>
          </p:cNvSpPr>
          <p:nvPr>
            <p:ph type="dt" sz="half" idx="10"/>
          </p:nvPr>
        </p:nvSpPr>
        <p:spPr/>
        <p:txBody>
          <a:bodyPr/>
          <a:lstStyle>
            <a:lvl1pPr>
              <a:defRPr/>
            </a:lvl1pPr>
          </a:lstStyle>
          <a:p>
            <a:pPr>
              <a:defRPr/>
            </a:pPr>
            <a:fld id="{B6161023-8728-4441-AAEE-6C67A85732F3}" type="datetimeFigureOut">
              <a:rPr lang="it-IT"/>
              <a:pPr>
                <a:defRPr/>
              </a:pPr>
              <a:t>28/05/2020</a:t>
            </a:fld>
            <a:endParaRPr lang="it-IT"/>
          </a:p>
        </p:txBody>
      </p:sp>
      <p:sp>
        <p:nvSpPr>
          <p:cNvPr id="5" name="Footer Placeholder 4">
            <a:extLst>
              <a:ext uri="{FF2B5EF4-FFF2-40B4-BE49-F238E27FC236}">
                <a16:creationId xmlns="" xmlns:a16="http://schemas.microsoft.com/office/drawing/2014/main" id="{6408C489-67DA-BD4A-8BBF-2CC389D7465E}"/>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 xmlns:a16="http://schemas.microsoft.com/office/drawing/2014/main" id="{86865A01-42F1-1D49-97EE-9DEF78BCA007}"/>
              </a:ext>
            </a:extLst>
          </p:cNvPr>
          <p:cNvSpPr>
            <a:spLocks noGrp="1"/>
          </p:cNvSpPr>
          <p:nvPr>
            <p:ph type="sldNum" sz="quarter" idx="12"/>
          </p:nvPr>
        </p:nvSpPr>
        <p:spPr/>
        <p:txBody>
          <a:bodyPr/>
          <a:lstStyle>
            <a:lvl1pPr>
              <a:defRPr/>
            </a:lvl1pPr>
          </a:lstStyle>
          <a:p>
            <a:pPr>
              <a:defRPr/>
            </a:pPr>
            <a:fld id="{D492682E-2601-2246-A345-ADE5E3D3DD75}" type="slidenum">
              <a:rPr lang="it-IT"/>
              <a:pPr>
                <a:defRPr/>
              </a:pPr>
              <a:t>‹N›</a:t>
            </a:fld>
            <a:endParaRPr lang="it-IT"/>
          </a:p>
        </p:txBody>
      </p:sp>
    </p:spTree>
    <p:extLst>
      <p:ext uri="{BB962C8B-B14F-4D97-AF65-F5344CB8AC3E}">
        <p14:creationId xmlns:p14="http://schemas.microsoft.com/office/powerpoint/2010/main" val="1983518671"/>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 xmlns:a16="http://schemas.microsoft.com/office/drawing/2014/main" id="{42298FBF-B462-124C-B0E2-BA5815F91552}"/>
              </a:ext>
            </a:extLst>
          </p:cNvPr>
          <p:cNvSpPr>
            <a:spLocks noGrp="1"/>
          </p:cNvSpPr>
          <p:nvPr>
            <p:ph type="dt" sz="half" idx="10"/>
          </p:nvPr>
        </p:nvSpPr>
        <p:spPr/>
        <p:txBody>
          <a:bodyPr/>
          <a:lstStyle>
            <a:lvl1pPr>
              <a:defRPr/>
            </a:lvl1pPr>
          </a:lstStyle>
          <a:p>
            <a:pPr>
              <a:defRPr/>
            </a:pPr>
            <a:fld id="{AEE1BD64-256C-EC47-87DE-9905B843EE82}" type="datetimeFigureOut">
              <a:rPr lang="it-IT"/>
              <a:pPr>
                <a:defRPr/>
              </a:pPr>
              <a:t>28/05/2020</a:t>
            </a:fld>
            <a:endParaRPr lang="it-IT"/>
          </a:p>
        </p:txBody>
      </p:sp>
      <p:sp>
        <p:nvSpPr>
          <p:cNvPr id="5" name="Footer Placeholder 4">
            <a:extLst>
              <a:ext uri="{FF2B5EF4-FFF2-40B4-BE49-F238E27FC236}">
                <a16:creationId xmlns="" xmlns:a16="http://schemas.microsoft.com/office/drawing/2014/main" id="{C18D4510-3E3D-AE42-81AB-75055EC56C8E}"/>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 xmlns:a16="http://schemas.microsoft.com/office/drawing/2014/main" id="{4E5EEC70-389B-9743-9FA1-7C1891173423}"/>
              </a:ext>
            </a:extLst>
          </p:cNvPr>
          <p:cNvSpPr>
            <a:spLocks noGrp="1"/>
          </p:cNvSpPr>
          <p:nvPr>
            <p:ph type="sldNum" sz="quarter" idx="12"/>
          </p:nvPr>
        </p:nvSpPr>
        <p:spPr/>
        <p:txBody>
          <a:bodyPr/>
          <a:lstStyle>
            <a:lvl1pPr>
              <a:defRPr/>
            </a:lvl1pPr>
          </a:lstStyle>
          <a:p>
            <a:pPr>
              <a:defRPr/>
            </a:pPr>
            <a:fld id="{840E0D42-3F59-D34F-B1FB-BB0565F7C79C}" type="slidenum">
              <a:rPr lang="it-IT"/>
              <a:pPr>
                <a:defRPr/>
              </a:pPr>
              <a:t>‹N›</a:t>
            </a:fld>
            <a:endParaRPr lang="it-IT"/>
          </a:p>
        </p:txBody>
      </p:sp>
    </p:spTree>
    <p:extLst>
      <p:ext uri="{BB962C8B-B14F-4D97-AF65-F5344CB8AC3E}">
        <p14:creationId xmlns:p14="http://schemas.microsoft.com/office/powerpoint/2010/main" val="3668056945"/>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 xmlns:a16="http://schemas.microsoft.com/office/drawing/2014/main" id="{FEA069A0-EA20-2D4A-920C-3D878D0135E3}"/>
              </a:ext>
            </a:extLst>
          </p:cNvPr>
          <p:cNvSpPr>
            <a:spLocks noGrp="1"/>
          </p:cNvSpPr>
          <p:nvPr>
            <p:ph type="dt" sz="half" idx="10"/>
          </p:nvPr>
        </p:nvSpPr>
        <p:spPr/>
        <p:txBody>
          <a:bodyPr/>
          <a:lstStyle>
            <a:lvl1pPr>
              <a:defRPr/>
            </a:lvl1pPr>
          </a:lstStyle>
          <a:p>
            <a:pPr>
              <a:defRPr/>
            </a:pPr>
            <a:fld id="{DFB18A04-C5B5-A541-A1BE-CFA810FC1DB5}" type="datetimeFigureOut">
              <a:rPr lang="it-IT"/>
              <a:pPr>
                <a:defRPr/>
              </a:pPr>
              <a:t>28/05/2020</a:t>
            </a:fld>
            <a:endParaRPr lang="it-IT"/>
          </a:p>
        </p:txBody>
      </p:sp>
      <p:sp>
        <p:nvSpPr>
          <p:cNvPr id="5" name="Footer Placeholder 4">
            <a:extLst>
              <a:ext uri="{FF2B5EF4-FFF2-40B4-BE49-F238E27FC236}">
                <a16:creationId xmlns="" xmlns:a16="http://schemas.microsoft.com/office/drawing/2014/main" id="{4EB7F5A1-2CA0-0546-8486-B4DE307FA30F}"/>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5">
            <a:extLst>
              <a:ext uri="{FF2B5EF4-FFF2-40B4-BE49-F238E27FC236}">
                <a16:creationId xmlns="" xmlns:a16="http://schemas.microsoft.com/office/drawing/2014/main" id="{443E113E-00C9-CC41-87CE-B8C9FA82939A}"/>
              </a:ext>
            </a:extLst>
          </p:cNvPr>
          <p:cNvSpPr>
            <a:spLocks noGrp="1"/>
          </p:cNvSpPr>
          <p:nvPr>
            <p:ph type="sldNum" sz="quarter" idx="12"/>
          </p:nvPr>
        </p:nvSpPr>
        <p:spPr/>
        <p:txBody>
          <a:bodyPr/>
          <a:lstStyle>
            <a:lvl1pPr>
              <a:defRPr/>
            </a:lvl1pPr>
          </a:lstStyle>
          <a:p>
            <a:pPr>
              <a:defRPr/>
            </a:pPr>
            <a:fld id="{A6CFB029-1FA3-0D4B-B497-E2DDC39324E2}" type="slidenum">
              <a:rPr lang="it-IT"/>
              <a:pPr>
                <a:defRPr/>
              </a:pPr>
              <a:t>‹N›</a:t>
            </a:fld>
            <a:endParaRPr lang="it-IT"/>
          </a:p>
        </p:txBody>
      </p:sp>
    </p:spTree>
    <p:extLst>
      <p:ext uri="{BB962C8B-B14F-4D97-AF65-F5344CB8AC3E}">
        <p14:creationId xmlns:p14="http://schemas.microsoft.com/office/powerpoint/2010/main" val="2547894268"/>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1"/>
          <a:lstStyle>
            <a:lvl1pPr>
              <a:defRPr sz="3800">
                <a:solidFill>
                  <a:srgbClr val="262626"/>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695194" y="4352465"/>
            <a:ext cx="6801612" cy="1265082"/>
          </a:xfrm>
        </p:spPr>
        <p:txBody>
          <a:bodyPr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6">
            <a:extLst>
              <a:ext uri="{FF2B5EF4-FFF2-40B4-BE49-F238E27FC236}">
                <a16:creationId xmlns="" xmlns:a16="http://schemas.microsoft.com/office/drawing/2014/main" id="{E511BD30-DCF8-8D4D-80D3-A8E9E56FCC5D}"/>
              </a:ext>
            </a:extLst>
          </p:cNvPr>
          <p:cNvSpPr>
            <a:spLocks noGrp="1"/>
          </p:cNvSpPr>
          <p:nvPr>
            <p:ph type="dt" sz="half" idx="10"/>
          </p:nvPr>
        </p:nvSpPr>
        <p:spPr/>
        <p:txBody>
          <a:bodyPr/>
          <a:lstStyle>
            <a:lvl1pPr>
              <a:defRPr/>
            </a:lvl1pPr>
          </a:lstStyle>
          <a:p>
            <a:pPr>
              <a:defRPr/>
            </a:pPr>
            <a:fld id="{0CC03079-75EC-C74A-83E2-4DA8DD3BEBB7}" type="datetimeFigureOut">
              <a:rPr lang="it-IT"/>
              <a:pPr>
                <a:defRPr/>
              </a:pPr>
              <a:t>28/05/2020</a:t>
            </a:fld>
            <a:endParaRPr lang="it-IT"/>
          </a:p>
        </p:txBody>
      </p:sp>
      <p:sp>
        <p:nvSpPr>
          <p:cNvPr id="5" name="Footer Placeholder 7">
            <a:extLst>
              <a:ext uri="{FF2B5EF4-FFF2-40B4-BE49-F238E27FC236}">
                <a16:creationId xmlns="" xmlns:a16="http://schemas.microsoft.com/office/drawing/2014/main" id="{062083E2-D4A3-A541-8CFC-D5348C526307}"/>
              </a:ext>
            </a:extLst>
          </p:cNvPr>
          <p:cNvSpPr>
            <a:spLocks noGrp="1"/>
          </p:cNvSpPr>
          <p:nvPr>
            <p:ph type="ftr" sz="quarter" idx="11"/>
          </p:nvPr>
        </p:nvSpPr>
        <p:spPr/>
        <p:txBody>
          <a:bodyPr/>
          <a:lstStyle>
            <a:lvl1pPr>
              <a:defRPr/>
            </a:lvl1pPr>
          </a:lstStyle>
          <a:p>
            <a:pPr>
              <a:defRPr/>
            </a:pPr>
            <a:endParaRPr lang="it-IT"/>
          </a:p>
        </p:txBody>
      </p:sp>
      <p:sp>
        <p:nvSpPr>
          <p:cNvPr id="6" name="Slide Number Placeholder 8">
            <a:extLst>
              <a:ext uri="{FF2B5EF4-FFF2-40B4-BE49-F238E27FC236}">
                <a16:creationId xmlns="" xmlns:a16="http://schemas.microsoft.com/office/drawing/2014/main" id="{F15D87B2-BB3E-9042-86C5-F22EB38ED206}"/>
              </a:ext>
            </a:extLst>
          </p:cNvPr>
          <p:cNvSpPr>
            <a:spLocks noGrp="1"/>
          </p:cNvSpPr>
          <p:nvPr>
            <p:ph type="sldNum" sz="quarter" idx="12"/>
          </p:nvPr>
        </p:nvSpPr>
        <p:spPr/>
        <p:txBody>
          <a:bodyPr/>
          <a:lstStyle>
            <a:lvl1pPr>
              <a:defRPr/>
            </a:lvl1pPr>
          </a:lstStyle>
          <a:p>
            <a:pPr>
              <a:defRPr/>
            </a:pPr>
            <a:fld id="{3652FACC-5EFE-1545-911B-BEFF80063B4B}" type="slidenum">
              <a:rPr lang="it-IT"/>
              <a:pPr>
                <a:defRPr/>
              </a:pPr>
              <a:t>‹N›</a:t>
            </a:fld>
            <a:endParaRPr lang="it-IT"/>
          </a:p>
        </p:txBody>
      </p:sp>
    </p:spTree>
    <p:extLst>
      <p:ext uri="{BB962C8B-B14F-4D97-AF65-F5344CB8AC3E}">
        <p14:creationId xmlns:p14="http://schemas.microsoft.com/office/powerpoint/2010/main" val="3179909353"/>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a:extLst>
              <a:ext uri="{FF2B5EF4-FFF2-40B4-BE49-F238E27FC236}">
                <a16:creationId xmlns="" xmlns:a16="http://schemas.microsoft.com/office/drawing/2014/main" id="{5F274648-D213-5C44-814B-9784F2DFFD37}"/>
              </a:ext>
            </a:extLst>
          </p:cNvPr>
          <p:cNvSpPr>
            <a:spLocks noGrp="1"/>
          </p:cNvSpPr>
          <p:nvPr>
            <p:ph type="dt" sz="half" idx="10"/>
          </p:nvPr>
        </p:nvSpPr>
        <p:spPr/>
        <p:txBody>
          <a:bodyPr/>
          <a:lstStyle>
            <a:lvl1pPr>
              <a:defRPr/>
            </a:lvl1pPr>
          </a:lstStyle>
          <a:p>
            <a:pPr>
              <a:defRPr/>
            </a:pPr>
            <a:fld id="{6A9F414E-48E9-4B48-96E3-6F24AB03336E}" type="datetimeFigureOut">
              <a:rPr lang="it-IT"/>
              <a:pPr>
                <a:defRPr/>
              </a:pPr>
              <a:t>28/05/2020</a:t>
            </a:fld>
            <a:endParaRPr lang="it-IT"/>
          </a:p>
        </p:txBody>
      </p:sp>
      <p:sp>
        <p:nvSpPr>
          <p:cNvPr id="6" name="Footer Placeholder 4">
            <a:extLst>
              <a:ext uri="{FF2B5EF4-FFF2-40B4-BE49-F238E27FC236}">
                <a16:creationId xmlns="" xmlns:a16="http://schemas.microsoft.com/office/drawing/2014/main" id="{BF496671-685E-2E4C-A6A6-AF27E1C16C50}"/>
              </a:ext>
            </a:extLst>
          </p:cNvPr>
          <p:cNvSpPr>
            <a:spLocks noGrp="1"/>
          </p:cNvSpPr>
          <p:nvPr>
            <p:ph type="ftr" sz="quarter" idx="11"/>
          </p:nvPr>
        </p:nvSpPr>
        <p:spPr/>
        <p:txBody>
          <a:bodyPr/>
          <a:lstStyle>
            <a:lvl1pPr>
              <a:defRPr/>
            </a:lvl1pPr>
          </a:lstStyle>
          <a:p>
            <a:pPr>
              <a:defRPr/>
            </a:pPr>
            <a:endParaRPr lang="it-IT"/>
          </a:p>
        </p:txBody>
      </p:sp>
      <p:sp>
        <p:nvSpPr>
          <p:cNvPr id="7" name="Slide Number Placeholder 5">
            <a:extLst>
              <a:ext uri="{FF2B5EF4-FFF2-40B4-BE49-F238E27FC236}">
                <a16:creationId xmlns="" xmlns:a16="http://schemas.microsoft.com/office/drawing/2014/main" id="{93585BEF-2F20-4442-8C76-C5858612E20D}"/>
              </a:ext>
            </a:extLst>
          </p:cNvPr>
          <p:cNvSpPr>
            <a:spLocks noGrp="1"/>
          </p:cNvSpPr>
          <p:nvPr>
            <p:ph type="sldNum" sz="quarter" idx="12"/>
          </p:nvPr>
        </p:nvSpPr>
        <p:spPr/>
        <p:txBody>
          <a:bodyPr/>
          <a:lstStyle>
            <a:lvl1pPr>
              <a:defRPr/>
            </a:lvl1pPr>
          </a:lstStyle>
          <a:p>
            <a:pPr>
              <a:defRPr/>
            </a:pPr>
            <a:fld id="{82869702-F727-AA40-8221-76E4E9454E62}" type="slidenum">
              <a:rPr lang="it-IT"/>
              <a:pPr>
                <a:defRPr/>
              </a:pPr>
              <a:t>‹N›</a:t>
            </a:fld>
            <a:endParaRPr lang="it-IT"/>
          </a:p>
        </p:txBody>
      </p:sp>
    </p:spTree>
    <p:extLst>
      <p:ext uri="{BB962C8B-B14F-4D97-AF65-F5344CB8AC3E}">
        <p14:creationId xmlns:p14="http://schemas.microsoft.com/office/powerpoint/2010/main" val="287143324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7" name="Date Placeholder 3">
            <a:extLst>
              <a:ext uri="{FF2B5EF4-FFF2-40B4-BE49-F238E27FC236}">
                <a16:creationId xmlns="" xmlns:a16="http://schemas.microsoft.com/office/drawing/2014/main" id="{2E56F036-D6E6-9142-88D4-A72E1D676047}"/>
              </a:ext>
            </a:extLst>
          </p:cNvPr>
          <p:cNvSpPr>
            <a:spLocks noGrp="1"/>
          </p:cNvSpPr>
          <p:nvPr>
            <p:ph type="dt" sz="half" idx="14"/>
          </p:nvPr>
        </p:nvSpPr>
        <p:spPr/>
        <p:txBody>
          <a:bodyPr/>
          <a:lstStyle>
            <a:lvl1pPr>
              <a:defRPr/>
            </a:lvl1pPr>
          </a:lstStyle>
          <a:p>
            <a:pPr>
              <a:defRPr/>
            </a:pPr>
            <a:fld id="{ECB61DDB-ADE6-314A-839E-855E6579DF26}" type="datetimeFigureOut">
              <a:rPr lang="it-IT"/>
              <a:pPr>
                <a:defRPr/>
              </a:pPr>
              <a:t>28/05/2020</a:t>
            </a:fld>
            <a:endParaRPr lang="it-IT"/>
          </a:p>
        </p:txBody>
      </p:sp>
      <p:sp>
        <p:nvSpPr>
          <p:cNvPr id="8" name="Footer Placeholder 4">
            <a:extLst>
              <a:ext uri="{FF2B5EF4-FFF2-40B4-BE49-F238E27FC236}">
                <a16:creationId xmlns="" xmlns:a16="http://schemas.microsoft.com/office/drawing/2014/main" id="{93DBFFA4-E6F1-9B47-AA88-D902C0DFD6A1}"/>
              </a:ext>
            </a:extLst>
          </p:cNvPr>
          <p:cNvSpPr>
            <a:spLocks noGrp="1"/>
          </p:cNvSpPr>
          <p:nvPr>
            <p:ph type="ftr" sz="quarter" idx="15"/>
          </p:nvPr>
        </p:nvSpPr>
        <p:spPr/>
        <p:txBody>
          <a:bodyPr/>
          <a:lstStyle>
            <a:lvl1pPr>
              <a:defRPr/>
            </a:lvl1pPr>
          </a:lstStyle>
          <a:p>
            <a:pPr>
              <a:defRPr/>
            </a:pPr>
            <a:endParaRPr lang="it-IT"/>
          </a:p>
        </p:txBody>
      </p:sp>
      <p:sp>
        <p:nvSpPr>
          <p:cNvPr id="9" name="Slide Number Placeholder 5">
            <a:extLst>
              <a:ext uri="{FF2B5EF4-FFF2-40B4-BE49-F238E27FC236}">
                <a16:creationId xmlns="" xmlns:a16="http://schemas.microsoft.com/office/drawing/2014/main" id="{85F7D366-6EC7-F540-8CE0-286DFC5833D4}"/>
              </a:ext>
            </a:extLst>
          </p:cNvPr>
          <p:cNvSpPr>
            <a:spLocks noGrp="1"/>
          </p:cNvSpPr>
          <p:nvPr>
            <p:ph type="sldNum" sz="quarter" idx="16"/>
          </p:nvPr>
        </p:nvSpPr>
        <p:spPr/>
        <p:txBody>
          <a:bodyPr/>
          <a:lstStyle>
            <a:lvl1pPr>
              <a:defRPr/>
            </a:lvl1pPr>
          </a:lstStyle>
          <a:p>
            <a:pPr>
              <a:defRPr/>
            </a:pPr>
            <a:fld id="{801DFAF3-F656-9D4A-9E02-42254FC83824}" type="slidenum">
              <a:rPr lang="it-IT"/>
              <a:pPr>
                <a:defRPr/>
              </a:pPr>
              <a:t>‹N›</a:t>
            </a:fld>
            <a:endParaRPr lang="it-IT"/>
          </a:p>
        </p:txBody>
      </p:sp>
    </p:spTree>
    <p:extLst>
      <p:ext uri="{BB962C8B-B14F-4D97-AF65-F5344CB8AC3E}">
        <p14:creationId xmlns:p14="http://schemas.microsoft.com/office/powerpoint/2010/main" val="28403072"/>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3">
            <a:extLst>
              <a:ext uri="{FF2B5EF4-FFF2-40B4-BE49-F238E27FC236}">
                <a16:creationId xmlns="" xmlns:a16="http://schemas.microsoft.com/office/drawing/2014/main" id="{EFABFEFB-5C3E-AF49-A152-43CD27D40866}"/>
              </a:ext>
            </a:extLst>
          </p:cNvPr>
          <p:cNvSpPr>
            <a:spLocks noGrp="1"/>
          </p:cNvSpPr>
          <p:nvPr>
            <p:ph type="dt" sz="half" idx="10"/>
          </p:nvPr>
        </p:nvSpPr>
        <p:spPr/>
        <p:txBody>
          <a:bodyPr/>
          <a:lstStyle>
            <a:lvl1pPr>
              <a:defRPr/>
            </a:lvl1pPr>
          </a:lstStyle>
          <a:p>
            <a:pPr>
              <a:defRPr/>
            </a:pPr>
            <a:fld id="{C556957B-75E8-F940-B8EE-09E80D51161F}" type="datetimeFigureOut">
              <a:rPr lang="it-IT"/>
              <a:pPr>
                <a:defRPr/>
              </a:pPr>
              <a:t>28/05/2020</a:t>
            </a:fld>
            <a:endParaRPr lang="it-IT"/>
          </a:p>
        </p:txBody>
      </p:sp>
      <p:sp>
        <p:nvSpPr>
          <p:cNvPr id="4" name="Footer Placeholder 4">
            <a:extLst>
              <a:ext uri="{FF2B5EF4-FFF2-40B4-BE49-F238E27FC236}">
                <a16:creationId xmlns="" xmlns:a16="http://schemas.microsoft.com/office/drawing/2014/main" id="{2CE9E28A-B6E6-7F4B-8C71-951E2466A7C8}"/>
              </a:ext>
            </a:extLst>
          </p:cNvPr>
          <p:cNvSpPr>
            <a:spLocks noGrp="1"/>
          </p:cNvSpPr>
          <p:nvPr>
            <p:ph type="ftr" sz="quarter" idx="11"/>
          </p:nvPr>
        </p:nvSpPr>
        <p:spPr/>
        <p:txBody>
          <a:bodyPr/>
          <a:lstStyle>
            <a:lvl1pPr>
              <a:defRPr/>
            </a:lvl1pPr>
          </a:lstStyle>
          <a:p>
            <a:pPr>
              <a:defRPr/>
            </a:pPr>
            <a:endParaRPr lang="it-IT"/>
          </a:p>
        </p:txBody>
      </p:sp>
      <p:sp>
        <p:nvSpPr>
          <p:cNvPr id="5" name="Slide Number Placeholder 5">
            <a:extLst>
              <a:ext uri="{FF2B5EF4-FFF2-40B4-BE49-F238E27FC236}">
                <a16:creationId xmlns="" xmlns:a16="http://schemas.microsoft.com/office/drawing/2014/main" id="{BF38E332-59B8-F049-B5F6-2691F538B4CE}"/>
              </a:ext>
            </a:extLst>
          </p:cNvPr>
          <p:cNvSpPr>
            <a:spLocks noGrp="1"/>
          </p:cNvSpPr>
          <p:nvPr>
            <p:ph type="sldNum" sz="quarter" idx="12"/>
          </p:nvPr>
        </p:nvSpPr>
        <p:spPr/>
        <p:txBody>
          <a:bodyPr/>
          <a:lstStyle>
            <a:lvl1pPr>
              <a:defRPr/>
            </a:lvl1pPr>
          </a:lstStyle>
          <a:p>
            <a:pPr>
              <a:defRPr/>
            </a:pPr>
            <a:fld id="{8B695AFC-1B32-5A43-924B-CE294A0AA22D}" type="slidenum">
              <a:rPr lang="it-IT"/>
              <a:pPr>
                <a:defRPr/>
              </a:pPr>
              <a:t>‹N›</a:t>
            </a:fld>
            <a:endParaRPr lang="it-IT"/>
          </a:p>
        </p:txBody>
      </p:sp>
    </p:spTree>
    <p:extLst>
      <p:ext uri="{BB962C8B-B14F-4D97-AF65-F5344CB8AC3E}">
        <p14:creationId xmlns:p14="http://schemas.microsoft.com/office/powerpoint/2010/main" val="2120389182"/>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1DAFD334-7495-9849-B17A-7457F53E0B1F}"/>
              </a:ext>
            </a:extLst>
          </p:cNvPr>
          <p:cNvSpPr>
            <a:spLocks noGrp="1"/>
          </p:cNvSpPr>
          <p:nvPr>
            <p:ph type="dt" sz="half" idx="10"/>
          </p:nvPr>
        </p:nvSpPr>
        <p:spPr/>
        <p:txBody>
          <a:bodyPr/>
          <a:lstStyle>
            <a:lvl1pPr>
              <a:defRPr/>
            </a:lvl1pPr>
          </a:lstStyle>
          <a:p>
            <a:pPr>
              <a:defRPr/>
            </a:pPr>
            <a:fld id="{443106CA-0C33-254D-8219-61D0E7EABA3A}" type="datetimeFigureOut">
              <a:rPr lang="it-IT"/>
              <a:pPr>
                <a:defRPr/>
              </a:pPr>
              <a:t>28/05/2020</a:t>
            </a:fld>
            <a:endParaRPr lang="it-IT"/>
          </a:p>
        </p:txBody>
      </p:sp>
      <p:sp>
        <p:nvSpPr>
          <p:cNvPr id="3" name="Footer Placeholder 4">
            <a:extLst>
              <a:ext uri="{FF2B5EF4-FFF2-40B4-BE49-F238E27FC236}">
                <a16:creationId xmlns="" xmlns:a16="http://schemas.microsoft.com/office/drawing/2014/main" id="{631A7562-D391-6245-B1A1-AF9AF27E7BC7}"/>
              </a:ext>
            </a:extLst>
          </p:cNvPr>
          <p:cNvSpPr>
            <a:spLocks noGrp="1"/>
          </p:cNvSpPr>
          <p:nvPr>
            <p:ph type="ftr" sz="quarter" idx="11"/>
          </p:nvPr>
        </p:nvSpPr>
        <p:spPr/>
        <p:txBody>
          <a:bodyPr/>
          <a:lstStyle>
            <a:lvl1pPr>
              <a:defRPr/>
            </a:lvl1pPr>
          </a:lstStyle>
          <a:p>
            <a:pPr>
              <a:defRPr/>
            </a:pPr>
            <a:endParaRPr lang="it-IT"/>
          </a:p>
        </p:txBody>
      </p:sp>
      <p:sp>
        <p:nvSpPr>
          <p:cNvPr id="4" name="Slide Number Placeholder 5">
            <a:extLst>
              <a:ext uri="{FF2B5EF4-FFF2-40B4-BE49-F238E27FC236}">
                <a16:creationId xmlns="" xmlns:a16="http://schemas.microsoft.com/office/drawing/2014/main" id="{9263EC6A-1B21-7A42-A1B7-B505593134A4}"/>
              </a:ext>
            </a:extLst>
          </p:cNvPr>
          <p:cNvSpPr>
            <a:spLocks noGrp="1"/>
          </p:cNvSpPr>
          <p:nvPr>
            <p:ph type="sldNum" sz="quarter" idx="12"/>
          </p:nvPr>
        </p:nvSpPr>
        <p:spPr/>
        <p:txBody>
          <a:bodyPr/>
          <a:lstStyle>
            <a:lvl1pPr>
              <a:defRPr/>
            </a:lvl1pPr>
          </a:lstStyle>
          <a:p>
            <a:pPr>
              <a:defRPr/>
            </a:pPr>
            <a:fld id="{76D0318C-B976-2A45-BC7E-64928E68B8A2}" type="slidenum">
              <a:rPr lang="it-IT"/>
              <a:pPr>
                <a:defRPr/>
              </a:pPr>
              <a:t>‹N›</a:t>
            </a:fld>
            <a:endParaRPr lang="it-IT"/>
          </a:p>
        </p:txBody>
      </p:sp>
    </p:spTree>
    <p:extLst>
      <p:ext uri="{BB962C8B-B14F-4D97-AF65-F5344CB8AC3E}">
        <p14:creationId xmlns:p14="http://schemas.microsoft.com/office/powerpoint/2010/main" val="1526126416"/>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5" name="Rectangle 25">
            <a:extLst>
              <a:ext uri="{FF2B5EF4-FFF2-40B4-BE49-F238E27FC236}">
                <a16:creationId xmlns="" xmlns:a16="http://schemas.microsoft.com/office/drawing/2014/main" id="{877DBC1F-54F9-4D48-929D-98FDF7B21F72}"/>
              </a:ext>
            </a:extLst>
          </p:cNvPr>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1"/>
          <a:lstStyle>
            <a:lvl1pPr>
              <a:defRPr sz="2200">
                <a:solidFill>
                  <a:srgbClr val="262626"/>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6" name="Date Placeholder 8">
            <a:extLst>
              <a:ext uri="{FF2B5EF4-FFF2-40B4-BE49-F238E27FC236}">
                <a16:creationId xmlns="" xmlns:a16="http://schemas.microsoft.com/office/drawing/2014/main" id="{7F40D948-FCF4-4A45-BC02-3782D96F65BE}"/>
              </a:ext>
            </a:extLst>
          </p:cNvPr>
          <p:cNvSpPr>
            <a:spLocks noGrp="1"/>
          </p:cNvSpPr>
          <p:nvPr>
            <p:ph type="dt" sz="half" idx="10"/>
          </p:nvPr>
        </p:nvSpPr>
        <p:spPr/>
        <p:txBody>
          <a:bodyPr/>
          <a:lstStyle>
            <a:lvl1pPr>
              <a:defRPr/>
            </a:lvl1pPr>
          </a:lstStyle>
          <a:p>
            <a:pPr>
              <a:defRPr/>
            </a:pPr>
            <a:fld id="{3F572A12-8695-4241-9E10-2B71547CD17F}" type="datetimeFigureOut">
              <a:rPr lang="it-IT"/>
              <a:pPr>
                <a:defRPr/>
              </a:pPr>
              <a:t>28/05/2020</a:t>
            </a:fld>
            <a:endParaRPr lang="it-IT"/>
          </a:p>
        </p:txBody>
      </p:sp>
      <p:sp>
        <p:nvSpPr>
          <p:cNvPr id="7" name="Footer Placeholder 9">
            <a:extLst>
              <a:ext uri="{FF2B5EF4-FFF2-40B4-BE49-F238E27FC236}">
                <a16:creationId xmlns="" xmlns:a16="http://schemas.microsoft.com/office/drawing/2014/main" id="{5282C3BD-CDCB-594F-B436-01EE69409996}"/>
              </a:ext>
            </a:extLst>
          </p:cNvPr>
          <p:cNvSpPr>
            <a:spLocks noGrp="1"/>
          </p:cNvSpPr>
          <p:nvPr>
            <p:ph type="ftr" sz="quarter" idx="11"/>
          </p:nvPr>
        </p:nvSpPr>
        <p:spPr>
          <a:xfrm>
            <a:off x="804863" y="6235700"/>
            <a:ext cx="5124450" cy="320675"/>
          </a:xfrm>
        </p:spPr>
        <p:txBody>
          <a:bodyPr/>
          <a:lstStyle>
            <a:lvl1pPr>
              <a:defRPr>
                <a:solidFill>
                  <a:srgbClr val="FFFFFF">
                    <a:alpha val="70000"/>
                  </a:srgbClr>
                </a:solidFill>
              </a:defRPr>
            </a:lvl1pPr>
          </a:lstStyle>
          <a:p>
            <a:pPr>
              <a:defRPr/>
            </a:pPr>
            <a:endParaRPr lang="it-IT"/>
          </a:p>
        </p:txBody>
      </p:sp>
      <p:sp>
        <p:nvSpPr>
          <p:cNvPr id="8" name="Slide Number Placeholder 10">
            <a:extLst>
              <a:ext uri="{FF2B5EF4-FFF2-40B4-BE49-F238E27FC236}">
                <a16:creationId xmlns="" xmlns:a16="http://schemas.microsoft.com/office/drawing/2014/main" id="{1DB80A18-5D77-3F4D-AD53-90B183C9C57E}"/>
              </a:ext>
            </a:extLst>
          </p:cNvPr>
          <p:cNvSpPr>
            <a:spLocks noGrp="1"/>
          </p:cNvSpPr>
          <p:nvPr>
            <p:ph type="sldNum" sz="quarter" idx="12"/>
          </p:nvPr>
        </p:nvSpPr>
        <p:spPr/>
        <p:txBody>
          <a:bodyPr/>
          <a:lstStyle>
            <a:lvl1pPr>
              <a:defRPr/>
            </a:lvl1pPr>
          </a:lstStyle>
          <a:p>
            <a:pPr>
              <a:defRPr/>
            </a:pPr>
            <a:fld id="{CF8D6115-E420-A149-91D6-2328DE27BA59}" type="slidenum">
              <a:rPr lang="it-IT"/>
              <a:pPr>
                <a:defRPr/>
              </a:pPr>
              <a:t>‹N›</a:t>
            </a:fld>
            <a:endParaRPr lang="it-IT"/>
          </a:p>
        </p:txBody>
      </p:sp>
    </p:spTree>
    <p:extLst>
      <p:ext uri="{BB962C8B-B14F-4D97-AF65-F5344CB8AC3E}">
        <p14:creationId xmlns:p14="http://schemas.microsoft.com/office/powerpoint/2010/main" val="4187382833"/>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5" name="Rectangle 17">
            <a:extLst>
              <a:ext uri="{FF2B5EF4-FFF2-40B4-BE49-F238E27FC236}">
                <a16:creationId xmlns="" xmlns:a16="http://schemas.microsoft.com/office/drawing/2014/main" id="{24699AB1-49EC-6D43-98A3-5EF02BCEE3E6}"/>
              </a:ext>
            </a:extLst>
          </p:cNvPr>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1">
            <a:noAutofit/>
          </a:bodyPr>
          <a:lstStyle>
            <a:lvl1pPr>
              <a:defRPr sz="2200">
                <a:solidFill>
                  <a:srgbClr val="262626"/>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rtlCol="0">
            <a:normAutofit/>
          </a:bodyPr>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1115568" y="3549918"/>
            <a:ext cx="3794760" cy="2194037"/>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6" name="Date Placeholder 7">
            <a:extLst>
              <a:ext uri="{FF2B5EF4-FFF2-40B4-BE49-F238E27FC236}">
                <a16:creationId xmlns="" xmlns:a16="http://schemas.microsoft.com/office/drawing/2014/main" id="{607F072E-A423-274C-A103-72F3A2C1AD05}"/>
              </a:ext>
            </a:extLst>
          </p:cNvPr>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pPr>
              <a:defRPr/>
            </a:pPr>
            <a:fld id="{8E1075F0-0C64-FF4C-9962-BB8C253AA08D}" type="datetimeFigureOut">
              <a:rPr lang="it-IT"/>
              <a:pPr>
                <a:defRPr/>
              </a:pPr>
              <a:t>28/05/2020</a:t>
            </a:fld>
            <a:endParaRPr lang="it-IT"/>
          </a:p>
        </p:txBody>
      </p:sp>
      <p:sp>
        <p:nvSpPr>
          <p:cNvPr id="7" name="Footer Placeholder 8">
            <a:extLst>
              <a:ext uri="{FF2B5EF4-FFF2-40B4-BE49-F238E27FC236}">
                <a16:creationId xmlns="" xmlns:a16="http://schemas.microsoft.com/office/drawing/2014/main" id="{BB080219-4E5B-5848-A8B0-0B1F4E2DA326}"/>
              </a:ext>
            </a:extLst>
          </p:cNvPr>
          <p:cNvSpPr>
            <a:spLocks noGrp="1"/>
          </p:cNvSpPr>
          <p:nvPr>
            <p:ph type="ftr" sz="quarter" idx="11"/>
          </p:nvPr>
        </p:nvSpPr>
        <p:spPr>
          <a:xfrm>
            <a:off x="804863" y="6235700"/>
            <a:ext cx="5124450" cy="320675"/>
          </a:xfrm>
        </p:spPr>
        <p:txBody>
          <a:bodyPr/>
          <a:lstStyle>
            <a:lvl1pPr>
              <a:defRPr>
                <a:solidFill>
                  <a:srgbClr val="FFFFFF">
                    <a:alpha val="70000"/>
                  </a:srgbClr>
                </a:solidFill>
              </a:defRPr>
            </a:lvl1pPr>
          </a:lstStyle>
          <a:p>
            <a:pPr>
              <a:defRPr/>
            </a:pPr>
            <a:endParaRPr lang="it-IT"/>
          </a:p>
        </p:txBody>
      </p:sp>
      <p:sp>
        <p:nvSpPr>
          <p:cNvPr id="8" name="Slide Number Placeholder 9">
            <a:extLst>
              <a:ext uri="{FF2B5EF4-FFF2-40B4-BE49-F238E27FC236}">
                <a16:creationId xmlns="" xmlns:a16="http://schemas.microsoft.com/office/drawing/2014/main" id="{EB8159E3-8D46-CA41-926F-7035B3BA5F50}"/>
              </a:ext>
            </a:extLst>
          </p:cNvPr>
          <p:cNvSpPr>
            <a:spLocks noGrp="1"/>
          </p:cNvSpPr>
          <p:nvPr>
            <p:ph type="sldNum" sz="quarter" idx="12"/>
          </p:nvPr>
        </p:nvSpPr>
        <p:spPr/>
        <p:txBody>
          <a:bodyPr/>
          <a:lstStyle>
            <a:lvl1pPr>
              <a:defRPr/>
            </a:lvl1pPr>
          </a:lstStyle>
          <a:p>
            <a:pPr>
              <a:defRPr/>
            </a:pPr>
            <a:fld id="{62C81262-7B6A-7E43-912B-51B22E4FD203}" type="slidenum">
              <a:rPr lang="it-IT"/>
              <a:pPr>
                <a:defRPr/>
              </a:pPr>
              <a:t>‹N›</a:t>
            </a:fld>
            <a:endParaRPr lang="it-IT"/>
          </a:p>
        </p:txBody>
      </p:sp>
    </p:spTree>
    <p:extLst>
      <p:ext uri="{BB962C8B-B14F-4D97-AF65-F5344CB8AC3E}">
        <p14:creationId xmlns:p14="http://schemas.microsoft.com/office/powerpoint/2010/main" val="1940394282"/>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3D9DA">
                <a:lumMod val="82000"/>
                <a:lumOff val="18000"/>
              </a:srgbClr>
            </a:gs>
            <a:gs pos="74001">
              <a:srgbClr val="CCD3D4"/>
            </a:gs>
            <a:gs pos="83000">
              <a:srgbClr val="BEC7C8">
                <a:lumMod val="66000"/>
                <a:lumOff val="34000"/>
              </a:srgbClr>
            </a:gs>
            <a:gs pos="100000">
              <a:srgbClr val="D3D9DA">
                <a:lumMod val="91000"/>
              </a:srgbClr>
            </a:gs>
          </a:gsLst>
          <a:lin ang="27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A224431-4EA3-0040-80C4-FAC7BF20BFB3}"/>
              </a:ext>
            </a:extLst>
          </p:cNvPr>
          <p:cNvSpPr>
            <a:spLocks noGrp="1"/>
          </p:cNvSpPr>
          <p:nvPr>
            <p:ph type="title"/>
          </p:nvPr>
        </p:nvSpPr>
        <p:spPr bwMode="black">
          <a:xfrm>
            <a:off x="2230438" y="965200"/>
            <a:ext cx="7731125" cy="118745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lo stile del titolo dello schema</a:t>
            </a:r>
            <a:endParaRPr lang="en-US" dirty="0"/>
          </a:p>
        </p:txBody>
      </p:sp>
      <p:sp>
        <p:nvSpPr>
          <p:cNvPr id="1027" name="Text Placeholder 2">
            <a:extLst>
              <a:ext uri="{FF2B5EF4-FFF2-40B4-BE49-F238E27FC236}">
                <a16:creationId xmlns="" xmlns:a16="http://schemas.microsoft.com/office/drawing/2014/main" id="{FB2A8EB9-4E18-C948-97AA-C13CA9E56F83}"/>
              </a:ext>
            </a:extLst>
          </p:cNvPr>
          <p:cNvSpPr>
            <a:spLocks noGrp="1" noChangeArrowheads="1"/>
          </p:cNvSpPr>
          <p:nvPr>
            <p:ph type="body" idx="1"/>
          </p:nvPr>
        </p:nvSpPr>
        <p:spPr bwMode="auto">
          <a:xfrm>
            <a:off x="2230438" y="2638425"/>
            <a:ext cx="773112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4" name="Date Placeholder 3">
            <a:extLst>
              <a:ext uri="{FF2B5EF4-FFF2-40B4-BE49-F238E27FC236}">
                <a16:creationId xmlns="" xmlns:a16="http://schemas.microsoft.com/office/drawing/2014/main" id="{16A4B0FF-8799-C448-B860-74B9AE321EA3}"/>
              </a:ext>
            </a:extLst>
          </p:cNvPr>
          <p:cNvSpPr>
            <a:spLocks noGrp="1"/>
          </p:cNvSpPr>
          <p:nvPr>
            <p:ph type="dt" sz="half" idx="2"/>
          </p:nvPr>
        </p:nvSpPr>
        <p:spPr>
          <a:xfrm>
            <a:off x="7821613" y="6238875"/>
            <a:ext cx="2754312" cy="323850"/>
          </a:xfrm>
          <a:prstGeom prst="rect">
            <a:avLst/>
          </a:prstGeom>
        </p:spPr>
        <p:txBody>
          <a:bodyPr vert="horz" lIns="91440" tIns="45720" rIns="91440" bIns="45720" rtlCol="0" anchor="ctr"/>
          <a:lstStyle>
            <a:lvl1pPr algn="r" eaLnBrk="1" fontAlgn="auto" hangingPunct="1">
              <a:spcBef>
                <a:spcPts val="0"/>
              </a:spcBef>
              <a:spcAft>
                <a:spcPts val="0"/>
              </a:spcAft>
              <a:defRPr sz="1050">
                <a:solidFill>
                  <a:schemeClr val="tx1">
                    <a:alpha val="70000"/>
                  </a:schemeClr>
                </a:solidFill>
                <a:latin typeface="+mn-lt"/>
              </a:defRPr>
            </a:lvl1pPr>
          </a:lstStyle>
          <a:p>
            <a:pPr>
              <a:defRPr/>
            </a:pPr>
            <a:fld id="{89D35861-2DD5-4B4C-900D-152966781EA9}" type="datetimeFigureOut">
              <a:rPr lang="it-IT"/>
              <a:pPr>
                <a:defRPr/>
              </a:pPr>
              <a:t>28/05/2020</a:t>
            </a:fld>
            <a:endParaRPr lang="it-IT"/>
          </a:p>
        </p:txBody>
      </p:sp>
      <p:sp>
        <p:nvSpPr>
          <p:cNvPr id="5" name="Footer Placeholder 4">
            <a:extLst>
              <a:ext uri="{FF2B5EF4-FFF2-40B4-BE49-F238E27FC236}">
                <a16:creationId xmlns="" xmlns:a16="http://schemas.microsoft.com/office/drawing/2014/main" id="{A1B019E5-EC80-6B48-8E6F-62B9E4F3C165}"/>
              </a:ext>
            </a:extLst>
          </p:cNvPr>
          <p:cNvSpPr>
            <a:spLocks noGrp="1"/>
          </p:cNvSpPr>
          <p:nvPr>
            <p:ph type="ftr" sz="quarter" idx="3"/>
          </p:nvPr>
        </p:nvSpPr>
        <p:spPr>
          <a:xfrm>
            <a:off x="1600200" y="6235700"/>
            <a:ext cx="5900738" cy="320675"/>
          </a:xfrm>
          <a:prstGeom prst="rect">
            <a:avLst/>
          </a:prstGeom>
        </p:spPr>
        <p:txBody>
          <a:bodyPr vert="horz" lIns="91440" tIns="45720" rIns="91440" bIns="45720" rtlCol="0" anchor="ctr"/>
          <a:lstStyle>
            <a:lvl1pPr algn="l" eaLnBrk="1" fontAlgn="auto" hangingPunct="1">
              <a:spcBef>
                <a:spcPts val="0"/>
              </a:spcBef>
              <a:spcAft>
                <a:spcPts val="0"/>
              </a:spcAft>
              <a:defRPr sz="1050">
                <a:solidFill>
                  <a:schemeClr val="tx1">
                    <a:alpha val="70000"/>
                  </a:schemeClr>
                </a:solidFill>
                <a:latin typeface="+mn-lt"/>
              </a:defRPr>
            </a:lvl1pPr>
          </a:lstStyle>
          <a:p>
            <a:pPr>
              <a:defRPr/>
            </a:pPr>
            <a:endParaRPr lang="it-IT"/>
          </a:p>
        </p:txBody>
      </p:sp>
      <p:sp>
        <p:nvSpPr>
          <p:cNvPr id="6" name="Slide Number Placeholder 5">
            <a:extLst>
              <a:ext uri="{FF2B5EF4-FFF2-40B4-BE49-F238E27FC236}">
                <a16:creationId xmlns="" xmlns:a16="http://schemas.microsoft.com/office/drawing/2014/main" id="{74257EB0-6B3E-C240-B2C7-A0224D6ED016}"/>
              </a:ext>
            </a:extLst>
          </p:cNvPr>
          <p:cNvSpPr>
            <a:spLocks noGrp="1"/>
          </p:cNvSpPr>
          <p:nvPr>
            <p:ph type="sldNum" sz="quarter" idx="4"/>
          </p:nvPr>
        </p:nvSpPr>
        <p:spPr>
          <a:xfrm>
            <a:off x="10758488" y="6218238"/>
            <a:ext cx="366712" cy="365125"/>
          </a:xfrm>
          <a:prstGeom prst="ellipse">
            <a:avLst/>
          </a:prstGeom>
          <a:solidFill>
            <a:srgbClr val="1D1D1D">
              <a:alpha val="70000"/>
            </a:srgbClr>
          </a:solidFill>
        </p:spPr>
        <p:txBody>
          <a:bodyPr vert="horz" lIns="18288" tIns="45720" rIns="18288" bIns="45720" rtlCol="0" anchor="ctr">
            <a:noAutofit/>
          </a:bodyPr>
          <a:lstStyle>
            <a:lvl1pPr algn="ctr" eaLnBrk="1" fontAlgn="auto" hangingPunct="1">
              <a:spcBef>
                <a:spcPts val="0"/>
              </a:spcBef>
              <a:spcAft>
                <a:spcPts val="0"/>
              </a:spcAft>
              <a:defRPr sz="1100" spc="0" baseline="0">
                <a:solidFill>
                  <a:srgbClr val="FFFFFF"/>
                </a:solidFill>
                <a:latin typeface="+mn-lt"/>
              </a:defRPr>
            </a:lvl1pPr>
          </a:lstStyle>
          <a:p>
            <a:pPr>
              <a:defRPr/>
            </a:pPr>
            <a:fld id="{A7FDE7F7-886C-FA4F-A663-590516284D43}"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836" r:id="rId1"/>
    <p:sldLayoutId id="2147483829" r:id="rId2"/>
    <p:sldLayoutId id="2147483837" r:id="rId3"/>
    <p:sldLayoutId id="2147483830" r:id="rId4"/>
    <p:sldLayoutId id="2147483831" r:id="rId5"/>
    <p:sldLayoutId id="2147483832" r:id="rId6"/>
    <p:sldLayoutId id="2147483833" r:id="rId7"/>
    <p:sldLayoutId id="2147483838" r:id="rId8"/>
    <p:sldLayoutId id="2147483839" r:id="rId9"/>
    <p:sldLayoutId id="2147483834" r:id="rId10"/>
    <p:sldLayoutId id="2147483835" r:id="rId11"/>
  </p:sldLayoutIdLst>
  <p:transition spd="med">
    <p:fade/>
  </p:transition>
  <p:txStyles>
    <p:titleStyle>
      <a:lvl1pPr algn="ctr" rtl="0" eaLnBrk="0" fontAlgn="base" hangingPunct="0">
        <a:lnSpc>
          <a:spcPct val="90000"/>
        </a:lnSpc>
        <a:spcBef>
          <a:spcPct val="0"/>
        </a:spcBef>
        <a:spcAft>
          <a:spcPct val="0"/>
        </a:spcAft>
        <a:defRPr sz="2800" kern="1200" cap="all" spc="200">
          <a:solidFill>
            <a:srgbClr val="262626"/>
          </a:solidFill>
          <a:latin typeface="+mj-lt"/>
          <a:ea typeface="+mj-ea"/>
          <a:cs typeface="+mj-cs"/>
        </a:defRPr>
      </a:lvl1pPr>
      <a:lvl2pPr algn="ctr" rtl="0" eaLnBrk="0" fontAlgn="base" hangingPunct="0">
        <a:lnSpc>
          <a:spcPct val="90000"/>
        </a:lnSpc>
        <a:spcBef>
          <a:spcPct val="0"/>
        </a:spcBef>
        <a:spcAft>
          <a:spcPct val="0"/>
        </a:spcAft>
        <a:defRPr sz="2800">
          <a:solidFill>
            <a:srgbClr val="262626"/>
          </a:solidFill>
          <a:latin typeface="Gill Sans MT" panose="020B0502020104020203" pitchFamily="34" charset="77"/>
        </a:defRPr>
      </a:lvl2pPr>
      <a:lvl3pPr algn="ctr" rtl="0" eaLnBrk="0" fontAlgn="base" hangingPunct="0">
        <a:lnSpc>
          <a:spcPct val="90000"/>
        </a:lnSpc>
        <a:spcBef>
          <a:spcPct val="0"/>
        </a:spcBef>
        <a:spcAft>
          <a:spcPct val="0"/>
        </a:spcAft>
        <a:defRPr sz="2800">
          <a:solidFill>
            <a:srgbClr val="262626"/>
          </a:solidFill>
          <a:latin typeface="Gill Sans MT" panose="020B0502020104020203" pitchFamily="34" charset="77"/>
        </a:defRPr>
      </a:lvl3pPr>
      <a:lvl4pPr algn="ctr" rtl="0" eaLnBrk="0" fontAlgn="base" hangingPunct="0">
        <a:lnSpc>
          <a:spcPct val="90000"/>
        </a:lnSpc>
        <a:spcBef>
          <a:spcPct val="0"/>
        </a:spcBef>
        <a:spcAft>
          <a:spcPct val="0"/>
        </a:spcAft>
        <a:defRPr sz="2800">
          <a:solidFill>
            <a:srgbClr val="262626"/>
          </a:solidFill>
          <a:latin typeface="Gill Sans MT" panose="020B0502020104020203" pitchFamily="34" charset="77"/>
        </a:defRPr>
      </a:lvl4pPr>
      <a:lvl5pPr algn="ctr" rtl="0" eaLnBrk="0" fontAlgn="base" hangingPunct="0">
        <a:lnSpc>
          <a:spcPct val="90000"/>
        </a:lnSpc>
        <a:spcBef>
          <a:spcPct val="0"/>
        </a:spcBef>
        <a:spcAft>
          <a:spcPct val="0"/>
        </a:spcAft>
        <a:defRPr sz="2800">
          <a:solidFill>
            <a:srgbClr val="262626"/>
          </a:solidFill>
          <a:latin typeface="Gill Sans MT" panose="020B0502020104020203" pitchFamily="34" charset="77"/>
        </a:defRPr>
      </a:lvl5pPr>
      <a:lvl6pPr marL="457200" algn="ctr" rtl="0" fontAlgn="base">
        <a:lnSpc>
          <a:spcPct val="90000"/>
        </a:lnSpc>
        <a:spcBef>
          <a:spcPct val="0"/>
        </a:spcBef>
        <a:spcAft>
          <a:spcPct val="0"/>
        </a:spcAft>
        <a:defRPr sz="2800">
          <a:solidFill>
            <a:srgbClr val="262626"/>
          </a:solidFill>
          <a:latin typeface="Gill Sans MT" panose="020B0502020104020203" pitchFamily="34" charset="77"/>
        </a:defRPr>
      </a:lvl6pPr>
      <a:lvl7pPr marL="914400" algn="ctr" rtl="0" fontAlgn="base">
        <a:lnSpc>
          <a:spcPct val="90000"/>
        </a:lnSpc>
        <a:spcBef>
          <a:spcPct val="0"/>
        </a:spcBef>
        <a:spcAft>
          <a:spcPct val="0"/>
        </a:spcAft>
        <a:defRPr sz="2800">
          <a:solidFill>
            <a:srgbClr val="262626"/>
          </a:solidFill>
          <a:latin typeface="Gill Sans MT" panose="020B0502020104020203" pitchFamily="34" charset="77"/>
        </a:defRPr>
      </a:lvl7pPr>
      <a:lvl8pPr marL="1371600" algn="ctr" rtl="0" fontAlgn="base">
        <a:lnSpc>
          <a:spcPct val="90000"/>
        </a:lnSpc>
        <a:spcBef>
          <a:spcPct val="0"/>
        </a:spcBef>
        <a:spcAft>
          <a:spcPct val="0"/>
        </a:spcAft>
        <a:defRPr sz="2800">
          <a:solidFill>
            <a:srgbClr val="262626"/>
          </a:solidFill>
          <a:latin typeface="Gill Sans MT" panose="020B0502020104020203" pitchFamily="34" charset="77"/>
        </a:defRPr>
      </a:lvl8pPr>
      <a:lvl9pPr marL="1828800" algn="ctr" rtl="0" fontAlgn="base">
        <a:lnSpc>
          <a:spcPct val="90000"/>
        </a:lnSpc>
        <a:spcBef>
          <a:spcPct val="0"/>
        </a:spcBef>
        <a:spcAft>
          <a:spcPct val="0"/>
        </a:spcAft>
        <a:defRPr sz="2800">
          <a:solidFill>
            <a:srgbClr val="262626"/>
          </a:solidFill>
          <a:latin typeface="Gill Sans MT" panose="020B0502020104020203" pitchFamily="34" charset="77"/>
        </a:defRPr>
      </a:lvl9pPr>
    </p:titleStyle>
    <p:bodyStyle>
      <a:lvl1pPr marL="228600" indent="-228600" algn="l" rtl="0" eaLnBrk="0" fontAlgn="base" hangingPunct="0">
        <a:spcBef>
          <a:spcPts val="1000"/>
        </a:spcBef>
        <a:spcAft>
          <a:spcPct val="0"/>
        </a:spcAft>
        <a:buClr>
          <a:schemeClr val="accent2"/>
        </a:buClr>
        <a:buFont typeface="Arial" panose="020B0604020202020204" pitchFamily="34" charset="0"/>
        <a:buChar char="•"/>
        <a:defRPr kern="1200">
          <a:solidFill>
            <a:srgbClr val="262626"/>
          </a:solidFill>
          <a:latin typeface="+mn-lt"/>
          <a:ea typeface="+mn-ea"/>
          <a:cs typeface="+mn-cs"/>
        </a:defRPr>
      </a:lvl1pPr>
      <a:lvl2pPr marL="4572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2pPr>
      <a:lvl3pPr marL="6858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3pPr>
      <a:lvl4pPr marL="9144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4pPr>
      <a:lvl5pPr marL="11430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slide" Target="slide6.xml"/><Relationship Id="rId4" Type="http://schemas.openxmlformats.org/officeDocument/2006/relationships/slide" Target="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624BC59-570B-C143-AB5E-EE86C5A333CE}"/>
              </a:ext>
            </a:extLst>
          </p:cNvPr>
          <p:cNvSpPr>
            <a:spLocks noGrp="1"/>
          </p:cNvSpPr>
          <p:nvPr>
            <p:ph type="title"/>
          </p:nvPr>
        </p:nvSpPr>
        <p:spPr>
          <a:xfrm>
            <a:off x="677838" y="191201"/>
            <a:ext cx="10836319" cy="1022784"/>
          </a:xfrm>
        </p:spPr>
        <p:txBody>
          <a:bodyPr/>
          <a:lstStyle/>
          <a:p>
            <a:r>
              <a:rPr lang="it-IT" dirty="0">
                <a:solidFill>
                  <a:srgbClr val="002060"/>
                </a:solidFill>
              </a:rPr>
              <a:t>HUMAN RIGHTS IN LITERATURE</a:t>
            </a:r>
          </a:p>
        </p:txBody>
      </p:sp>
      <p:sp>
        <p:nvSpPr>
          <p:cNvPr id="3" name="Segnaposto contenuto 2">
            <a:extLst>
              <a:ext uri="{FF2B5EF4-FFF2-40B4-BE49-F238E27FC236}">
                <a16:creationId xmlns="" xmlns:a16="http://schemas.microsoft.com/office/drawing/2014/main" id="{A6E442B6-3748-F541-B678-5DA9544DD309}"/>
              </a:ext>
            </a:extLst>
          </p:cNvPr>
          <p:cNvSpPr>
            <a:spLocks noGrp="1"/>
          </p:cNvSpPr>
          <p:nvPr>
            <p:ph idx="1"/>
          </p:nvPr>
        </p:nvSpPr>
        <p:spPr>
          <a:xfrm>
            <a:off x="677838" y="1331259"/>
            <a:ext cx="10836319" cy="5526741"/>
          </a:xfrm>
        </p:spPr>
        <p:txBody>
          <a:bodyPr/>
          <a:lstStyle/>
          <a:p>
            <a:pPr>
              <a:buFont typeface="Wingdings" panose="05000000000000000000" pitchFamily="2" charset="2"/>
              <a:buChar char="§"/>
            </a:pPr>
            <a:r>
              <a:rPr lang="en-GB" sz="2400" b="1" dirty="0" smtClean="0">
                <a:solidFill>
                  <a:srgbClr val="FF0066"/>
                </a:solidFill>
              </a:rPr>
              <a:t>The Constitution of the Italian Republic </a:t>
            </a:r>
          </a:p>
          <a:p>
            <a:pPr>
              <a:buFont typeface="Wingdings" panose="05000000000000000000" pitchFamily="2" charset="2"/>
              <a:buChar char="§"/>
            </a:pPr>
            <a:r>
              <a:rPr lang="en-US" sz="2400" b="1" dirty="0">
                <a:solidFill>
                  <a:srgbClr val="FF0066"/>
                </a:solidFill>
              </a:rPr>
              <a:t>The Universal Declaration of Human </a:t>
            </a:r>
            <a:r>
              <a:rPr lang="en-US" sz="2400" b="1" dirty="0" smtClean="0">
                <a:solidFill>
                  <a:srgbClr val="FF0066"/>
                </a:solidFill>
              </a:rPr>
              <a:t>Rights </a:t>
            </a:r>
            <a:r>
              <a:rPr lang="en-US" sz="2400" b="1" dirty="0" smtClean="0">
                <a:solidFill>
                  <a:srgbClr val="FF0066"/>
                </a:solidFill>
                <a:sym typeface="Wingdings" panose="05000000000000000000" pitchFamily="2" charset="2"/>
              </a:rPr>
              <a:t></a:t>
            </a:r>
            <a:r>
              <a:rPr lang="en-US" sz="2400" b="1" dirty="0" smtClean="0">
                <a:solidFill>
                  <a:srgbClr val="FF0066"/>
                </a:solidFill>
              </a:rPr>
              <a:t>UDHR</a:t>
            </a:r>
            <a:endParaRPr lang="en-GB" sz="2400" b="1" dirty="0">
              <a:solidFill>
                <a:srgbClr val="FF0066"/>
              </a:solidFill>
            </a:endParaRPr>
          </a:p>
          <a:p>
            <a:pPr marL="0" indent="0" algn="just">
              <a:buNone/>
            </a:pPr>
            <a:r>
              <a:rPr lang="en-GB" b="1" dirty="0" smtClean="0">
                <a:solidFill>
                  <a:srgbClr val="002060"/>
                </a:solidFill>
              </a:rPr>
              <a:t>Art</a:t>
            </a:r>
            <a:r>
              <a:rPr lang="en-GB" b="1" dirty="0">
                <a:solidFill>
                  <a:srgbClr val="002060"/>
                </a:solidFill>
              </a:rPr>
              <a:t>. 3 </a:t>
            </a:r>
            <a:r>
              <a:rPr lang="en-GB" b="1" dirty="0">
                <a:solidFill>
                  <a:srgbClr val="002060"/>
                </a:solidFill>
              </a:rPr>
              <a:t>The Constitution of the  Italian R</a:t>
            </a:r>
            <a:r>
              <a:rPr lang="en-GB" b="1" dirty="0" smtClean="0">
                <a:solidFill>
                  <a:srgbClr val="002060"/>
                </a:solidFill>
              </a:rPr>
              <a:t>epublic  </a:t>
            </a:r>
            <a:r>
              <a:rPr lang="en-GB" sz="1400" dirty="0">
                <a:solidFill>
                  <a:srgbClr val="002060"/>
                </a:solidFill>
              </a:rPr>
              <a:t>“</a:t>
            </a:r>
            <a:r>
              <a:rPr lang="en-GB" sz="1400" i="1" dirty="0">
                <a:solidFill>
                  <a:srgbClr val="002060"/>
                </a:solidFill>
              </a:rPr>
              <a:t>All citizens have equal social dignity and are equal before the law, without distinction as to sex, race, language, religion, political opinions, or personal or social condition. It is the duty of </a:t>
            </a:r>
            <a:r>
              <a:rPr lang="en-GB" sz="1400" i="1" dirty="0" smtClean="0">
                <a:solidFill>
                  <a:srgbClr val="002060"/>
                </a:solidFill>
              </a:rPr>
              <a:t>the Republic </a:t>
            </a:r>
            <a:r>
              <a:rPr lang="en-GB" sz="1400" i="1" dirty="0">
                <a:solidFill>
                  <a:srgbClr val="002060"/>
                </a:solidFill>
              </a:rPr>
              <a:t>to remove those obstacles of an economic and social nature that, by in fact limiting the freedom and equality of citizens, impede the full development of the human person and the effective participation of all workers in the political, economic and social organisation of the country</a:t>
            </a:r>
            <a:r>
              <a:rPr lang="en-GB" sz="1400" i="1" dirty="0" smtClean="0">
                <a:solidFill>
                  <a:srgbClr val="002060"/>
                </a:solidFill>
              </a:rPr>
              <a:t>”.</a:t>
            </a:r>
          </a:p>
          <a:p>
            <a:pPr marL="0" indent="0" algn="just">
              <a:buNone/>
            </a:pPr>
            <a:r>
              <a:rPr lang="en-GB" b="1" dirty="0">
                <a:solidFill>
                  <a:srgbClr val="002060"/>
                </a:solidFill>
              </a:rPr>
              <a:t>Art. </a:t>
            </a:r>
            <a:r>
              <a:rPr lang="en-GB" b="1" dirty="0" smtClean="0">
                <a:solidFill>
                  <a:srgbClr val="002060"/>
                </a:solidFill>
              </a:rPr>
              <a:t> … </a:t>
            </a:r>
            <a:endParaRPr lang="en-GB" i="1" dirty="0">
              <a:solidFill>
                <a:srgbClr val="002060"/>
              </a:solidFill>
            </a:endParaRPr>
          </a:p>
          <a:p>
            <a:pPr marL="0" indent="0" algn="just">
              <a:buNone/>
            </a:pPr>
            <a:endParaRPr lang="en-GB" sz="100" i="1" dirty="0">
              <a:solidFill>
                <a:srgbClr val="002060"/>
              </a:solidFill>
            </a:endParaRPr>
          </a:p>
          <a:p>
            <a:pPr marL="0" indent="0">
              <a:buNone/>
            </a:pPr>
            <a:r>
              <a:rPr lang="en-GB" sz="2400" dirty="0" smtClean="0">
                <a:solidFill>
                  <a:srgbClr val="002060"/>
                </a:solidFill>
                <a:effectLst>
                  <a:outerShdw blurRad="38100" dist="38100" dir="2700000" algn="tl">
                    <a:srgbClr val="000000">
                      <a:alpha val="43137"/>
                    </a:srgbClr>
                  </a:outerShdw>
                </a:effectLst>
              </a:rPr>
              <a:t>Literary texts</a:t>
            </a:r>
            <a:endParaRPr lang="en-GB" sz="2400" dirty="0" smtClean="0">
              <a:solidFill>
                <a:srgbClr val="002060"/>
              </a:solidFill>
            </a:endParaRPr>
          </a:p>
          <a:p>
            <a:pPr marL="0" indent="0">
              <a:buNone/>
            </a:pPr>
            <a:r>
              <a:rPr lang="en-GB" sz="2400" dirty="0">
                <a:solidFill>
                  <a:srgbClr val="002060"/>
                </a:solidFill>
              </a:rPr>
              <a:t>-</a:t>
            </a:r>
            <a:r>
              <a:rPr lang="en-GB" sz="2400" i="1" dirty="0">
                <a:solidFill>
                  <a:srgbClr val="002060"/>
                </a:solidFill>
              </a:rPr>
              <a:t> </a:t>
            </a:r>
            <a:r>
              <a:rPr lang="en-GB" sz="2400" i="1" dirty="0" smtClean="0">
                <a:solidFill>
                  <a:srgbClr val="002060"/>
                </a:solidFill>
              </a:rPr>
              <a:t> </a:t>
            </a:r>
            <a:r>
              <a:rPr lang="en-GB" sz="2400" dirty="0" smtClean="0">
                <a:solidFill>
                  <a:srgbClr val="002060"/>
                </a:solidFill>
              </a:rPr>
              <a:t>J. Winterson</a:t>
            </a:r>
            <a:r>
              <a:rPr lang="en-GB" sz="2400" dirty="0">
                <a:solidFill>
                  <a:srgbClr val="002060"/>
                </a:solidFill>
              </a:rPr>
              <a:t>, </a:t>
            </a:r>
            <a:r>
              <a:rPr lang="en-GB" sz="2400" i="1" dirty="0" err="1">
                <a:solidFill>
                  <a:srgbClr val="FF0066"/>
                </a:solidFill>
                <a:hlinkClick r:id="" action="ppaction://hlinkshowjump?jump=nextslide"/>
              </a:rPr>
              <a:t>FranKissStein</a:t>
            </a:r>
            <a:r>
              <a:rPr lang="en-GB" sz="2400" i="1" dirty="0">
                <a:solidFill>
                  <a:srgbClr val="002060"/>
                </a:solidFill>
              </a:rPr>
              <a:t>, </a:t>
            </a:r>
            <a:r>
              <a:rPr lang="en-GB" sz="2400" dirty="0" smtClean="0">
                <a:solidFill>
                  <a:srgbClr val="002060"/>
                </a:solidFill>
              </a:rPr>
              <a:t>2019</a:t>
            </a:r>
            <a:endParaRPr lang="en-GB" sz="2400" dirty="0">
              <a:solidFill>
                <a:srgbClr val="002060"/>
              </a:solidFill>
            </a:endParaRPr>
          </a:p>
          <a:p>
            <a:pPr marL="0" indent="0">
              <a:buNone/>
            </a:pPr>
            <a:r>
              <a:rPr lang="en-GB" sz="2400" dirty="0">
                <a:solidFill>
                  <a:srgbClr val="002060"/>
                </a:solidFill>
              </a:rPr>
              <a:t>-</a:t>
            </a:r>
            <a:r>
              <a:rPr lang="en-GB" sz="2400" i="1" dirty="0">
                <a:solidFill>
                  <a:srgbClr val="002060"/>
                </a:solidFill>
              </a:rPr>
              <a:t> </a:t>
            </a:r>
            <a:r>
              <a:rPr lang="en-GB" sz="2400" i="1" dirty="0" smtClean="0">
                <a:solidFill>
                  <a:srgbClr val="002060"/>
                </a:solidFill>
              </a:rPr>
              <a:t>S</a:t>
            </a:r>
            <a:r>
              <a:rPr lang="en-GB" sz="2400" dirty="0">
                <a:solidFill>
                  <a:srgbClr val="002060"/>
                </a:solidFill>
              </a:rPr>
              <a:t>.</a:t>
            </a:r>
            <a:r>
              <a:rPr lang="en-GB" sz="2400" dirty="0" smtClean="0">
                <a:solidFill>
                  <a:srgbClr val="002060"/>
                </a:solidFill>
              </a:rPr>
              <a:t> </a:t>
            </a:r>
            <a:r>
              <a:rPr lang="en-GB" sz="2400" dirty="0">
                <a:solidFill>
                  <a:srgbClr val="002060"/>
                </a:solidFill>
              </a:rPr>
              <a:t>Rooney, </a:t>
            </a:r>
            <a:r>
              <a:rPr lang="en-GB" sz="2400" i="1" dirty="0">
                <a:solidFill>
                  <a:srgbClr val="FF0066"/>
                </a:solidFill>
                <a:hlinkClick r:id="rId2" action="ppaction://hlinksldjump"/>
              </a:rPr>
              <a:t>Normal People</a:t>
            </a:r>
            <a:r>
              <a:rPr lang="en-GB" sz="2400" i="1" dirty="0">
                <a:solidFill>
                  <a:srgbClr val="002060"/>
                </a:solidFill>
              </a:rPr>
              <a:t>, </a:t>
            </a:r>
            <a:r>
              <a:rPr lang="en-GB" sz="2400" dirty="0">
                <a:solidFill>
                  <a:srgbClr val="002060"/>
                </a:solidFill>
              </a:rPr>
              <a:t>2018</a:t>
            </a:r>
          </a:p>
          <a:p>
            <a:pPr>
              <a:buClr>
                <a:schemeClr val="tx1"/>
              </a:buClr>
              <a:buFontTx/>
              <a:buChar char="-"/>
            </a:pPr>
            <a:r>
              <a:rPr lang="en-GB" sz="2400" dirty="0" smtClean="0">
                <a:solidFill>
                  <a:srgbClr val="002060"/>
                </a:solidFill>
              </a:rPr>
              <a:t>J. Joyce</a:t>
            </a:r>
            <a:r>
              <a:rPr lang="en-GB" sz="2400" dirty="0">
                <a:solidFill>
                  <a:srgbClr val="002060"/>
                </a:solidFill>
              </a:rPr>
              <a:t>, </a:t>
            </a:r>
            <a:r>
              <a:rPr lang="en-GB" sz="2400" i="1" dirty="0">
                <a:solidFill>
                  <a:srgbClr val="FF0066"/>
                </a:solidFill>
                <a:hlinkClick r:id="rId3" action="ppaction://hlinksldjump"/>
              </a:rPr>
              <a:t>Eveline</a:t>
            </a:r>
            <a:r>
              <a:rPr lang="en-GB" sz="2400" i="1" dirty="0">
                <a:solidFill>
                  <a:srgbClr val="002060"/>
                </a:solidFill>
              </a:rPr>
              <a:t>, in </a:t>
            </a:r>
            <a:r>
              <a:rPr lang="en-GB" sz="2400" i="1" u="sng" dirty="0">
                <a:solidFill>
                  <a:srgbClr val="002060"/>
                </a:solidFill>
              </a:rPr>
              <a:t>Dubliner</a:t>
            </a:r>
            <a:r>
              <a:rPr lang="en-GB" sz="2400" i="1" dirty="0">
                <a:solidFill>
                  <a:srgbClr val="002060"/>
                </a:solidFill>
              </a:rPr>
              <a:t>s </a:t>
            </a:r>
            <a:r>
              <a:rPr lang="en-GB" sz="2400" dirty="0" smtClean="0">
                <a:solidFill>
                  <a:srgbClr val="002060"/>
                </a:solidFill>
              </a:rPr>
              <a:t>1914</a:t>
            </a:r>
            <a:endParaRPr lang="en-GB" sz="2400" dirty="0">
              <a:solidFill>
                <a:srgbClr val="002060"/>
              </a:solidFill>
            </a:endParaRPr>
          </a:p>
          <a:p>
            <a:pPr>
              <a:buClr>
                <a:schemeClr val="tx1"/>
              </a:buClr>
              <a:buFontTx/>
              <a:buChar char="-"/>
            </a:pPr>
            <a:r>
              <a:rPr lang="en-GB" sz="2400" dirty="0" smtClean="0">
                <a:solidFill>
                  <a:srgbClr val="002060"/>
                </a:solidFill>
              </a:rPr>
              <a:t>R. Browning</a:t>
            </a:r>
            <a:r>
              <a:rPr lang="en-GB" sz="2400" dirty="0">
                <a:solidFill>
                  <a:srgbClr val="002060"/>
                </a:solidFill>
              </a:rPr>
              <a:t>, </a:t>
            </a:r>
            <a:r>
              <a:rPr lang="en-GB" sz="2400" i="1" dirty="0">
                <a:solidFill>
                  <a:srgbClr val="FF0066"/>
                </a:solidFill>
                <a:hlinkClick r:id="rId4" action="ppaction://hlinksldjump"/>
              </a:rPr>
              <a:t>My Last Duchess</a:t>
            </a:r>
            <a:r>
              <a:rPr lang="en-GB" sz="2400" i="1" dirty="0">
                <a:solidFill>
                  <a:srgbClr val="002060"/>
                </a:solidFill>
              </a:rPr>
              <a:t>, </a:t>
            </a:r>
            <a:r>
              <a:rPr lang="en-GB" sz="2400" dirty="0">
                <a:solidFill>
                  <a:srgbClr val="002060"/>
                </a:solidFill>
              </a:rPr>
              <a:t>1842</a:t>
            </a:r>
            <a:endParaRPr lang="en-GB" sz="2400" i="1" dirty="0">
              <a:solidFill>
                <a:srgbClr val="002060"/>
              </a:solidFill>
            </a:endParaRPr>
          </a:p>
          <a:p>
            <a:pPr marL="0" indent="0">
              <a:buNone/>
            </a:pPr>
            <a:endParaRPr lang="en-GB" sz="2400" i="1" dirty="0">
              <a:solidFill>
                <a:srgbClr val="002060"/>
              </a:solidFill>
            </a:endParaRPr>
          </a:p>
        </p:txBody>
      </p:sp>
      <p:sp>
        <p:nvSpPr>
          <p:cNvPr id="6" name="Freccia destra 5">
            <a:extLst>
              <a:ext uri="{FF2B5EF4-FFF2-40B4-BE49-F238E27FC236}">
                <a16:creationId xmlns="" xmlns:a16="http://schemas.microsoft.com/office/drawing/2014/main" id="{C4D991C7-28F2-EF4B-8046-BE3D0C2B71A0}"/>
              </a:ext>
            </a:extLst>
          </p:cNvPr>
          <p:cNvSpPr/>
          <p:nvPr/>
        </p:nvSpPr>
        <p:spPr>
          <a:xfrm>
            <a:off x="10320754" y="5996289"/>
            <a:ext cx="1627875" cy="699247"/>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hlinkClick r:id="rId5" action="ppaction://hlinksldjump">
                  <a:extLst>
                    <a:ext uri="{A12FA001-AC4F-418D-AE19-62706E023703}">
                      <ahyp:hlinkClr xmlns="" xmlns:ahyp="http://schemas.microsoft.com/office/drawing/2018/hyperlinkcolor" val="tx"/>
                    </a:ext>
                  </a:extLst>
                </a:hlinkClick>
              </a:rPr>
              <a:t>Conclusions</a:t>
            </a:r>
            <a:endParaRPr lang="en-GB" dirty="0">
              <a:solidFill>
                <a:schemeClr val="tx1"/>
              </a:solidFill>
            </a:endParaRPr>
          </a:p>
        </p:txBody>
      </p:sp>
      <p:sp>
        <p:nvSpPr>
          <p:cNvPr id="8" name="AutoShape 2" descr="Che origine hanno e cosa significano i simboli maschio e femmina ..."/>
          <p:cNvSpPr>
            <a:spLocks noChangeAspect="1" noChangeArrowheads="1"/>
          </p:cNvSpPr>
          <p:nvPr/>
        </p:nvSpPr>
        <p:spPr bwMode="auto">
          <a:xfrm>
            <a:off x="8413172" y="526674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9" name="Immagine 8"/>
          <p:cNvPicPr>
            <a:picLocks noChangeAspect="1"/>
          </p:cNvPicPr>
          <p:nvPr/>
        </p:nvPicPr>
        <p:blipFill>
          <a:blip r:embed="rId6"/>
          <a:stretch>
            <a:fillRect/>
          </a:stretch>
        </p:blipFill>
        <p:spPr>
          <a:xfrm>
            <a:off x="8269261" y="3651985"/>
            <a:ext cx="2308088" cy="1708526"/>
          </a:xfrm>
          <a:prstGeom prst="rect">
            <a:avLst/>
          </a:prstGeom>
        </p:spPr>
      </p:pic>
    </p:spTree>
    <p:extLst>
      <p:ext uri="{BB962C8B-B14F-4D97-AF65-F5344CB8AC3E}">
        <p14:creationId xmlns:p14="http://schemas.microsoft.com/office/powerpoint/2010/main" val="945797291"/>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a:extLst>
              <a:ext uri="{FF2B5EF4-FFF2-40B4-BE49-F238E27FC236}">
                <a16:creationId xmlns="" xmlns:a16="http://schemas.microsoft.com/office/drawing/2014/main" id="{0C9D50D6-9FE7-0440-B82D-31F6B89328AE}"/>
              </a:ext>
            </a:extLst>
          </p:cNvPr>
          <p:cNvGraphicFramePr>
            <a:graphicFrameLocks noGrp="1"/>
          </p:cNvGraphicFramePr>
          <p:nvPr>
            <p:ph idx="1"/>
            <p:extLst>
              <p:ext uri="{D42A27DB-BD31-4B8C-83A1-F6EECF244321}">
                <p14:modId xmlns:p14="http://schemas.microsoft.com/office/powerpoint/2010/main" val="3599329319"/>
              </p:ext>
            </p:extLst>
          </p:nvPr>
        </p:nvGraphicFramePr>
        <p:xfrm>
          <a:off x="321986" y="1330359"/>
          <a:ext cx="11548028" cy="5313044"/>
        </p:xfrm>
        <a:graphic>
          <a:graphicData uri="http://schemas.openxmlformats.org/drawingml/2006/table">
            <a:tbl>
              <a:tblPr firstRow="1" bandRow="1">
                <a:tableStyleId>{5C22544A-7EE6-4342-B048-85BDC9FD1C3A}</a:tableStyleId>
              </a:tblPr>
              <a:tblGrid>
                <a:gridCol w="5938137">
                  <a:extLst>
                    <a:ext uri="{9D8B030D-6E8A-4147-A177-3AD203B41FA5}">
                      <a16:colId xmlns="" xmlns:a16="http://schemas.microsoft.com/office/drawing/2014/main" val="295856087"/>
                    </a:ext>
                  </a:extLst>
                </a:gridCol>
                <a:gridCol w="5609891">
                  <a:extLst>
                    <a:ext uri="{9D8B030D-6E8A-4147-A177-3AD203B41FA5}">
                      <a16:colId xmlns="" xmlns:a16="http://schemas.microsoft.com/office/drawing/2014/main" val="3409831692"/>
                    </a:ext>
                  </a:extLst>
                </a:gridCol>
              </a:tblGrid>
              <a:tr h="375284">
                <a:tc>
                  <a:txBody>
                    <a:bodyPr/>
                    <a:lstStyle/>
                    <a:p>
                      <a:pPr algn="ctr"/>
                      <a:r>
                        <a:rPr lang="it-IT" dirty="0"/>
                        <a:t>LITERARY REFERENCES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tc>
                  <a:txBody>
                    <a:bodyPr/>
                    <a:lstStyle/>
                    <a:p>
                      <a:pPr algn="ctr"/>
                      <a:r>
                        <a:rPr lang="it-IT" dirty="0" smtClean="0"/>
                        <a:t>VIOLATION </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extLst>
                  <a:ext uri="{0D108BD9-81ED-4DB2-BD59-A6C34878D82A}">
                    <a16:rowId xmlns="" xmlns:a16="http://schemas.microsoft.com/office/drawing/2014/main" val="1926929286"/>
                  </a:ext>
                </a:extLst>
              </a:tr>
              <a:tr h="209289">
                <a:tc>
                  <a:txBody>
                    <a:bodyPr/>
                    <a:lstStyle/>
                    <a:p>
                      <a:r>
                        <a:rPr lang="en-GB" noProof="0" dirty="0"/>
                        <a:t>“Women are weak, said Byron”.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rowSpan="2">
                  <a:txBody>
                    <a:bodyPr/>
                    <a:lstStyle/>
                    <a:p>
                      <a:pPr marL="0" indent="0">
                        <a:buFontTx/>
                        <a:buNone/>
                      </a:pPr>
                      <a:r>
                        <a:rPr lang="en-GB" sz="1800" dirty="0" smtClean="0">
                          <a:solidFill>
                            <a:schemeClr val="tx1"/>
                          </a:solidFill>
                        </a:rPr>
                        <a:t>Lord Byron treated women and their thoughts as inferior</a:t>
                      </a:r>
                      <a:endParaRPr lang="en-GB"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2752354156"/>
                  </a:ext>
                </a:extLst>
              </a:tr>
              <a:tr h="640080">
                <a:tc>
                  <a:txBody>
                    <a:bodyPr/>
                    <a:lstStyle/>
                    <a:p>
                      <a:r>
                        <a:rPr lang="en-GB" noProof="0" dirty="0"/>
                        <a:t>“The male principle is readier and more active than the female principle.”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vMerge="1">
                  <a:txBody>
                    <a:bodyPr/>
                    <a:lstStyle/>
                    <a:p>
                      <a:endParaRPr lang="it-IT"/>
                    </a:p>
                  </a:txBody>
                  <a:tcPr/>
                </a:tc>
                <a:extLst>
                  <a:ext uri="{0D108BD9-81ED-4DB2-BD59-A6C34878D82A}">
                    <a16:rowId xmlns="" xmlns:a16="http://schemas.microsoft.com/office/drawing/2014/main" val="734810692"/>
                  </a:ext>
                </a:extLst>
              </a:tr>
              <a:tr h="594360">
                <a:tc>
                  <a:txBody>
                    <a:bodyPr/>
                    <a:lstStyle/>
                    <a:p>
                      <a:pPr algn="just"/>
                      <a:r>
                        <a:rPr lang="en-GB" noProof="0" dirty="0"/>
                        <a:t>“Different models, too, blonde and busty, brunette and sporty. Whatever”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rowSpan="3">
                  <a:txBody>
                    <a:bodyPr/>
                    <a:lstStyle/>
                    <a:p>
                      <a:pPr marL="0" indent="0">
                        <a:buFontTx/>
                        <a:buNone/>
                      </a:pPr>
                      <a:endParaRPr lang="en-GB" sz="1800" dirty="0">
                        <a:solidFill>
                          <a:schemeClr val="tx1"/>
                        </a:solidFill>
                      </a:endParaRPr>
                    </a:p>
                    <a:p>
                      <a:pPr marL="0" indent="0">
                        <a:buFontTx/>
                        <a:buNone/>
                      </a:pPr>
                      <a:endParaRPr lang="en-GB" sz="1800" dirty="0">
                        <a:solidFill>
                          <a:schemeClr val="tx1"/>
                        </a:solidFill>
                      </a:endParaRPr>
                    </a:p>
                    <a:p>
                      <a:pPr marL="0" indent="0">
                        <a:buFontTx/>
                        <a:buNone/>
                      </a:pPr>
                      <a:endParaRPr lang="en-GB" sz="1800" dirty="0">
                        <a:solidFill>
                          <a:schemeClr val="tx1"/>
                        </a:solidFill>
                      </a:endParaRPr>
                    </a:p>
                    <a:p>
                      <a:pPr marL="0" indent="0">
                        <a:buFontTx/>
                        <a:buNone/>
                      </a:pPr>
                      <a:r>
                        <a:rPr lang="en-GB" sz="1800" dirty="0">
                          <a:solidFill>
                            <a:schemeClr val="tx1"/>
                          </a:solidFill>
                        </a:rPr>
                        <a:t>Men playing with the sex dolls could make women lose their dignity.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2528432936"/>
                  </a:ext>
                </a:extLst>
              </a:tr>
              <a:tr h="2160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“If you want be a bit more discreet you can fold her up and strap her in the back or stow her out of sight in the boot or trunk or whatever you call it”.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vMerge="1">
                  <a:txBody>
                    <a:bodyPr/>
                    <a:lstStyle/>
                    <a:p>
                      <a:endParaRPr lang="it-IT"/>
                    </a:p>
                  </a:txBody>
                  <a:tcPr/>
                </a:tc>
                <a:extLst>
                  <a:ext uri="{0D108BD9-81ED-4DB2-BD59-A6C34878D82A}">
                    <a16:rowId xmlns="" xmlns:a16="http://schemas.microsoft.com/office/drawing/2014/main" val="500389366"/>
                  </a:ext>
                </a:extLst>
              </a:tr>
              <a:tr h="216067">
                <a:tc>
                  <a:txBody>
                    <a:bodyPr/>
                    <a:lstStyle/>
                    <a:p>
                      <a:r>
                        <a:rPr lang="en-GB" noProof="0" dirty="0"/>
                        <a:t>“My girls are practical – they are built to work – so we keep ‘em handy-sized.”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vMerge="1">
                  <a:txBody>
                    <a:bodyPr/>
                    <a:lstStyle/>
                    <a:p>
                      <a:endParaRPr lang="it-IT"/>
                    </a:p>
                  </a:txBody>
                  <a:tcPr/>
                </a:tc>
                <a:extLst>
                  <a:ext uri="{0D108BD9-81ED-4DB2-BD59-A6C34878D82A}">
                    <a16:rowId xmlns="" xmlns:a16="http://schemas.microsoft.com/office/drawing/2014/main" val="2076526155"/>
                  </a:ext>
                </a:extLst>
              </a:tr>
              <a:tr h="717964">
                <a:tc>
                  <a:txBody>
                    <a:bodyPr/>
                    <a:lstStyle/>
                    <a:p>
                      <a:pPr algn="just"/>
                      <a:r>
                        <a:rPr lang="en-GB" noProof="0" dirty="0"/>
                        <a:t>“He lunged at my crotch and found what I don’t have. [...] He rammed me so hard I lost my balance. I was on the floor. [...] He pushed me into the stall, slammed the door shut and forced me up against it. [...] He started pulling at my jeans. His fat, dirty fingers were trying to get the zip down. [...] He hit the side of my face with the back of his fist.”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rPr>
                        <a:t>The transgender Ry had been violented by a man in a bar because of his/her gender and appearance.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1727631021"/>
                  </a:ext>
                </a:extLst>
              </a:tr>
            </a:tbl>
          </a:graphicData>
        </a:graphic>
      </p:graphicFrame>
      <p:sp>
        <p:nvSpPr>
          <p:cNvPr id="5" name="Rettangolo 4">
            <a:extLst>
              <a:ext uri="{FF2B5EF4-FFF2-40B4-BE49-F238E27FC236}">
                <a16:creationId xmlns="" xmlns:a16="http://schemas.microsoft.com/office/drawing/2014/main" id="{8B4260FD-DF34-D34B-AE76-393CE6A37751}"/>
              </a:ext>
            </a:extLst>
          </p:cNvPr>
          <p:cNvSpPr/>
          <p:nvPr/>
        </p:nvSpPr>
        <p:spPr>
          <a:xfrm>
            <a:off x="321986" y="635605"/>
            <a:ext cx="11548028" cy="523220"/>
          </a:xfrm>
          <a:prstGeom prst="rect">
            <a:avLst/>
          </a:prstGeom>
        </p:spPr>
        <p:txBody>
          <a:bodyPr wrap="square">
            <a:spAutoFit/>
          </a:bodyPr>
          <a:lstStyle/>
          <a:p>
            <a:pPr algn="ctr">
              <a:buClr>
                <a:schemeClr val="tx1"/>
              </a:buClr>
            </a:pPr>
            <a:r>
              <a:rPr lang="en-GB" sz="2800" b="1" dirty="0">
                <a:solidFill>
                  <a:srgbClr val="FF0066"/>
                </a:solidFill>
              </a:rPr>
              <a:t>Jeanette Winterson, FRANKISSSTEIN, 2019</a:t>
            </a:r>
          </a:p>
        </p:txBody>
      </p:sp>
    </p:spTree>
    <p:extLst>
      <p:ext uri="{BB962C8B-B14F-4D97-AF65-F5344CB8AC3E}">
        <p14:creationId xmlns:p14="http://schemas.microsoft.com/office/powerpoint/2010/main" val="1301184995"/>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2D0731F1-C1A6-0340-8F1A-1A8740A35363}"/>
              </a:ext>
            </a:extLst>
          </p:cNvPr>
          <p:cNvSpPr>
            <a:spLocks noGrp="1"/>
          </p:cNvSpPr>
          <p:nvPr>
            <p:ph idx="1"/>
          </p:nvPr>
        </p:nvSpPr>
        <p:spPr>
          <a:xfrm>
            <a:off x="321985" y="632012"/>
            <a:ext cx="11548027" cy="981636"/>
          </a:xfrm>
        </p:spPr>
        <p:txBody>
          <a:bodyPr/>
          <a:lstStyle/>
          <a:p>
            <a:pPr marL="0" indent="0" algn="ctr">
              <a:buNone/>
            </a:pPr>
            <a:r>
              <a:rPr lang="en-GB" sz="2800" b="1" dirty="0">
                <a:solidFill>
                  <a:srgbClr val="FF0066"/>
                </a:solidFill>
              </a:rPr>
              <a:t>Sally Rooney, NORMAL PEOPLE, 2018</a:t>
            </a:r>
          </a:p>
          <a:p>
            <a:pPr marL="0" indent="0" algn="ctr">
              <a:buNone/>
            </a:pPr>
            <a:endParaRPr lang="en-GB" sz="2400" dirty="0">
              <a:solidFill>
                <a:schemeClr val="tx1"/>
              </a:solidFill>
            </a:endParaRPr>
          </a:p>
        </p:txBody>
      </p:sp>
      <p:graphicFrame>
        <p:nvGraphicFramePr>
          <p:cNvPr id="5" name="Tabella 4">
            <a:extLst>
              <a:ext uri="{FF2B5EF4-FFF2-40B4-BE49-F238E27FC236}">
                <a16:creationId xmlns="" xmlns:a16="http://schemas.microsoft.com/office/drawing/2014/main" id="{C7FFA748-82C7-504C-908D-C06B942C2D4A}"/>
              </a:ext>
            </a:extLst>
          </p:cNvPr>
          <p:cNvGraphicFramePr>
            <a:graphicFrameLocks noGrp="1"/>
          </p:cNvGraphicFramePr>
          <p:nvPr>
            <p:extLst>
              <p:ext uri="{D42A27DB-BD31-4B8C-83A1-F6EECF244321}">
                <p14:modId xmlns:p14="http://schemas.microsoft.com/office/powerpoint/2010/main" val="3314343557"/>
              </p:ext>
            </p:extLst>
          </p:nvPr>
        </p:nvGraphicFramePr>
        <p:xfrm>
          <a:off x="321984" y="1613648"/>
          <a:ext cx="11548028" cy="4860274"/>
        </p:xfrm>
        <a:graphic>
          <a:graphicData uri="http://schemas.openxmlformats.org/drawingml/2006/table">
            <a:tbl>
              <a:tblPr firstRow="1" bandRow="1">
                <a:tableStyleId>{5C22544A-7EE6-4342-B048-85BDC9FD1C3A}</a:tableStyleId>
              </a:tblPr>
              <a:tblGrid>
                <a:gridCol w="5600513">
                  <a:extLst>
                    <a:ext uri="{9D8B030D-6E8A-4147-A177-3AD203B41FA5}">
                      <a16:colId xmlns="" xmlns:a16="http://schemas.microsoft.com/office/drawing/2014/main" val="1862620952"/>
                    </a:ext>
                  </a:extLst>
                </a:gridCol>
                <a:gridCol w="5947515">
                  <a:extLst>
                    <a:ext uri="{9D8B030D-6E8A-4147-A177-3AD203B41FA5}">
                      <a16:colId xmlns="" xmlns:a16="http://schemas.microsoft.com/office/drawing/2014/main" val="1159332493"/>
                    </a:ext>
                  </a:extLst>
                </a:gridCol>
              </a:tblGrid>
              <a:tr h="375284">
                <a:tc>
                  <a:txBody>
                    <a:bodyPr/>
                    <a:lstStyle/>
                    <a:p>
                      <a:pPr algn="ctr"/>
                      <a:r>
                        <a:rPr lang="it-IT" dirty="0"/>
                        <a:t>LITERARY REFERENCES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tc>
                  <a:txBody>
                    <a:bodyPr/>
                    <a:lstStyle/>
                    <a:p>
                      <a:pPr algn="ctr"/>
                      <a:r>
                        <a:rPr lang="it-IT" dirty="0"/>
                        <a:t>VIOLATION/S OF  ARTICLE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extLst>
                  <a:ext uri="{0D108BD9-81ED-4DB2-BD59-A6C34878D82A}">
                    <a16:rowId xmlns="" xmlns:a16="http://schemas.microsoft.com/office/drawing/2014/main" val="534252779"/>
                  </a:ext>
                </a:extLst>
              </a:tr>
              <a:tr h="735950">
                <a:tc>
                  <a:txBody>
                    <a:bodyPr/>
                    <a:lstStyle/>
                    <a:p>
                      <a:pPr algn="just"/>
                      <a:r>
                        <a:rPr lang="en-GB" noProof="0" dirty="0"/>
                        <a:t>“My dad used to hit my mum, she says.[...] Did he ever hit you? Sometimes.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a:txBody>
                    <a:bodyPr/>
                    <a:lstStyle/>
                    <a:p>
                      <a:endParaRPr lang="en-GB" sz="900" dirty="0">
                        <a:solidFill>
                          <a:schemeClr val="tx1"/>
                        </a:solidFill>
                      </a:endParaRPr>
                    </a:p>
                    <a:p>
                      <a:r>
                        <a:rPr lang="en-GB" sz="1800" dirty="0">
                          <a:solidFill>
                            <a:schemeClr val="tx1"/>
                          </a:solidFill>
                        </a:rPr>
                        <a:t>Marianne’s father used to hit her sometimes. </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1705666214"/>
                  </a:ext>
                </a:extLst>
              </a:tr>
              <a:tr h="201168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noProof="0" dirty="0"/>
                        <a:t>“At the end of the hall,  Alan comes up from the kitchen with a bottle of beer in his hands. Where the fuck were you? he says.  [...] It’s moving towards already from every direction, and there’s no special move she can make, no evasive gesture, that can help her escape it. [...] Alan lifts his arm and throws the bottle at 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rowSpan="2">
                  <a:txBody>
                    <a:bodyPr/>
                    <a:lstStyle/>
                    <a:p>
                      <a:endParaRPr lang="en-GB" sz="1800" dirty="0">
                        <a:solidFill>
                          <a:schemeClr val="tx1"/>
                        </a:solidFill>
                      </a:endParaRPr>
                    </a:p>
                    <a:p>
                      <a:endParaRPr lang="en-GB" sz="1800" dirty="0">
                        <a:solidFill>
                          <a:schemeClr val="tx1"/>
                        </a:solidFill>
                      </a:endParaRPr>
                    </a:p>
                    <a:p>
                      <a:endParaRPr lang="en-GB" sz="1800" dirty="0">
                        <a:solidFill>
                          <a:schemeClr val="tx1"/>
                        </a:solidFill>
                      </a:endParaRPr>
                    </a:p>
                    <a:p>
                      <a:endParaRPr lang="en-GB" sz="1800" dirty="0">
                        <a:solidFill>
                          <a:schemeClr val="tx1"/>
                        </a:solidFill>
                      </a:endParaRPr>
                    </a:p>
                    <a:p>
                      <a:endParaRPr lang="en-GB" sz="1800" dirty="0">
                        <a:solidFill>
                          <a:schemeClr val="tx1"/>
                        </a:solidFill>
                      </a:endParaRPr>
                    </a:p>
                    <a:p>
                      <a:endParaRPr lang="en-GB" sz="1800" dirty="0">
                        <a:solidFill>
                          <a:schemeClr val="tx1"/>
                        </a:solidFill>
                      </a:endParaRPr>
                    </a:p>
                    <a:p>
                      <a:r>
                        <a:rPr lang="en-GB" sz="1800" dirty="0">
                          <a:solidFill>
                            <a:schemeClr val="tx1"/>
                          </a:solidFill>
                        </a:rPr>
                        <a:t>Marianne suffers from domestic violence by her brother Alan, who does not want her to go out with Connell.</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3814268582"/>
                  </a:ext>
                </a:extLst>
              </a:tr>
              <a:tr h="717964">
                <a:tc>
                  <a:txBody>
                    <a:bodyPr/>
                    <a:lstStyle/>
                    <a:p>
                      <a:pPr algn="just"/>
                      <a:r>
                        <a:rPr lang="en-GB" noProof="0" dirty="0"/>
                        <a:t>“She hears a cracking noise when it connects with her face, then a strange feeling inside her head. She steps backwards while Alan enters the room. [...] Her hand goes to her face. Her nose is running really quite badly. [...] Was it him? says Connell. She nods. Her eyes have a frightened look.”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vMerge="1">
                  <a:txBody>
                    <a:bodyPr/>
                    <a:lstStyle/>
                    <a:p>
                      <a:endParaRPr lang="it-IT"/>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45539261"/>
                  </a:ext>
                </a:extLst>
              </a:tr>
            </a:tbl>
          </a:graphicData>
        </a:graphic>
      </p:graphicFrame>
    </p:spTree>
    <p:extLst>
      <p:ext uri="{BB962C8B-B14F-4D97-AF65-F5344CB8AC3E}">
        <p14:creationId xmlns:p14="http://schemas.microsoft.com/office/powerpoint/2010/main" val="3614024931"/>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a:extLst>
              <a:ext uri="{FF2B5EF4-FFF2-40B4-BE49-F238E27FC236}">
                <a16:creationId xmlns="" xmlns:a16="http://schemas.microsoft.com/office/drawing/2014/main" id="{46A0661A-B140-D546-B9E0-9330A238C305}"/>
              </a:ext>
            </a:extLst>
          </p:cNvPr>
          <p:cNvGraphicFramePr>
            <a:graphicFrameLocks noGrp="1"/>
          </p:cNvGraphicFramePr>
          <p:nvPr>
            <p:ph idx="1"/>
            <p:extLst>
              <p:ext uri="{D42A27DB-BD31-4B8C-83A1-F6EECF244321}">
                <p14:modId xmlns:p14="http://schemas.microsoft.com/office/powerpoint/2010/main" val="3567702920"/>
              </p:ext>
            </p:extLst>
          </p:nvPr>
        </p:nvGraphicFramePr>
        <p:xfrm>
          <a:off x="321986" y="1804707"/>
          <a:ext cx="11548028" cy="3196367"/>
        </p:xfrm>
        <a:graphic>
          <a:graphicData uri="http://schemas.openxmlformats.org/drawingml/2006/table">
            <a:tbl>
              <a:tblPr firstRow="1" bandRow="1">
                <a:tableStyleId>{5C22544A-7EE6-4342-B048-85BDC9FD1C3A}</a:tableStyleId>
              </a:tblPr>
              <a:tblGrid>
                <a:gridCol w="5642716">
                  <a:extLst>
                    <a:ext uri="{9D8B030D-6E8A-4147-A177-3AD203B41FA5}">
                      <a16:colId xmlns="" xmlns:a16="http://schemas.microsoft.com/office/drawing/2014/main" val="295856087"/>
                    </a:ext>
                  </a:extLst>
                </a:gridCol>
                <a:gridCol w="5905312">
                  <a:extLst>
                    <a:ext uri="{9D8B030D-6E8A-4147-A177-3AD203B41FA5}">
                      <a16:colId xmlns="" xmlns:a16="http://schemas.microsoft.com/office/drawing/2014/main" val="3409831692"/>
                    </a:ext>
                  </a:extLst>
                </a:gridCol>
              </a:tblGrid>
              <a:tr h="375284">
                <a:tc>
                  <a:txBody>
                    <a:bodyPr/>
                    <a:lstStyle/>
                    <a:p>
                      <a:pPr algn="ctr"/>
                      <a:r>
                        <a:rPr lang="it-IT" dirty="0"/>
                        <a:t>LITERARY REFERENCES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tc>
                  <a:txBody>
                    <a:bodyPr/>
                    <a:lstStyle/>
                    <a:p>
                      <a:pPr algn="ctr"/>
                      <a:r>
                        <a:rPr lang="it-IT" dirty="0"/>
                        <a:t>VIOLATION/S OF  ARTICLE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extLst>
                  <a:ext uri="{0D108BD9-81ED-4DB2-BD59-A6C34878D82A}">
                    <a16:rowId xmlns="" xmlns:a16="http://schemas.microsoft.com/office/drawing/2014/main" val="1926929286"/>
                  </a:ext>
                </a:extLst>
              </a:tr>
              <a:tr h="717964">
                <a:tc>
                  <a:txBody>
                    <a:bodyPr/>
                    <a:lstStyle/>
                    <a:p>
                      <a:pPr algn="just"/>
                      <a:r>
                        <a:rPr lang="en-GB" sz="1800" b="0" i="0" u="none" strike="noStrike" kern="1200" noProof="0" dirty="0">
                          <a:solidFill>
                            <a:schemeClr val="dk1"/>
                          </a:solidFill>
                          <a:effectLst/>
                          <a:latin typeface="+mn-lt"/>
                          <a:ea typeface="+mn-ea"/>
                          <a:cs typeface="+mn-cs"/>
                        </a:rPr>
                        <a:t>“Even now, though she was over nineteen, she sometimes felt herself in danger of her father’s violence. She knew it was that that had given her the palpitations.”</a:t>
                      </a:r>
                      <a:endParaRPr lang="en-GB" i="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rowSpan="3">
                  <a:txBody>
                    <a:bodyPr/>
                    <a:lstStyle/>
                    <a:p>
                      <a:endParaRPr lang="en-GB" sz="1800" dirty="0">
                        <a:solidFill>
                          <a:schemeClr val="tx1"/>
                        </a:solidFill>
                      </a:endParaRPr>
                    </a:p>
                    <a:p>
                      <a:endParaRPr lang="en-GB" sz="1800" dirty="0">
                        <a:solidFill>
                          <a:schemeClr val="tx1"/>
                        </a:solidFill>
                      </a:endParaRPr>
                    </a:p>
                    <a:p>
                      <a:endParaRPr lang="en-GB" sz="18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rPr>
                        <a:t>After Eveline’s mother had died, her father is often verbally abusive towards her: he threatens her and makes her feel tired and frightened.</a:t>
                      </a:r>
                      <a:endParaRPr lang="it-IT" dirty="0"/>
                    </a:p>
                    <a:p>
                      <a:endParaRPr lang="en-GB"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2752354156"/>
                  </a:ext>
                </a:extLst>
              </a:tr>
              <a:tr h="717963">
                <a:tc>
                  <a:txBody>
                    <a:bodyPr/>
                    <a:lstStyle/>
                    <a:p>
                      <a:r>
                        <a:rPr lang="en-GB" sz="1800" b="0" i="0" u="none" strike="noStrike" kern="1200" noProof="0" dirty="0">
                          <a:solidFill>
                            <a:schemeClr val="dk1"/>
                          </a:solidFill>
                          <a:effectLst/>
                          <a:latin typeface="+mn-lt"/>
                          <a:ea typeface="+mn-ea"/>
                          <a:cs typeface="+mn-cs"/>
                        </a:rPr>
                        <a:t>“[...] latterly he had begun to threaten her and say what he would do to her only for her dead mother’s sake.”</a:t>
                      </a:r>
                      <a:endParaRPr lang="en-GB" i="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vMerge="1">
                  <a:txBody>
                    <a:bodyPr/>
                    <a:lstStyle/>
                    <a:p>
                      <a:endParaRPr lang="it-IT"/>
                    </a:p>
                  </a:txBody>
                  <a:tcPr/>
                </a:tc>
                <a:extLst>
                  <a:ext uri="{0D108BD9-81ED-4DB2-BD59-A6C34878D82A}">
                    <a16:rowId xmlns="" xmlns:a16="http://schemas.microsoft.com/office/drawing/2014/main" val="1002750273"/>
                  </a:ext>
                </a:extLst>
              </a:tr>
              <a:tr h="73956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800" i="0" kern="1200" noProof="0" dirty="0">
                          <a:solidFill>
                            <a:schemeClr val="dk1"/>
                          </a:solidFill>
                          <a:effectLst/>
                          <a:latin typeface="+mn-lt"/>
                          <a:ea typeface="+mn-ea"/>
                          <a:cs typeface="+mn-cs"/>
                        </a:rPr>
                        <a:t>“He said she used to squander the money, that she had no head, that he wasn't going to give her his hard-earned money to throw about the streets, and much more, for he was usually fairly bad on Saturday night. “</a:t>
                      </a:r>
                      <a:endParaRPr lang="en-GB" i="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vMerge="1">
                  <a:txBody>
                    <a:bodyPr/>
                    <a:lstStyle/>
                    <a:p>
                      <a:endParaRPr lang="it-IT"/>
                    </a:p>
                  </a:txBody>
                  <a:tcPr/>
                </a:tc>
                <a:extLst>
                  <a:ext uri="{0D108BD9-81ED-4DB2-BD59-A6C34878D82A}">
                    <a16:rowId xmlns="" xmlns:a16="http://schemas.microsoft.com/office/drawing/2014/main" val="3163085003"/>
                  </a:ext>
                </a:extLst>
              </a:tr>
            </a:tbl>
          </a:graphicData>
        </a:graphic>
      </p:graphicFrame>
      <p:sp>
        <p:nvSpPr>
          <p:cNvPr id="6" name="Rettangolo 5">
            <a:extLst>
              <a:ext uri="{FF2B5EF4-FFF2-40B4-BE49-F238E27FC236}">
                <a16:creationId xmlns="" xmlns:a16="http://schemas.microsoft.com/office/drawing/2014/main" id="{C3EAD13B-6138-9D41-943C-E20A83CB2A5D}"/>
              </a:ext>
            </a:extLst>
          </p:cNvPr>
          <p:cNvSpPr/>
          <p:nvPr/>
        </p:nvSpPr>
        <p:spPr>
          <a:xfrm>
            <a:off x="321986" y="635605"/>
            <a:ext cx="11548028" cy="523220"/>
          </a:xfrm>
          <a:prstGeom prst="rect">
            <a:avLst/>
          </a:prstGeom>
        </p:spPr>
        <p:txBody>
          <a:bodyPr wrap="square">
            <a:spAutoFit/>
          </a:bodyPr>
          <a:lstStyle/>
          <a:p>
            <a:pPr algn="ctr">
              <a:buClr>
                <a:schemeClr val="tx1"/>
              </a:buClr>
            </a:pPr>
            <a:r>
              <a:rPr lang="en-GB" sz="2800" b="1" dirty="0">
                <a:solidFill>
                  <a:srgbClr val="FF0066"/>
                </a:solidFill>
              </a:rPr>
              <a:t>James Joyce, </a:t>
            </a:r>
            <a:r>
              <a:rPr lang="en-GB" sz="2800" b="1" dirty="0" smtClean="0">
                <a:solidFill>
                  <a:srgbClr val="FF0066"/>
                </a:solidFill>
              </a:rPr>
              <a:t>EVELINE</a:t>
            </a:r>
            <a:r>
              <a:rPr lang="en-GB" sz="2800" b="1" dirty="0">
                <a:solidFill>
                  <a:srgbClr val="FF0066"/>
                </a:solidFill>
              </a:rPr>
              <a:t> </a:t>
            </a:r>
            <a:r>
              <a:rPr lang="en-GB" sz="2800" b="1" dirty="0" smtClean="0">
                <a:solidFill>
                  <a:srgbClr val="FF0066"/>
                </a:solidFill>
              </a:rPr>
              <a:t>from </a:t>
            </a:r>
            <a:r>
              <a:rPr lang="en-GB" sz="2800" u="sng" dirty="0" smtClean="0">
                <a:solidFill>
                  <a:srgbClr val="FF0066"/>
                </a:solidFill>
              </a:rPr>
              <a:t>DUBLINERS</a:t>
            </a:r>
            <a:r>
              <a:rPr lang="en-GB" sz="2800" b="1" dirty="0" smtClean="0">
                <a:solidFill>
                  <a:srgbClr val="FF0066"/>
                </a:solidFill>
              </a:rPr>
              <a:t> </a:t>
            </a:r>
            <a:r>
              <a:rPr lang="en-GB" sz="2800" b="1" dirty="0">
                <a:solidFill>
                  <a:srgbClr val="FF0066"/>
                </a:solidFill>
              </a:rPr>
              <a:t>1914</a:t>
            </a:r>
            <a:endParaRPr lang="en-GB" sz="2800" b="1" dirty="0">
              <a:solidFill>
                <a:srgbClr val="FF0066"/>
              </a:solidFill>
            </a:endParaRPr>
          </a:p>
        </p:txBody>
      </p:sp>
    </p:spTree>
    <p:extLst>
      <p:ext uri="{BB962C8B-B14F-4D97-AF65-F5344CB8AC3E}">
        <p14:creationId xmlns:p14="http://schemas.microsoft.com/office/powerpoint/2010/main" val="2624250779"/>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a:extLst>
              <a:ext uri="{FF2B5EF4-FFF2-40B4-BE49-F238E27FC236}">
                <a16:creationId xmlns="" xmlns:a16="http://schemas.microsoft.com/office/drawing/2014/main" id="{8B2423B0-F40B-FC43-AB34-7E0AFE17C75D}"/>
              </a:ext>
            </a:extLst>
          </p:cNvPr>
          <p:cNvGraphicFramePr>
            <a:graphicFrameLocks noGrp="1"/>
          </p:cNvGraphicFramePr>
          <p:nvPr>
            <p:ph idx="1"/>
            <p:extLst>
              <p:ext uri="{D42A27DB-BD31-4B8C-83A1-F6EECF244321}">
                <p14:modId xmlns:p14="http://schemas.microsoft.com/office/powerpoint/2010/main" val="3300947000"/>
              </p:ext>
            </p:extLst>
          </p:nvPr>
        </p:nvGraphicFramePr>
        <p:xfrm>
          <a:off x="321986" y="1804708"/>
          <a:ext cx="11548028" cy="3196368"/>
        </p:xfrm>
        <a:graphic>
          <a:graphicData uri="http://schemas.openxmlformats.org/drawingml/2006/table">
            <a:tbl>
              <a:tblPr firstRow="1" bandRow="1">
                <a:tableStyleId>{5C22544A-7EE6-4342-B048-85BDC9FD1C3A}</a:tableStyleId>
              </a:tblPr>
              <a:tblGrid>
                <a:gridCol w="4726322">
                  <a:extLst>
                    <a:ext uri="{9D8B030D-6E8A-4147-A177-3AD203B41FA5}">
                      <a16:colId xmlns="" xmlns:a16="http://schemas.microsoft.com/office/drawing/2014/main" val="295856087"/>
                    </a:ext>
                  </a:extLst>
                </a:gridCol>
                <a:gridCol w="6821706">
                  <a:extLst>
                    <a:ext uri="{9D8B030D-6E8A-4147-A177-3AD203B41FA5}">
                      <a16:colId xmlns="" xmlns:a16="http://schemas.microsoft.com/office/drawing/2014/main" val="3409831692"/>
                    </a:ext>
                  </a:extLst>
                </a:gridCol>
              </a:tblGrid>
              <a:tr h="375284">
                <a:tc>
                  <a:txBody>
                    <a:bodyPr/>
                    <a:lstStyle/>
                    <a:p>
                      <a:pPr algn="ctr"/>
                      <a:r>
                        <a:rPr lang="it-IT" dirty="0"/>
                        <a:t>LITERARY REFERENCES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tc>
                  <a:txBody>
                    <a:bodyPr/>
                    <a:lstStyle/>
                    <a:p>
                      <a:pPr algn="ctr"/>
                      <a:r>
                        <a:rPr lang="it-IT" dirty="0"/>
                        <a:t>VIOLATION/S OF  ARTICLE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extLst>
                  <a:ext uri="{0D108BD9-81ED-4DB2-BD59-A6C34878D82A}">
                    <a16:rowId xmlns="" xmlns:a16="http://schemas.microsoft.com/office/drawing/2014/main" val="1926929286"/>
                  </a:ext>
                </a:extLst>
              </a:tr>
              <a:tr h="717964">
                <a:tc>
                  <a:txBody>
                    <a:bodyPr/>
                    <a:lstStyle/>
                    <a:p>
                      <a:pPr fontAlgn="base"/>
                      <a:r>
                        <a:rPr lang="en-GB" sz="1800" b="0" i="0" u="none" strike="noStrike" kern="1200" noProof="0" dirty="0">
                          <a:solidFill>
                            <a:schemeClr val="dk1"/>
                          </a:solidFill>
                          <a:effectLst/>
                          <a:latin typeface="+mn-lt"/>
                          <a:ea typeface="+mn-ea"/>
                          <a:cs typeface="+mn-cs"/>
                        </a:rPr>
                        <a:t>“That’s my last Duchess painted on the wall, </a:t>
                      </a:r>
                    </a:p>
                    <a:p>
                      <a:pPr fontAlgn="base"/>
                      <a:r>
                        <a:rPr lang="en-GB" sz="1800" b="0" i="0" u="none" strike="noStrike" kern="1200" noProof="0" dirty="0">
                          <a:solidFill>
                            <a:schemeClr val="dk1"/>
                          </a:solidFill>
                          <a:effectLst/>
                          <a:latin typeface="+mn-lt"/>
                          <a:ea typeface="+mn-ea"/>
                          <a:cs typeface="+mn-cs"/>
                        </a:rPr>
                        <a:t>Looking as if she were alive. I call </a:t>
                      </a:r>
                    </a:p>
                    <a:p>
                      <a:pPr fontAlgn="base"/>
                      <a:r>
                        <a:rPr lang="en-GB" sz="1800" b="0" i="0" u="none" strike="noStrike" kern="1200" noProof="0" dirty="0">
                          <a:solidFill>
                            <a:schemeClr val="dk1"/>
                          </a:solidFill>
                          <a:effectLst/>
                          <a:latin typeface="+mn-lt"/>
                          <a:ea typeface="+mn-ea"/>
                          <a:cs typeface="+mn-cs"/>
                        </a:rPr>
                        <a:t>That piece a wonder, now; Fra Pandolf’s hands </a:t>
                      </a:r>
                    </a:p>
                    <a:p>
                      <a:pPr fontAlgn="base"/>
                      <a:r>
                        <a:rPr lang="en-GB" sz="1800" b="0" i="0" u="none" strike="noStrike" kern="1200" noProof="0" dirty="0">
                          <a:solidFill>
                            <a:schemeClr val="dk1"/>
                          </a:solidFill>
                          <a:effectLst/>
                          <a:latin typeface="+mn-lt"/>
                          <a:ea typeface="+mn-ea"/>
                          <a:cs typeface="+mn-cs"/>
                        </a:rPr>
                        <a:t>Worked busily a day, and there she stands.”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rPr>
                        <a:t>In the very first lines, the duchess had been objectified by the Duke as if he considered her inferior and at the same time the adjective “my” underlines the Duke’s possessive attitude towards 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2752354156"/>
                  </a:ext>
                </a:extLst>
              </a:tr>
              <a:tr h="640080">
                <a:tc>
                  <a:txBody>
                    <a:bodyPr/>
                    <a:lstStyle/>
                    <a:p>
                      <a:pPr fontAlgn="base"/>
                      <a:r>
                        <a:rPr lang="en-GB" sz="1800" b="0" i="0" u="none" strike="noStrike" kern="1200" noProof="0" dirty="0">
                          <a:solidFill>
                            <a:schemeClr val="dk1"/>
                          </a:solidFill>
                          <a:effectLst/>
                          <a:latin typeface="+mn-lt"/>
                          <a:ea typeface="+mn-ea"/>
                          <a:cs typeface="+mn-cs"/>
                        </a:rPr>
                        <a:t>“[...] Paint </a:t>
                      </a:r>
                    </a:p>
                    <a:p>
                      <a:pPr fontAlgn="base"/>
                      <a:r>
                        <a:rPr lang="en-GB" sz="1800" b="0" i="0" u="none" strike="noStrike" kern="1200" noProof="0" dirty="0">
                          <a:solidFill>
                            <a:schemeClr val="dk1"/>
                          </a:solidFill>
                          <a:effectLst/>
                          <a:latin typeface="+mn-lt"/>
                          <a:ea typeface="+mn-ea"/>
                          <a:cs typeface="+mn-cs"/>
                        </a:rPr>
                        <a:t>Must never hope to reproduce the faint </a:t>
                      </a:r>
                    </a:p>
                    <a:p>
                      <a:pPr fontAlgn="base"/>
                      <a:r>
                        <a:rPr lang="en-GB" sz="1800" b="0" i="0" u="none" strike="noStrike" kern="1200" noProof="0" dirty="0">
                          <a:solidFill>
                            <a:schemeClr val="dk1"/>
                          </a:solidFill>
                          <a:effectLst/>
                          <a:latin typeface="+mn-lt"/>
                          <a:ea typeface="+mn-ea"/>
                          <a:cs typeface="+mn-cs"/>
                        </a:rPr>
                        <a:t>Half-flush that dies along her throat.”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rPr>
                        <a:t>The Duke ordered to kill the duchess because of his inability to patronise her as he wanted and to have her under his control.</a:t>
                      </a:r>
                      <a:endParaRPr lang="it-IT" dirty="0"/>
                    </a:p>
                    <a:p>
                      <a:endParaRPr lang="en-GB"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439835441"/>
                  </a:ext>
                </a:extLst>
              </a:tr>
              <a:tr h="717964">
                <a:tc>
                  <a:txBody>
                    <a:bodyPr/>
                    <a:lstStyle/>
                    <a:p>
                      <a:pPr fontAlgn="base"/>
                      <a:r>
                        <a:rPr lang="en-GB" sz="1800" b="0" i="0" u="none" strike="noStrike" kern="1200" dirty="0">
                          <a:solidFill>
                            <a:schemeClr val="dk1"/>
                          </a:solidFill>
                          <a:effectLst/>
                          <a:latin typeface="+mn-lt"/>
                          <a:ea typeface="+mn-ea"/>
                          <a:cs typeface="+mn-cs"/>
                        </a:rPr>
                        <a:t>“I </a:t>
                      </a:r>
                      <a:r>
                        <a:rPr lang="en-GB" sz="1800" b="0" i="0" u="none" strike="noStrike" kern="1200" noProof="0" dirty="0">
                          <a:solidFill>
                            <a:schemeClr val="dk1"/>
                          </a:solidFill>
                          <a:effectLst/>
                          <a:latin typeface="+mn-lt"/>
                          <a:ea typeface="+mn-ea"/>
                          <a:cs typeface="+mn-cs"/>
                        </a:rPr>
                        <a:t>gave commands; </a:t>
                      </a:r>
                    </a:p>
                    <a:p>
                      <a:pPr fontAlgn="base"/>
                      <a:r>
                        <a:rPr lang="en-GB" sz="1800" b="0" i="0" u="none" strike="noStrike" kern="1200" noProof="0" dirty="0">
                          <a:solidFill>
                            <a:schemeClr val="dk1"/>
                          </a:solidFill>
                          <a:effectLst/>
                          <a:latin typeface="+mn-lt"/>
                          <a:ea typeface="+mn-ea"/>
                          <a:cs typeface="+mn-cs"/>
                        </a:rPr>
                        <a:t>Then all smiles stopped together.”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vMerge="1">
                  <a:txBody>
                    <a:bodyPr/>
                    <a:lstStyle/>
                    <a:p>
                      <a:endParaRPr lang="it-IT"/>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006314715"/>
                  </a:ext>
                </a:extLst>
              </a:tr>
            </a:tbl>
          </a:graphicData>
        </a:graphic>
      </p:graphicFrame>
      <p:sp>
        <p:nvSpPr>
          <p:cNvPr id="5" name="Rettangolo 4">
            <a:extLst>
              <a:ext uri="{FF2B5EF4-FFF2-40B4-BE49-F238E27FC236}">
                <a16:creationId xmlns="" xmlns:a16="http://schemas.microsoft.com/office/drawing/2014/main" id="{2CDA975D-F1EB-A545-853E-ED58717E8BCB}"/>
              </a:ext>
            </a:extLst>
          </p:cNvPr>
          <p:cNvSpPr/>
          <p:nvPr/>
        </p:nvSpPr>
        <p:spPr>
          <a:xfrm>
            <a:off x="321986" y="635605"/>
            <a:ext cx="11548028" cy="523220"/>
          </a:xfrm>
          <a:prstGeom prst="rect">
            <a:avLst/>
          </a:prstGeom>
        </p:spPr>
        <p:txBody>
          <a:bodyPr wrap="square">
            <a:spAutoFit/>
          </a:bodyPr>
          <a:lstStyle/>
          <a:p>
            <a:pPr algn="ctr"/>
            <a:r>
              <a:rPr lang="en-GB" sz="2800" b="1" dirty="0">
                <a:solidFill>
                  <a:srgbClr val="FF0066"/>
                </a:solidFill>
              </a:rPr>
              <a:t>Robert Browning, MY LAST DUCHESS,1842</a:t>
            </a:r>
            <a:endParaRPr lang="it-IT" sz="2800" b="1" dirty="0">
              <a:solidFill>
                <a:srgbClr val="FF0066"/>
              </a:solidFill>
            </a:endParaRPr>
          </a:p>
        </p:txBody>
      </p:sp>
    </p:spTree>
    <p:extLst>
      <p:ext uri="{BB962C8B-B14F-4D97-AF65-F5344CB8AC3E}">
        <p14:creationId xmlns:p14="http://schemas.microsoft.com/office/powerpoint/2010/main" val="1060131918"/>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DF7710D-277C-2C4C-A424-7BA8B17CD3B1}"/>
              </a:ext>
            </a:extLst>
          </p:cNvPr>
          <p:cNvSpPr>
            <a:spLocks noGrp="1"/>
          </p:cNvSpPr>
          <p:nvPr>
            <p:ph type="title"/>
          </p:nvPr>
        </p:nvSpPr>
        <p:spPr>
          <a:xfrm>
            <a:off x="321985" y="538163"/>
            <a:ext cx="11548028" cy="1187450"/>
          </a:xfrm>
        </p:spPr>
        <p:txBody>
          <a:bodyPr/>
          <a:lstStyle/>
          <a:p>
            <a:r>
              <a:rPr lang="it-IT" dirty="0">
                <a:solidFill>
                  <a:schemeClr val="tx1"/>
                </a:solidFill>
              </a:rPr>
              <a:t>HUMAN RIGHTS IN LITERATURE</a:t>
            </a:r>
          </a:p>
        </p:txBody>
      </p:sp>
      <p:graphicFrame>
        <p:nvGraphicFramePr>
          <p:cNvPr id="7" name="Tabella 6">
            <a:extLst>
              <a:ext uri="{FF2B5EF4-FFF2-40B4-BE49-F238E27FC236}">
                <a16:creationId xmlns="" xmlns:a16="http://schemas.microsoft.com/office/drawing/2014/main" id="{AC19D39F-5B6D-7140-A321-52D8BDA977BB}"/>
              </a:ext>
            </a:extLst>
          </p:cNvPr>
          <p:cNvGraphicFramePr>
            <a:graphicFrameLocks noGrp="1"/>
          </p:cNvGraphicFramePr>
          <p:nvPr>
            <p:extLst>
              <p:ext uri="{D42A27DB-BD31-4B8C-83A1-F6EECF244321}">
                <p14:modId xmlns:p14="http://schemas.microsoft.com/office/powerpoint/2010/main" val="2343034330"/>
              </p:ext>
            </p:extLst>
          </p:nvPr>
        </p:nvGraphicFramePr>
        <p:xfrm>
          <a:off x="321985" y="2434352"/>
          <a:ext cx="11548028" cy="2968446"/>
        </p:xfrm>
        <a:graphic>
          <a:graphicData uri="http://schemas.openxmlformats.org/drawingml/2006/table">
            <a:tbl>
              <a:tblPr firstRow="1" bandRow="1">
                <a:tableStyleId>{5C22544A-7EE6-4342-B048-85BDC9FD1C3A}</a:tableStyleId>
              </a:tblPr>
              <a:tblGrid>
                <a:gridCol w="4726322">
                  <a:extLst>
                    <a:ext uri="{9D8B030D-6E8A-4147-A177-3AD203B41FA5}">
                      <a16:colId xmlns="" xmlns:a16="http://schemas.microsoft.com/office/drawing/2014/main" val="714688120"/>
                    </a:ext>
                  </a:extLst>
                </a:gridCol>
                <a:gridCol w="6821706">
                  <a:extLst>
                    <a:ext uri="{9D8B030D-6E8A-4147-A177-3AD203B41FA5}">
                      <a16:colId xmlns="" xmlns:a16="http://schemas.microsoft.com/office/drawing/2014/main" val="1032052022"/>
                    </a:ext>
                  </a:extLst>
                </a:gridCol>
              </a:tblGrid>
              <a:tr h="375284">
                <a:tc>
                  <a:txBody>
                    <a:bodyPr/>
                    <a:lstStyle/>
                    <a:p>
                      <a:pPr algn="ctr"/>
                      <a:r>
                        <a:rPr lang="it-IT" dirty="0" smtClean="0"/>
                        <a:t>LITERARY TEXTS</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tc>
                  <a:txBody>
                    <a:bodyPr/>
                    <a:lstStyle/>
                    <a:p>
                      <a:pPr algn="ctr"/>
                      <a:r>
                        <a:rPr lang="it-IT" dirty="0"/>
                        <a:t>VIOLATION/S OF  ARTICLE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9292"/>
                    </a:solidFill>
                  </a:tcPr>
                </a:tc>
                <a:extLst>
                  <a:ext uri="{0D108BD9-81ED-4DB2-BD59-A6C34878D82A}">
                    <a16:rowId xmlns="" xmlns:a16="http://schemas.microsoft.com/office/drawing/2014/main" val="1156289400"/>
                  </a:ext>
                </a:extLst>
              </a:tr>
              <a:tr h="487164">
                <a:tc>
                  <a:txBody>
                    <a:bodyPr/>
                    <a:lstStyle/>
                    <a:p>
                      <a:r>
                        <a:rPr lang="en-GB" noProof="0" dirty="0"/>
                        <a:t>Sally Rooney, Normal People, 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a:txBody>
                    <a:bodyPr/>
                    <a:lstStyle/>
                    <a:p>
                      <a:r>
                        <a:rPr lang="en-GB" sz="1800" dirty="0">
                          <a:solidFill>
                            <a:schemeClr val="tx1"/>
                          </a:solidFill>
                        </a:rPr>
                        <a:t>Marianne suffers from domestic violence by her brother Alan</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34974041"/>
                  </a:ext>
                </a:extLst>
              </a:tr>
              <a:tr h="461857">
                <a:tc>
                  <a:txBody>
                    <a:bodyPr/>
                    <a:lstStyle/>
                    <a:p>
                      <a:r>
                        <a:rPr lang="en-GB" noProof="0" dirty="0"/>
                        <a:t>James Joyce, Dubliners (Eveline), 1914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a:txBody>
                    <a:bodyPr/>
                    <a:lstStyle/>
                    <a:p>
                      <a:r>
                        <a:rPr lang="en-GB" sz="1800" dirty="0">
                          <a:solidFill>
                            <a:schemeClr val="tx1"/>
                          </a:solidFill>
                        </a:rPr>
                        <a:t>Eveline’s father is often verbally abusive towards her</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3886967091"/>
                  </a:ext>
                </a:extLst>
              </a:tr>
              <a:tr h="729741">
                <a:tc>
                  <a:txBody>
                    <a:bodyPr/>
                    <a:lstStyle/>
                    <a:p>
                      <a:r>
                        <a:rPr lang="en-GB" noProof="0" dirty="0"/>
                        <a:t>Robert Browning, My Last Duchess 1842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a:txBody>
                    <a:bodyPr/>
                    <a:lstStyle/>
                    <a:p>
                      <a:r>
                        <a:rPr lang="en-GB" sz="1800" dirty="0">
                          <a:solidFill>
                            <a:schemeClr val="tx1"/>
                          </a:solidFill>
                        </a:rPr>
                        <a:t>The </a:t>
                      </a:r>
                      <a:r>
                        <a:rPr lang="en-GB" sz="1800" dirty="0" smtClean="0">
                          <a:solidFill>
                            <a:schemeClr val="tx1"/>
                          </a:solidFill>
                        </a:rPr>
                        <a:t>Duchess </a:t>
                      </a:r>
                      <a:r>
                        <a:rPr lang="en-GB" sz="1800" dirty="0">
                          <a:solidFill>
                            <a:schemeClr val="tx1"/>
                          </a:solidFill>
                        </a:rPr>
                        <a:t>had been objectified by the Duke, who ordered to kill her because of his inability to patronise her as he wanted</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2909802779"/>
                  </a:ext>
                </a:extLst>
              </a:tr>
              <a:tr h="465318">
                <a:tc>
                  <a:txBody>
                    <a:bodyPr/>
                    <a:lstStyle/>
                    <a:p>
                      <a:r>
                        <a:rPr lang="en-GB" noProof="0" dirty="0"/>
                        <a:t>Jeanette Winterson, FranKissStein,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tc>
                  <a:txBody>
                    <a:bodyPr/>
                    <a:lstStyle/>
                    <a:p>
                      <a:pPr marL="285750" indent="-285750">
                        <a:buFontTx/>
                        <a:buChar char="-"/>
                      </a:pPr>
                      <a:r>
                        <a:rPr lang="en-GB" sz="1800" dirty="0">
                          <a:solidFill>
                            <a:schemeClr val="tx1"/>
                          </a:solidFill>
                        </a:rPr>
                        <a:t>Lord Byron treated women and their thoughts as inferior;</a:t>
                      </a:r>
                    </a:p>
                    <a:p>
                      <a:pPr marL="285750" indent="-285750">
                        <a:buFontTx/>
                        <a:buChar char="-"/>
                      </a:pPr>
                      <a:r>
                        <a:rPr lang="en-GB" sz="1800" dirty="0">
                          <a:solidFill>
                            <a:schemeClr val="tx1"/>
                          </a:solidFill>
                        </a:rPr>
                        <a:t>Men playing with the sexbots could make women lose their dignity;</a:t>
                      </a:r>
                    </a:p>
                    <a:p>
                      <a:pPr marL="285750" indent="-285750">
                        <a:buFontTx/>
                        <a:buChar char="-"/>
                      </a:pPr>
                      <a:r>
                        <a:rPr lang="en-GB" sz="1800" dirty="0">
                          <a:solidFill>
                            <a:schemeClr val="tx1"/>
                          </a:solidFill>
                        </a:rPr>
                        <a:t>The transgender Ry had been violented by a man in a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EBEB"/>
                    </a:solidFill>
                  </a:tcPr>
                </a:tc>
                <a:extLst>
                  <a:ext uri="{0D108BD9-81ED-4DB2-BD59-A6C34878D82A}">
                    <a16:rowId xmlns="" xmlns:a16="http://schemas.microsoft.com/office/drawing/2014/main" val="3978614796"/>
                  </a:ext>
                </a:extLst>
              </a:tr>
            </a:tbl>
          </a:graphicData>
        </a:graphic>
      </p:graphicFrame>
      <p:sp>
        <p:nvSpPr>
          <p:cNvPr id="3" name="CasellaDiTesto 2">
            <a:extLst>
              <a:ext uri="{FF2B5EF4-FFF2-40B4-BE49-F238E27FC236}">
                <a16:creationId xmlns="" xmlns:a16="http://schemas.microsoft.com/office/drawing/2014/main" id="{0451C999-4EB5-3D40-9ADC-EDB934B554CB}"/>
              </a:ext>
            </a:extLst>
          </p:cNvPr>
          <p:cNvSpPr txBox="1"/>
          <p:nvPr/>
        </p:nvSpPr>
        <p:spPr>
          <a:xfrm>
            <a:off x="4945378" y="1818372"/>
            <a:ext cx="2301241" cy="523220"/>
          </a:xfrm>
          <a:prstGeom prst="rect">
            <a:avLst/>
          </a:prstGeom>
          <a:noFill/>
        </p:spPr>
        <p:txBody>
          <a:bodyPr wrap="square" rtlCol="0">
            <a:spAutoFit/>
          </a:bodyPr>
          <a:lstStyle/>
          <a:p>
            <a:r>
              <a:rPr lang="en-GB" sz="2800" dirty="0"/>
              <a:t>Conclusions:</a:t>
            </a:r>
          </a:p>
        </p:txBody>
      </p:sp>
    </p:spTree>
    <p:extLst>
      <p:ext uri="{BB962C8B-B14F-4D97-AF65-F5344CB8AC3E}">
        <p14:creationId xmlns:p14="http://schemas.microsoft.com/office/powerpoint/2010/main" val="348936244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Pacco">
  <a:themeElements>
    <a:clrScheme name="Viola">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Pacc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co">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952</Words>
  <Application>Microsoft Office PowerPoint</Application>
  <PresentationFormat>Widescreen</PresentationFormat>
  <Paragraphs>85</Paragraphs>
  <Slides>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vt:i4>
      </vt:variant>
    </vt:vector>
  </HeadingPairs>
  <TitlesOfParts>
    <vt:vector size="11" baseType="lpstr">
      <vt:lpstr>Arial</vt:lpstr>
      <vt:lpstr>Calibri</vt:lpstr>
      <vt:lpstr>Gill Sans MT</vt:lpstr>
      <vt:lpstr>Wingdings</vt:lpstr>
      <vt:lpstr>Pacco</vt:lpstr>
      <vt:lpstr>HUMAN RIGHTS IN LITERATURE</vt:lpstr>
      <vt:lpstr>Presentazione standard di PowerPoint</vt:lpstr>
      <vt:lpstr>Presentazione standard di PowerPoint</vt:lpstr>
      <vt:lpstr>Presentazione standard di PowerPoint</vt:lpstr>
      <vt:lpstr>Presentazione standard di PowerPoint</vt:lpstr>
      <vt:lpstr>HUMAN RIGHTS IN LITERATURE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AND THE CONSTITUTION OF THE ITALIAN REPUBLIC</dc:title>
  <dc:creator>Luca Plett</dc:creator>
  <cp:lastModifiedBy>Marilena Beltramini</cp:lastModifiedBy>
  <cp:revision>108</cp:revision>
  <dcterms:created xsi:type="dcterms:W3CDTF">2020-05-15T11:05:12Z</dcterms:created>
  <dcterms:modified xsi:type="dcterms:W3CDTF">2020-05-28T11:41:48Z</dcterms:modified>
</cp:coreProperties>
</file>