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1C858-4095-4E13-87B4-63C658EAE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7FD28C-89D3-4AB3-BD7E-F3BE3ABCC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CE066-C3F4-4FC9-8EF0-D9CD5445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8A10BA-6305-4E32-BCCE-C5AA84E1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4E47CF-A7CC-497F-B34E-F98EA3D2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08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7B4A12-CEF5-4B8F-A20A-5B48CD96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072212-6389-4703-AA9F-0D012A003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3792E-A0B3-49E3-8314-3B344EE5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50F62D-58A3-40AC-AF54-D136C279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F386B2-0CF9-449E-B70F-AC528CDA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45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D9721C0-1D31-4396-AD5F-B4B76A3D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8510B2-494C-4C7F-A87E-D6263C70C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E62CB-FD6D-4B60-BF42-94D1FC9D3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F6137C-869B-40CA-A0EB-23D99C49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879079-C307-4C47-83FB-7262AD65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83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1B625-32ED-43F9-9329-EA2EA4A93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26306-887D-404D-B02E-4D58667CB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9C7C4C-E3DD-409E-9C1E-DA6A67D7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534648-FEC8-462A-AF34-15E63679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4AC5CF-63DE-454B-ADDF-EBC82FE9B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25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FE1C1-D82A-455A-86C6-314040DC6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CAC193-9FA5-461A-BF11-3F5B6C236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112C35-C9E8-42EC-8720-9F4FB019A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CFAECE-D7C8-4114-ACFD-B01D459E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951EBB-BC07-4EBB-BC64-FE6AD817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05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AC1250-B2BE-4BE5-AAE0-022E75BB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301928-3E11-4D4F-8D18-E942DE6FE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662663-D8D6-4F35-A3DB-3B79AFFEA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28DEFB-87B8-4F82-8219-0BBF1BF0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2120D8-66D6-443C-9018-1B8491DC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E4EFDB-4233-4BC7-98AE-D67A0064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54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17BA7-A690-4A2B-9D7D-7B61C1374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74E2D3-5752-4FBA-B6CC-DDAC44084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1B9CEC-63AC-4F0F-80DC-C41C433F9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7CA394A-282C-40BA-B772-FF089D399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9B958DF-DD45-4F5A-936B-42C93F873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3565936-7C64-4C5A-AE19-2D958EF69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D0B1FBF-2219-4F42-A373-1D0BE853F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F502E5-99E1-46B1-85EE-C912F4D1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91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86923-9487-4A4A-B912-503A0CC0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87D2C3-D8C2-4BF2-8673-22DC3DDE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10BE14-CD8E-4518-AF7E-13AD0806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61E492-06AF-439D-9984-94843E64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88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5D88EA1-5CDD-4446-9D45-86F0A8A7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801C76C-D15B-4E98-8A21-BB55C219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BFC564-964A-4293-9822-C8C993E4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39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F5B7DF-1D61-4DC4-A424-47ACF74B8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019598-CFD0-4882-954B-D6FD26ABC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DE4B77-C7E4-4CA3-A421-4FF063774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9D8B4A-2DDD-494E-95D3-109F2A74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1F9F6D-4F3D-4FFB-A2AA-EABC0F26D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AF751A-0EB3-4418-A5D6-EBCDD52C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5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40610-5CDC-4954-8CD1-BC9D1EE5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5FF3733-AFCA-4ECF-87C4-42477611D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BCFB1C-4B96-44BE-AE20-4C14A3958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90EADD-8A83-441C-8908-76D4849F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E77254-1C2B-4290-B82F-8DCE64AA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78BBF9-7030-4AA8-BD58-27B613BE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6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DC41920-018A-4E06-91AC-955D126B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9EAA98-E1B3-43BE-A312-A3C047E0E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AE7392-2CE9-4F5F-A2CA-7B81B4EC4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25C7B-D434-4B3B-86A6-E6728DEEA29F}" type="datetimeFigureOut">
              <a:rPr lang="it-IT" smtClean="0"/>
              <a:t>16/01/2021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AC9AD1-87C6-41C9-96E4-18DA6B71E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4EA3B8-5FD5-4535-8DAB-49D7A453A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A4CB-A9D9-4402-AE6A-15D8BC613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46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C84190-86D1-4049-ABA2-439AC9D91A9D}"/>
              </a:ext>
            </a:extLst>
          </p:cNvPr>
          <p:cNvSpPr txBox="1"/>
          <p:nvPr/>
        </p:nvSpPr>
        <p:spPr>
          <a:xfrm>
            <a:off x="2573867" y="632178"/>
            <a:ext cx="7247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What prevents migrant students from integrating into school?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91549F-881D-4332-BCEC-6FDAE21ED9DC}"/>
              </a:ext>
            </a:extLst>
          </p:cNvPr>
          <p:cNvSpPr txBox="1"/>
          <p:nvPr/>
        </p:nvSpPr>
        <p:spPr>
          <a:xfrm>
            <a:off x="1778000" y="1582340"/>
            <a:ext cx="883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most important problems of a migrant students are: </a:t>
            </a:r>
          </a:p>
          <a:p>
            <a:endParaRPr lang="it-IT" dirty="0"/>
          </a:p>
          <a:p>
            <a:pPr marL="285750" lvl="0" indent="-285750">
              <a:buFontTx/>
              <a:buChar char="-"/>
            </a:pPr>
            <a:r>
              <a:rPr lang="en-US" dirty="0"/>
              <a:t>They don’t know the language of the country they immigrate to;</a:t>
            </a:r>
          </a:p>
          <a:p>
            <a:pPr lvl="0"/>
            <a:endParaRPr lang="it-IT" dirty="0"/>
          </a:p>
          <a:p>
            <a:pPr marL="285750" lvl="0" indent="-285750">
              <a:buFontTx/>
              <a:buChar char="-"/>
            </a:pPr>
            <a:r>
              <a:rPr lang="en-US" dirty="0"/>
              <a:t>They are bullied because they don’t know the language;</a:t>
            </a:r>
          </a:p>
          <a:p>
            <a:pPr lvl="0"/>
            <a:endParaRPr lang="it-IT" dirty="0"/>
          </a:p>
          <a:p>
            <a:pPr marL="285750" lvl="0" indent="-285750">
              <a:buFontTx/>
              <a:buChar char="-"/>
            </a:pPr>
            <a:r>
              <a:rPr lang="en-US" dirty="0"/>
              <a:t>They cannot express themselves;</a:t>
            </a:r>
          </a:p>
          <a:p>
            <a:pPr marL="285750" lvl="0" indent="-285750">
              <a:buFontTx/>
              <a:buChar char="-"/>
            </a:pPr>
            <a:endParaRPr lang="it-IT" dirty="0"/>
          </a:p>
          <a:p>
            <a:pPr marL="285750" lvl="0" indent="-285750">
              <a:buFontTx/>
              <a:buChar char="-"/>
            </a:pPr>
            <a:r>
              <a:rPr lang="en-US" dirty="0"/>
              <a:t>They adapt to new rules, routines, customs of a country and their new school environment;</a:t>
            </a:r>
          </a:p>
          <a:p>
            <a:pPr marL="285750" lvl="0" indent="-285750">
              <a:buFontTx/>
              <a:buChar char="-"/>
            </a:pPr>
            <a:endParaRPr lang="it-IT" dirty="0"/>
          </a:p>
          <a:p>
            <a:pPr lvl="0"/>
            <a:r>
              <a:rPr lang="en-US" dirty="0"/>
              <a:t>- They need teachers to help them understand the new language;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5863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Stumpo Adriana</dc:creator>
  <cp:lastModifiedBy>Stumpo Adriana</cp:lastModifiedBy>
  <cp:revision>2</cp:revision>
  <dcterms:created xsi:type="dcterms:W3CDTF">2021-01-16T14:42:50Z</dcterms:created>
  <dcterms:modified xsi:type="dcterms:W3CDTF">2021-01-16T14:44:15Z</dcterms:modified>
</cp:coreProperties>
</file>