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9"/>
  </p:notesMasterIdLst>
  <p:sldIdLst>
    <p:sldId id="256" r:id="rId2"/>
    <p:sldId id="258" r:id="rId3"/>
    <p:sldId id="261" r:id="rId4"/>
    <p:sldId id="263" r:id="rId5"/>
    <p:sldId id="262" r:id="rId6"/>
    <p:sldId id="257" r:id="rId7"/>
    <p:sldId id="273" r:id="rId8"/>
  </p:sldIdLst>
  <p:sldSz cx="9144000" cy="5143500" type="screen16x9"/>
  <p:notesSz cx="6858000" cy="9144000"/>
  <p:embeddedFontLst>
    <p:embeddedFont>
      <p:font typeface="Calibri" pitchFamily="34" charset="0"/>
      <p:regular r:id="rId10"/>
      <p:bold r:id="rId11"/>
      <p:italic r:id="rId12"/>
      <p:boldItalic r:id="rId13"/>
    </p:embeddedFont>
    <p:embeddedFont>
      <p:font typeface="Bigshot One" charset="0"/>
      <p:regular r:id="rId14"/>
    </p:embeddedFont>
    <p:embeddedFont>
      <p:font typeface="OpenSymbol" pitchFamily="2" charset="0"/>
      <p:regular r:id="rId15"/>
    </p:embeddedFont>
    <p:embeddedFont>
      <p:font typeface="Roboto" charset="0"/>
      <p:regular r:id="rId16"/>
      <p:bold r:id="rId17"/>
      <p:italic r:id="rId18"/>
      <p:boldItalic r:id="rId19"/>
    </p:embeddedFont>
    <p:embeddedFont>
      <p:font typeface="Montserrat" charset="0"/>
      <p:regular r:id="rId20"/>
      <p:bold r:id="rId21"/>
      <p:italic r:id="rId22"/>
      <p:boldItalic r:id="rId23"/>
    </p:embeddedFont>
    <p:embeddedFont>
      <p:font typeface="Roboto Light" charset="0"/>
      <p:regular r:id="rId24"/>
      <p:bold r:id="rId25"/>
      <p:italic r:id="rId26"/>
      <p:boldItalic r:id="rId27"/>
    </p:embeddedFont>
    <p:embeddedFont>
      <p:font typeface="Josefin Slab" charset="0"/>
      <p:regular r:id="rId28"/>
      <p:bold r:id="rId29"/>
      <p:italic r:id="rId30"/>
      <p:boldItalic r:id="rId31"/>
    </p:embeddedFont>
    <p:embeddedFont>
      <p:font typeface="Montserrat ExtraBold"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DDF3D0B-0B64-4569-9E25-5C1ABED26D26}">
  <a:tblStyle styleId="{DDDF3D0B-0B64-4569-9E25-5C1ABED26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24" autoAdjust="0"/>
  </p:normalViewPr>
  <p:slideViewPr>
    <p:cSldViewPr>
      <p:cViewPr varScale="1">
        <p:scale>
          <a:sx n="87" d="100"/>
          <a:sy n="87" d="100"/>
        </p:scale>
        <p:origin x="-780" y="-84"/>
      </p:cViewPr>
      <p:guideLst>
        <p:guide orient="horz" pos="1620"/>
        <p:guide pos="2880"/>
      </p:guideLst>
    </p:cSldViewPr>
  </p:slideViewPr>
  <p:outlineViewPr>
    <p:cViewPr>
      <p:scale>
        <a:sx n="33" d="100"/>
        <a:sy n="33" d="100"/>
      </p:scale>
      <p:origin x="0" y="9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69339d70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69339d70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69339d70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69339d70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72b35eb9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72b35eb9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42e950a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42e950a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f2a2b45e6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f2a2b45e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0"/>
        <p:cNvGrpSpPr/>
        <p:nvPr/>
      </p:nvGrpSpPr>
      <p:grpSpPr>
        <a:xfrm>
          <a:off x="0" y="0"/>
          <a:ext cx="0" cy="0"/>
          <a:chOff x="0" y="0"/>
          <a:chExt cx="0" cy="0"/>
        </a:xfrm>
      </p:grpSpPr>
      <p:sp>
        <p:nvSpPr>
          <p:cNvPr id="5101" name="Google Shape;5101;g9f2a2b45e6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2" name="Google Shape;5102;g9f2a2b45e6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4000"/>
          </a:blip>
          <a:stretch>
            <a:fillRect/>
          </a:stretch>
        </p:blipFill>
        <p:spPr>
          <a:xfrm>
            <a:off x="-31975" y="-661950"/>
            <a:ext cx="9207950" cy="5805449"/>
          </a:xfrm>
          <a:prstGeom prst="rect">
            <a:avLst/>
          </a:prstGeom>
          <a:noFill/>
          <a:ln>
            <a:noFill/>
          </a:ln>
        </p:spPr>
      </p:pic>
      <p:sp>
        <p:nvSpPr>
          <p:cNvPr id="10" name="Google Shape;10;p2"/>
          <p:cNvSpPr/>
          <p:nvPr/>
        </p:nvSpPr>
        <p:spPr>
          <a:xfrm>
            <a:off x="1516025" y="2250101"/>
            <a:ext cx="5984278" cy="2893494"/>
          </a:xfrm>
          <a:custGeom>
            <a:avLst/>
            <a:gdLst/>
            <a:ahLst/>
            <a:cxnLst/>
            <a:rect l="l" t="t" r="r" b="b"/>
            <a:pathLst>
              <a:path w="56851" h="125070" extrusionOk="0">
                <a:moveTo>
                  <a:pt x="0" y="0"/>
                </a:moveTo>
                <a:lnTo>
                  <a:pt x="0" y="125069"/>
                </a:lnTo>
                <a:lnTo>
                  <a:pt x="56850" y="125069"/>
                </a:lnTo>
                <a:lnTo>
                  <a:pt x="568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10150" y="3925700"/>
            <a:ext cx="3923714" cy="1255390"/>
          </a:xfrm>
          <a:custGeom>
            <a:avLst/>
            <a:gdLst/>
            <a:ahLst/>
            <a:cxnLst/>
            <a:rect l="l" t="t" r="r" b="b"/>
            <a:pathLst>
              <a:path w="56851" h="125070" extrusionOk="0">
                <a:moveTo>
                  <a:pt x="0" y="0"/>
                </a:moveTo>
                <a:lnTo>
                  <a:pt x="0" y="125069"/>
                </a:lnTo>
                <a:lnTo>
                  <a:pt x="56850" y="125069"/>
                </a:lnTo>
                <a:lnTo>
                  <a:pt x="56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2559300" y="3945300"/>
            <a:ext cx="40254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Roboto"/>
              <a:buNone/>
              <a:defRPr sz="1200">
                <a:solidFill>
                  <a:schemeClr val="dk1"/>
                </a:solidFill>
                <a:latin typeface="Roboto"/>
                <a:ea typeface="Roboto"/>
                <a:cs typeface="Roboto"/>
                <a:sym typeface="Roboto"/>
              </a:defRPr>
            </a:lvl1pPr>
            <a:lvl2pPr lvl="1"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2pPr>
            <a:lvl3pPr lvl="2"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3pPr>
            <a:lvl4pPr lvl="3"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4pPr>
            <a:lvl5pPr lvl="4"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5pPr>
            <a:lvl6pPr lvl="5"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6pPr>
            <a:lvl7pPr lvl="6"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7pPr>
            <a:lvl8pPr lvl="7"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8pPr>
            <a:lvl9pPr lvl="8"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9pPr>
          </a:lstStyle>
          <a:p>
            <a:endParaRPr/>
          </a:p>
        </p:txBody>
      </p:sp>
      <p:sp>
        <p:nvSpPr>
          <p:cNvPr id="13" name="Google Shape;13;p2"/>
          <p:cNvSpPr txBox="1">
            <a:spLocks noGrp="1"/>
          </p:cNvSpPr>
          <p:nvPr>
            <p:ph type="ctrTitle"/>
          </p:nvPr>
        </p:nvSpPr>
        <p:spPr>
          <a:xfrm>
            <a:off x="1516025" y="1747425"/>
            <a:ext cx="5984400" cy="213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93623"/>
              </a:buClr>
              <a:buSzPts val="4600"/>
              <a:buFont typeface="Bigshot One"/>
              <a:buNone/>
              <a:defRPr sz="4600">
                <a:solidFill>
                  <a:srgbClr val="693623"/>
                </a:solidFill>
                <a:latin typeface="Bigshot One"/>
                <a:ea typeface="Bigshot One"/>
                <a:cs typeface="Bigshot One"/>
                <a:sym typeface="Bigshot One"/>
              </a:defRPr>
            </a:lvl1pPr>
            <a:lvl2pPr lvl="1"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2pPr>
            <a:lvl3pPr lvl="2"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3pPr>
            <a:lvl4pPr lvl="3"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4pPr>
            <a:lvl5pPr lvl="4"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5pPr>
            <a:lvl6pPr lvl="5"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6pPr>
            <a:lvl7pPr lvl="6"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7pPr>
            <a:lvl8pPr lvl="7"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8pPr>
            <a:lvl9pPr lvl="8"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9pPr>
          </a:lstStyle>
          <a:p>
            <a:endParaRPr/>
          </a:p>
        </p:txBody>
      </p:sp>
      <p:sp>
        <p:nvSpPr>
          <p:cNvPr id="14" name="Google Shape;14;p2"/>
          <p:cNvSpPr/>
          <p:nvPr/>
        </p:nvSpPr>
        <p:spPr>
          <a:xfrm rot="5400000">
            <a:off x="7693825" y="161600"/>
            <a:ext cx="1057200" cy="614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149950" y="3385500"/>
            <a:ext cx="602400" cy="1273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
    <p:bg>
      <p:bgPr>
        <a:blipFill>
          <a:blip r:embed="rId2">
            <a:alphaModFix/>
          </a:blip>
          <a:stretch>
            <a:fillRect/>
          </a:stretch>
        </a:blipFill>
        <a:effectLst/>
      </p:bgPr>
    </p:bg>
    <p:spTree>
      <p:nvGrpSpPr>
        <p:cNvPr id="1" name="Shape 2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mt="10000"/>
          </a:blip>
          <a:stretch>
            <a:fillRect/>
          </a:stretch>
        </p:blipFill>
        <p:spPr>
          <a:xfrm>
            <a:off x="-31975" y="-661950"/>
            <a:ext cx="9207950" cy="5805449"/>
          </a:xfrm>
          <a:prstGeom prst="rect">
            <a:avLst/>
          </a:prstGeom>
          <a:noFill/>
          <a:ln>
            <a:noFill/>
          </a:ln>
        </p:spPr>
      </p:pic>
      <p:sp>
        <p:nvSpPr>
          <p:cNvPr id="23" name="Google Shape;23;p4"/>
          <p:cNvSpPr txBox="1">
            <a:spLocks noGrp="1"/>
          </p:cNvSpPr>
          <p:nvPr>
            <p:ph type="body" idx="1"/>
          </p:nvPr>
        </p:nvSpPr>
        <p:spPr>
          <a:xfrm>
            <a:off x="720000" y="1152475"/>
            <a:ext cx="7695900" cy="3246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Font typeface="Roboto"/>
              <a:buChar char="●"/>
              <a:defRPr sz="1300">
                <a:latin typeface="Roboto"/>
                <a:ea typeface="Roboto"/>
                <a:cs typeface="Roboto"/>
                <a:sym typeface="Roboto"/>
              </a:defRPr>
            </a:lvl1pPr>
            <a:lvl2pPr marL="914400" lvl="1" indent="-311150">
              <a:spcBef>
                <a:spcPts val="1600"/>
              </a:spcBef>
              <a:spcAft>
                <a:spcPts val="0"/>
              </a:spcAft>
              <a:buSzPts val="1300"/>
              <a:buFont typeface="Roboto"/>
              <a:buChar char="○"/>
              <a:defRPr sz="1300">
                <a:latin typeface="Roboto"/>
                <a:ea typeface="Roboto"/>
                <a:cs typeface="Roboto"/>
                <a:sym typeface="Roboto"/>
              </a:defRPr>
            </a:lvl2pPr>
            <a:lvl3pPr marL="1371600" lvl="2" indent="-311150">
              <a:spcBef>
                <a:spcPts val="1600"/>
              </a:spcBef>
              <a:spcAft>
                <a:spcPts val="0"/>
              </a:spcAft>
              <a:buSzPts val="1300"/>
              <a:buFont typeface="Roboto"/>
              <a:buChar char="■"/>
              <a:defRPr sz="1300">
                <a:latin typeface="Roboto"/>
                <a:ea typeface="Roboto"/>
                <a:cs typeface="Roboto"/>
                <a:sym typeface="Roboto"/>
              </a:defRPr>
            </a:lvl3pPr>
            <a:lvl4pPr marL="1828800" lvl="3" indent="-311150">
              <a:spcBef>
                <a:spcPts val="1600"/>
              </a:spcBef>
              <a:spcAft>
                <a:spcPts val="0"/>
              </a:spcAft>
              <a:buSzPts val="1300"/>
              <a:buFont typeface="Roboto"/>
              <a:buChar char="●"/>
              <a:defRPr sz="1300">
                <a:latin typeface="Roboto"/>
                <a:ea typeface="Roboto"/>
                <a:cs typeface="Roboto"/>
                <a:sym typeface="Roboto"/>
              </a:defRPr>
            </a:lvl4pPr>
            <a:lvl5pPr marL="2286000" lvl="4" indent="-311150">
              <a:spcBef>
                <a:spcPts val="1600"/>
              </a:spcBef>
              <a:spcAft>
                <a:spcPts val="0"/>
              </a:spcAft>
              <a:buSzPts val="1300"/>
              <a:buFont typeface="Roboto"/>
              <a:buChar char="○"/>
              <a:defRPr sz="1300">
                <a:latin typeface="Roboto"/>
                <a:ea typeface="Roboto"/>
                <a:cs typeface="Roboto"/>
                <a:sym typeface="Roboto"/>
              </a:defRPr>
            </a:lvl5pPr>
            <a:lvl6pPr marL="2743200" lvl="5" indent="-311150">
              <a:spcBef>
                <a:spcPts val="1600"/>
              </a:spcBef>
              <a:spcAft>
                <a:spcPts val="0"/>
              </a:spcAft>
              <a:buSzPts val="1300"/>
              <a:buFont typeface="Roboto"/>
              <a:buChar char="■"/>
              <a:defRPr sz="1300">
                <a:latin typeface="Roboto"/>
                <a:ea typeface="Roboto"/>
                <a:cs typeface="Roboto"/>
                <a:sym typeface="Roboto"/>
              </a:defRPr>
            </a:lvl6pPr>
            <a:lvl7pPr marL="3200400" lvl="6" indent="-311150">
              <a:spcBef>
                <a:spcPts val="1600"/>
              </a:spcBef>
              <a:spcAft>
                <a:spcPts val="0"/>
              </a:spcAft>
              <a:buSzPts val="1300"/>
              <a:buFont typeface="Roboto"/>
              <a:buChar char="●"/>
              <a:defRPr sz="1300">
                <a:latin typeface="Roboto"/>
                <a:ea typeface="Roboto"/>
                <a:cs typeface="Roboto"/>
                <a:sym typeface="Roboto"/>
              </a:defRPr>
            </a:lvl7pPr>
            <a:lvl8pPr marL="3657600" lvl="7" indent="-311150">
              <a:spcBef>
                <a:spcPts val="1600"/>
              </a:spcBef>
              <a:spcAft>
                <a:spcPts val="0"/>
              </a:spcAft>
              <a:buSzPts val="1300"/>
              <a:buFont typeface="Roboto"/>
              <a:buChar char="○"/>
              <a:defRPr sz="1300">
                <a:latin typeface="Roboto"/>
                <a:ea typeface="Roboto"/>
                <a:cs typeface="Roboto"/>
                <a:sym typeface="Roboto"/>
              </a:defRPr>
            </a:lvl8pPr>
            <a:lvl9pPr marL="4114800" lvl="8" indent="-311150">
              <a:spcBef>
                <a:spcPts val="1600"/>
              </a:spcBef>
              <a:spcAft>
                <a:spcPts val="1600"/>
              </a:spcAft>
              <a:buSzPts val="1300"/>
              <a:buFont typeface="Roboto"/>
              <a:buChar char="■"/>
              <a:defRPr sz="1300">
                <a:latin typeface="Roboto"/>
                <a:ea typeface="Roboto"/>
                <a:cs typeface="Roboto"/>
                <a:sym typeface="Roboto"/>
              </a:defRPr>
            </a:lvl9pPr>
          </a:lstStyle>
          <a:p>
            <a:endParaRPr/>
          </a:p>
        </p:txBody>
      </p:sp>
      <p:sp>
        <p:nvSpPr>
          <p:cNvPr id="24" name="Google Shape;24;p4"/>
          <p:cNvSpPr txBox="1">
            <a:spLocks noGrp="1"/>
          </p:cNvSpPr>
          <p:nvPr>
            <p:ph type="title"/>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b="1"/>
            </a:lvl1pPr>
            <a:lvl2pPr lvl="1" rtl="0">
              <a:spcBef>
                <a:spcPts val="0"/>
              </a:spcBef>
              <a:spcAft>
                <a:spcPts val="0"/>
              </a:spcAft>
              <a:buSzPts val="2400"/>
              <a:buFont typeface="Montserrat"/>
              <a:buNone/>
              <a:defRPr sz="2400" b="1">
                <a:latin typeface="Montserrat"/>
                <a:ea typeface="Montserrat"/>
                <a:cs typeface="Montserrat"/>
                <a:sym typeface="Montserrat"/>
              </a:defRPr>
            </a:lvl2pPr>
            <a:lvl3pPr lvl="2" rtl="0">
              <a:spcBef>
                <a:spcPts val="0"/>
              </a:spcBef>
              <a:spcAft>
                <a:spcPts val="0"/>
              </a:spcAft>
              <a:buSzPts val="2400"/>
              <a:buFont typeface="Montserrat"/>
              <a:buNone/>
              <a:defRPr sz="2400" b="1">
                <a:latin typeface="Montserrat"/>
                <a:ea typeface="Montserrat"/>
                <a:cs typeface="Montserrat"/>
                <a:sym typeface="Montserrat"/>
              </a:defRPr>
            </a:lvl3pPr>
            <a:lvl4pPr lvl="3" rtl="0">
              <a:spcBef>
                <a:spcPts val="0"/>
              </a:spcBef>
              <a:spcAft>
                <a:spcPts val="0"/>
              </a:spcAft>
              <a:buSzPts val="2400"/>
              <a:buFont typeface="Montserrat"/>
              <a:buNone/>
              <a:defRPr sz="2400" b="1">
                <a:latin typeface="Montserrat"/>
                <a:ea typeface="Montserrat"/>
                <a:cs typeface="Montserrat"/>
                <a:sym typeface="Montserrat"/>
              </a:defRPr>
            </a:lvl4pPr>
            <a:lvl5pPr lvl="4" rtl="0">
              <a:spcBef>
                <a:spcPts val="0"/>
              </a:spcBef>
              <a:spcAft>
                <a:spcPts val="0"/>
              </a:spcAft>
              <a:buSzPts val="2400"/>
              <a:buFont typeface="Montserrat"/>
              <a:buNone/>
              <a:defRPr sz="2400" b="1">
                <a:latin typeface="Montserrat"/>
                <a:ea typeface="Montserrat"/>
                <a:cs typeface="Montserrat"/>
                <a:sym typeface="Montserrat"/>
              </a:defRPr>
            </a:lvl5pPr>
            <a:lvl6pPr lvl="5" rtl="0">
              <a:spcBef>
                <a:spcPts val="0"/>
              </a:spcBef>
              <a:spcAft>
                <a:spcPts val="0"/>
              </a:spcAft>
              <a:buSzPts val="2400"/>
              <a:buFont typeface="Montserrat"/>
              <a:buNone/>
              <a:defRPr sz="2400" b="1">
                <a:latin typeface="Montserrat"/>
                <a:ea typeface="Montserrat"/>
                <a:cs typeface="Montserrat"/>
                <a:sym typeface="Montserrat"/>
              </a:defRPr>
            </a:lvl6pPr>
            <a:lvl7pPr lvl="6" rtl="0">
              <a:spcBef>
                <a:spcPts val="0"/>
              </a:spcBef>
              <a:spcAft>
                <a:spcPts val="0"/>
              </a:spcAft>
              <a:buSzPts val="2400"/>
              <a:buFont typeface="Montserrat"/>
              <a:buNone/>
              <a:defRPr sz="2400" b="1">
                <a:latin typeface="Montserrat"/>
                <a:ea typeface="Montserrat"/>
                <a:cs typeface="Montserrat"/>
                <a:sym typeface="Montserrat"/>
              </a:defRPr>
            </a:lvl7pPr>
            <a:lvl8pPr lvl="7" rtl="0">
              <a:spcBef>
                <a:spcPts val="0"/>
              </a:spcBef>
              <a:spcAft>
                <a:spcPts val="0"/>
              </a:spcAft>
              <a:buSzPts val="2400"/>
              <a:buFont typeface="Montserrat"/>
              <a:buNone/>
              <a:defRPr sz="2400" b="1">
                <a:latin typeface="Montserrat"/>
                <a:ea typeface="Montserrat"/>
                <a:cs typeface="Montserrat"/>
                <a:sym typeface="Montserrat"/>
              </a:defRPr>
            </a:lvl8pPr>
            <a:lvl9pPr lvl="8" rtl="0">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25" name="Google Shape;25;p4"/>
          <p:cNvSpPr/>
          <p:nvPr/>
        </p:nvSpPr>
        <p:spPr>
          <a:xfrm>
            <a:off x="8138650" y="4013475"/>
            <a:ext cx="602400" cy="14088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5400000">
            <a:off x="7644750" y="3958400"/>
            <a:ext cx="602400" cy="12732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122875" y="196375"/>
            <a:ext cx="1107300" cy="5268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a:blip r:embed="rId2">
            <a:alphaModFix amt="19000"/>
          </a:blip>
          <a:stretch>
            <a:fillRect/>
          </a:stretch>
        </p:blipFill>
        <p:spPr>
          <a:xfrm>
            <a:off x="-222475" y="-247650"/>
            <a:ext cx="9366475" cy="5391151"/>
          </a:xfrm>
          <a:prstGeom prst="rect">
            <a:avLst/>
          </a:prstGeom>
          <a:noFill/>
          <a:ln>
            <a:noFill/>
          </a:ln>
        </p:spPr>
      </p:pic>
      <p:sp>
        <p:nvSpPr>
          <p:cNvPr id="44" name="Google Shape;44;p7"/>
          <p:cNvSpPr/>
          <p:nvPr/>
        </p:nvSpPr>
        <p:spPr>
          <a:xfrm>
            <a:off x="523875" y="-409575"/>
            <a:ext cx="4758900" cy="49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4763"/>
              </a:solidFill>
            </a:endParaRPr>
          </a:p>
        </p:txBody>
      </p:sp>
      <p:sp>
        <p:nvSpPr>
          <p:cNvPr id="45" name="Google Shape;45;p7"/>
          <p:cNvSpPr txBox="1">
            <a:spLocks noGrp="1"/>
          </p:cNvSpPr>
          <p:nvPr>
            <p:ph type="body" idx="1"/>
          </p:nvPr>
        </p:nvSpPr>
        <p:spPr>
          <a:xfrm>
            <a:off x="720000" y="1765125"/>
            <a:ext cx="3852000" cy="227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93623"/>
              </a:buClr>
              <a:buSzPts val="1400"/>
              <a:buFont typeface="Roboto"/>
              <a:buChar char="●"/>
              <a:defRPr sz="1400">
                <a:solidFill>
                  <a:srgbClr val="693623"/>
                </a:solidFill>
                <a:latin typeface="Roboto"/>
                <a:ea typeface="Roboto"/>
                <a:cs typeface="Roboto"/>
                <a:sym typeface="Roboto"/>
              </a:defRPr>
            </a:lvl1pPr>
            <a:lvl2pPr marL="914400" lvl="1"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2pPr>
            <a:lvl3pPr marL="1371600" lvl="2"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3pPr>
            <a:lvl4pPr marL="1828800" lvl="3"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4pPr>
            <a:lvl5pPr marL="2286000" lvl="4"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5pPr>
            <a:lvl6pPr marL="2743200" lvl="5"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6pPr>
            <a:lvl7pPr marL="3200400" lvl="6"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7pPr>
            <a:lvl8pPr marL="3657600" lvl="7"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8pPr>
            <a:lvl9pPr marL="4114800" lvl="8" indent="-317500" rtl="0">
              <a:spcBef>
                <a:spcPts val="1600"/>
              </a:spcBef>
              <a:spcAft>
                <a:spcPts val="1600"/>
              </a:spcAft>
              <a:buClr>
                <a:srgbClr val="693623"/>
              </a:buClr>
              <a:buSzPts val="1400"/>
              <a:buFont typeface="Roboto"/>
              <a:buChar char="■"/>
              <a:defRPr>
                <a:solidFill>
                  <a:srgbClr val="693623"/>
                </a:solidFill>
                <a:latin typeface="Roboto"/>
                <a:ea typeface="Roboto"/>
                <a:cs typeface="Roboto"/>
                <a:sym typeface="Roboto"/>
              </a:defRPr>
            </a:lvl9pPr>
          </a:lstStyle>
          <a:p>
            <a:endParaRPr/>
          </a:p>
        </p:txBody>
      </p:sp>
      <p:sp>
        <p:nvSpPr>
          <p:cNvPr id="46" name="Google Shape;46;p7"/>
          <p:cNvSpPr txBox="1">
            <a:spLocks noGrp="1"/>
          </p:cNvSpPr>
          <p:nvPr>
            <p:ph type="title"/>
          </p:nvPr>
        </p:nvSpPr>
        <p:spPr>
          <a:xfrm>
            <a:off x="720000" y="720000"/>
            <a:ext cx="2803800" cy="553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b="1"/>
            </a:lvl1pPr>
            <a:lvl2pPr lvl="1"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2pPr>
            <a:lvl3pPr lvl="2"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3pPr>
            <a:lvl4pPr lvl="3"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4pPr>
            <a:lvl5pPr lvl="4"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5pPr>
            <a:lvl6pPr lvl="5"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6pPr>
            <a:lvl7pPr lvl="6"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7pPr>
            <a:lvl8pPr lvl="7"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8pPr>
            <a:lvl9pPr lvl="8"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7"/>
        <p:cNvGrpSpPr/>
        <p:nvPr/>
      </p:nvGrpSpPr>
      <p:grpSpPr>
        <a:xfrm>
          <a:off x="0" y="0"/>
          <a:ext cx="0" cy="0"/>
          <a:chOff x="0" y="0"/>
          <a:chExt cx="0" cy="0"/>
        </a:xfrm>
      </p:grpSpPr>
      <p:sp>
        <p:nvSpPr>
          <p:cNvPr id="48" name="Google Shape;48;p8"/>
          <p:cNvSpPr/>
          <p:nvPr/>
        </p:nvSpPr>
        <p:spPr>
          <a:xfrm>
            <a:off x="4651262" y="-104775"/>
            <a:ext cx="4650600" cy="5324400"/>
          </a:xfrm>
          <a:prstGeom prst="rect">
            <a:avLst/>
          </a:prstGeom>
          <a:solidFill>
            <a:srgbClr val="693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B8500"/>
              </a:solidFill>
            </a:endParaRPr>
          </a:p>
        </p:txBody>
      </p:sp>
      <p:pic>
        <p:nvPicPr>
          <p:cNvPr id="49" name="Google Shape;49;p8"/>
          <p:cNvPicPr preferRelativeResize="0"/>
          <p:nvPr/>
        </p:nvPicPr>
        <p:blipFill>
          <a:blip r:embed="rId2">
            <a:alphaModFix amt="28000"/>
          </a:blip>
          <a:stretch>
            <a:fillRect/>
          </a:stretch>
        </p:blipFill>
        <p:spPr>
          <a:xfrm>
            <a:off x="-31975" y="-171450"/>
            <a:ext cx="9366475" cy="5391151"/>
          </a:xfrm>
          <a:prstGeom prst="rect">
            <a:avLst/>
          </a:prstGeom>
          <a:noFill/>
          <a:ln>
            <a:noFill/>
          </a:ln>
        </p:spPr>
      </p:pic>
      <p:sp>
        <p:nvSpPr>
          <p:cNvPr id="50" name="Google Shape;5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‹N›</a:t>
            </a:fld>
            <a:endParaRPr/>
          </a:p>
        </p:txBody>
      </p:sp>
      <p:sp>
        <p:nvSpPr>
          <p:cNvPr id="51" name="Google Shape;51;p8"/>
          <p:cNvSpPr/>
          <p:nvPr/>
        </p:nvSpPr>
        <p:spPr>
          <a:xfrm>
            <a:off x="3314700" y="720000"/>
            <a:ext cx="5101200" cy="369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ctrTitle"/>
          </p:nvPr>
        </p:nvSpPr>
        <p:spPr>
          <a:xfrm>
            <a:off x="3843750" y="720000"/>
            <a:ext cx="4572000" cy="3489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93623"/>
              </a:buClr>
              <a:buSzPts val="5900"/>
              <a:buNone/>
              <a:defRPr sz="5900" b="1">
                <a:solidFill>
                  <a:srgbClr val="693623"/>
                </a:solidFill>
              </a:defRPr>
            </a:lvl1pPr>
            <a:lvl2pPr lvl="1" rtl="0">
              <a:spcBef>
                <a:spcPts val="0"/>
              </a:spcBef>
              <a:spcAft>
                <a:spcPts val="0"/>
              </a:spcAft>
              <a:buClr>
                <a:srgbClr val="FFFFFF"/>
              </a:buClr>
              <a:buSzPts val="6100"/>
              <a:buNone/>
              <a:defRPr sz="6100" b="1">
                <a:solidFill>
                  <a:srgbClr val="FFFFFF"/>
                </a:solidFill>
              </a:defRPr>
            </a:lvl2pPr>
            <a:lvl3pPr lvl="2" rtl="0">
              <a:spcBef>
                <a:spcPts val="0"/>
              </a:spcBef>
              <a:spcAft>
                <a:spcPts val="0"/>
              </a:spcAft>
              <a:buClr>
                <a:srgbClr val="FFFFFF"/>
              </a:buClr>
              <a:buSzPts val="6100"/>
              <a:buNone/>
              <a:defRPr sz="6100" b="1">
                <a:solidFill>
                  <a:srgbClr val="FFFFFF"/>
                </a:solidFill>
              </a:defRPr>
            </a:lvl3pPr>
            <a:lvl4pPr lvl="3" rtl="0">
              <a:spcBef>
                <a:spcPts val="0"/>
              </a:spcBef>
              <a:spcAft>
                <a:spcPts val="0"/>
              </a:spcAft>
              <a:buClr>
                <a:srgbClr val="FFFFFF"/>
              </a:buClr>
              <a:buSzPts val="6100"/>
              <a:buNone/>
              <a:defRPr sz="6100" b="1">
                <a:solidFill>
                  <a:srgbClr val="FFFFFF"/>
                </a:solidFill>
              </a:defRPr>
            </a:lvl4pPr>
            <a:lvl5pPr lvl="4" rtl="0">
              <a:spcBef>
                <a:spcPts val="0"/>
              </a:spcBef>
              <a:spcAft>
                <a:spcPts val="0"/>
              </a:spcAft>
              <a:buClr>
                <a:srgbClr val="FFFFFF"/>
              </a:buClr>
              <a:buSzPts val="6100"/>
              <a:buNone/>
              <a:defRPr sz="6100" b="1">
                <a:solidFill>
                  <a:srgbClr val="FFFFFF"/>
                </a:solidFill>
              </a:defRPr>
            </a:lvl5pPr>
            <a:lvl6pPr lvl="5" rtl="0">
              <a:spcBef>
                <a:spcPts val="0"/>
              </a:spcBef>
              <a:spcAft>
                <a:spcPts val="0"/>
              </a:spcAft>
              <a:buClr>
                <a:srgbClr val="FFFFFF"/>
              </a:buClr>
              <a:buSzPts val="6100"/>
              <a:buNone/>
              <a:defRPr sz="6100" b="1">
                <a:solidFill>
                  <a:srgbClr val="FFFFFF"/>
                </a:solidFill>
              </a:defRPr>
            </a:lvl6pPr>
            <a:lvl7pPr lvl="6" rtl="0">
              <a:spcBef>
                <a:spcPts val="0"/>
              </a:spcBef>
              <a:spcAft>
                <a:spcPts val="0"/>
              </a:spcAft>
              <a:buClr>
                <a:srgbClr val="FFFFFF"/>
              </a:buClr>
              <a:buSzPts val="6100"/>
              <a:buNone/>
              <a:defRPr sz="6100" b="1">
                <a:solidFill>
                  <a:srgbClr val="FFFFFF"/>
                </a:solidFill>
              </a:defRPr>
            </a:lvl7pPr>
            <a:lvl8pPr lvl="7" rtl="0">
              <a:spcBef>
                <a:spcPts val="0"/>
              </a:spcBef>
              <a:spcAft>
                <a:spcPts val="0"/>
              </a:spcAft>
              <a:buClr>
                <a:srgbClr val="FFFFFF"/>
              </a:buClr>
              <a:buSzPts val="6100"/>
              <a:buNone/>
              <a:defRPr sz="6100" b="1">
                <a:solidFill>
                  <a:srgbClr val="FFFFFF"/>
                </a:solidFill>
              </a:defRPr>
            </a:lvl8pPr>
            <a:lvl9pPr lvl="8" rtl="0">
              <a:spcBef>
                <a:spcPts val="0"/>
              </a:spcBef>
              <a:spcAft>
                <a:spcPts val="0"/>
              </a:spcAft>
              <a:buClr>
                <a:srgbClr val="FFFFFF"/>
              </a:buClr>
              <a:buSzPts val="6100"/>
              <a:buNone/>
              <a:defRPr sz="61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53"/>
        <p:cNvGrpSpPr/>
        <p:nvPr/>
      </p:nvGrpSpPr>
      <p:grpSpPr>
        <a:xfrm>
          <a:off x="0" y="0"/>
          <a:ext cx="0" cy="0"/>
          <a:chOff x="0" y="0"/>
          <a:chExt cx="0" cy="0"/>
        </a:xfrm>
      </p:grpSpPr>
      <p:pic>
        <p:nvPicPr>
          <p:cNvPr id="54" name="Google Shape;54;p9"/>
          <p:cNvPicPr preferRelativeResize="0"/>
          <p:nvPr/>
        </p:nvPicPr>
        <p:blipFill>
          <a:blip r:embed="rId2">
            <a:alphaModFix amt="10000"/>
          </a:blip>
          <a:stretch>
            <a:fillRect/>
          </a:stretch>
        </p:blipFill>
        <p:spPr>
          <a:xfrm>
            <a:off x="-31975" y="-661950"/>
            <a:ext cx="9207950" cy="5805449"/>
          </a:xfrm>
          <a:prstGeom prst="rect">
            <a:avLst/>
          </a:prstGeom>
          <a:noFill/>
          <a:ln>
            <a:noFill/>
          </a:ln>
        </p:spPr>
      </p:pic>
      <p:sp>
        <p:nvSpPr>
          <p:cNvPr id="55" name="Google Shape;55;p9"/>
          <p:cNvSpPr txBox="1">
            <a:spLocks noGrp="1"/>
          </p:cNvSpPr>
          <p:nvPr>
            <p:ph type="ctrTitle"/>
          </p:nvPr>
        </p:nvSpPr>
        <p:spPr>
          <a:xfrm>
            <a:off x="720000" y="948600"/>
            <a:ext cx="3852000" cy="1896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93623"/>
              </a:buClr>
              <a:buSzPts val="4000"/>
              <a:buNone/>
              <a:defRPr sz="4000" b="1">
                <a:solidFill>
                  <a:srgbClr val="693623"/>
                </a:solidFill>
              </a:defRPr>
            </a:lvl1pPr>
            <a:lvl2pPr lvl="1"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2pPr>
            <a:lvl3pPr lvl="2"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3pPr>
            <a:lvl4pPr lvl="3"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4pPr>
            <a:lvl5pPr lvl="4"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5pPr>
            <a:lvl6pPr lvl="5"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6pPr>
            <a:lvl7pPr lvl="6"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7pPr>
            <a:lvl8pPr lvl="7"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8pPr>
            <a:lvl9pPr lvl="8"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9pPr>
          </a:lstStyle>
          <a:p>
            <a:endParaRPr/>
          </a:p>
        </p:txBody>
      </p:sp>
      <p:sp>
        <p:nvSpPr>
          <p:cNvPr id="56" name="Google Shape;56;p9"/>
          <p:cNvSpPr txBox="1">
            <a:spLocks noGrp="1"/>
          </p:cNvSpPr>
          <p:nvPr>
            <p:ph type="subTitle" idx="1"/>
          </p:nvPr>
        </p:nvSpPr>
        <p:spPr>
          <a:xfrm>
            <a:off x="720000" y="2350647"/>
            <a:ext cx="3852000" cy="18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Roboto"/>
              <a:buNone/>
              <a:defRPr>
                <a:latin typeface="Roboto"/>
                <a:ea typeface="Roboto"/>
                <a:cs typeface="Roboto"/>
                <a:sym typeface="Roboto"/>
              </a:defRPr>
            </a:lvl1pPr>
            <a:lvl2pPr lvl="1"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2pPr>
            <a:lvl3pPr lvl="2"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3pPr>
            <a:lvl4pPr lvl="3"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4pPr>
            <a:lvl5pPr lvl="4"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5pPr>
            <a:lvl6pPr lvl="5"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6pPr>
            <a:lvl7pPr lvl="6"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7pPr>
            <a:lvl8pPr lvl="7"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8pPr>
            <a:lvl9pPr lvl="8"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9pPr>
          </a:lstStyle>
          <a:p>
            <a:endParaRPr/>
          </a:p>
        </p:txBody>
      </p:sp>
      <p:sp>
        <p:nvSpPr>
          <p:cNvPr id="57" name="Google Shape;57;p9"/>
          <p:cNvSpPr/>
          <p:nvPr/>
        </p:nvSpPr>
        <p:spPr>
          <a:xfrm>
            <a:off x="790750" y="0"/>
            <a:ext cx="949800" cy="23505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56700" y="4559350"/>
            <a:ext cx="1283400" cy="6195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s">
  <p:cSld name="CUSTOM">
    <p:bg>
      <p:bgPr>
        <a:solidFill>
          <a:srgbClr val="693623"/>
        </a:solidFill>
        <a:effectLst/>
      </p:bgPr>
    </p:bg>
    <p:spTree>
      <p:nvGrpSpPr>
        <p:cNvPr id="1" name="Shape 90"/>
        <p:cNvGrpSpPr/>
        <p:nvPr/>
      </p:nvGrpSpPr>
      <p:grpSpPr>
        <a:xfrm>
          <a:off x="0" y="0"/>
          <a:ext cx="0" cy="0"/>
          <a:chOff x="0" y="0"/>
          <a:chExt cx="0" cy="0"/>
        </a:xfrm>
      </p:grpSpPr>
      <p:pic>
        <p:nvPicPr>
          <p:cNvPr id="91" name="Google Shape;91;p14"/>
          <p:cNvPicPr preferRelativeResize="0"/>
          <p:nvPr/>
        </p:nvPicPr>
        <p:blipFill>
          <a:blip r:embed="rId2">
            <a:alphaModFix amt="16000"/>
          </a:blip>
          <a:stretch>
            <a:fillRect/>
          </a:stretch>
        </p:blipFill>
        <p:spPr>
          <a:xfrm>
            <a:off x="-31975" y="-661950"/>
            <a:ext cx="9207950" cy="5805449"/>
          </a:xfrm>
          <a:prstGeom prst="rect">
            <a:avLst/>
          </a:prstGeom>
          <a:noFill/>
          <a:ln>
            <a:noFill/>
          </a:ln>
        </p:spPr>
      </p:pic>
      <p:sp>
        <p:nvSpPr>
          <p:cNvPr id="92" name="Google Shape;92;p14"/>
          <p:cNvSpPr/>
          <p:nvPr/>
        </p:nvSpPr>
        <p:spPr>
          <a:xfrm>
            <a:off x="6101583" y="1276500"/>
            <a:ext cx="1407000" cy="4012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3" name="Google Shape;93;p14"/>
          <p:cNvSpPr/>
          <p:nvPr/>
        </p:nvSpPr>
        <p:spPr>
          <a:xfrm>
            <a:off x="1764800" y="1285550"/>
            <a:ext cx="1407000" cy="4012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4" name="Google Shape;94;p14"/>
          <p:cNvSpPr/>
          <p:nvPr/>
        </p:nvSpPr>
        <p:spPr>
          <a:xfrm>
            <a:off x="3704725" y="1276500"/>
            <a:ext cx="1734600" cy="36438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5" name="Google Shape;95;p14"/>
          <p:cNvSpPr/>
          <p:nvPr/>
        </p:nvSpPr>
        <p:spPr>
          <a:xfrm>
            <a:off x="722300" y="3114675"/>
            <a:ext cx="1976400" cy="205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6" name="Google Shape;96;p14"/>
          <p:cNvSpPr/>
          <p:nvPr/>
        </p:nvSpPr>
        <p:spPr>
          <a:xfrm>
            <a:off x="3583808" y="3114802"/>
            <a:ext cx="1976400" cy="2056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7" name="Google Shape;97;p14"/>
          <p:cNvSpPr/>
          <p:nvPr/>
        </p:nvSpPr>
        <p:spPr>
          <a:xfrm>
            <a:off x="6445975" y="3114732"/>
            <a:ext cx="1976400" cy="2056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8" name="Google Shape;98;p14"/>
          <p:cNvSpPr txBox="1">
            <a:spLocks noGrp="1"/>
          </p:cNvSpPr>
          <p:nvPr>
            <p:ph type="subTitle" idx="1"/>
          </p:nvPr>
        </p:nvSpPr>
        <p:spPr>
          <a:xfrm>
            <a:off x="801492"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99" name="Google Shape;99;p14"/>
          <p:cNvSpPr txBox="1">
            <a:spLocks noGrp="1"/>
          </p:cNvSpPr>
          <p:nvPr>
            <p:ph type="ctrTitle"/>
          </p:nvPr>
        </p:nvSpPr>
        <p:spPr>
          <a:xfrm>
            <a:off x="400842"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0" name="Google Shape;100;p14"/>
          <p:cNvSpPr txBox="1">
            <a:spLocks noGrp="1"/>
          </p:cNvSpPr>
          <p:nvPr>
            <p:ph type="subTitle" idx="2"/>
          </p:nvPr>
        </p:nvSpPr>
        <p:spPr>
          <a:xfrm>
            <a:off x="6525168"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101" name="Google Shape;101;p14"/>
          <p:cNvSpPr txBox="1">
            <a:spLocks noGrp="1"/>
          </p:cNvSpPr>
          <p:nvPr>
            <p:ph type="ctrTitle" idx="3"/>
          </p:nvPr>
        </p:nvSpPr>
        <p:spPr>
          <a:xfrm>
            <a:off x="6124518"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2" name="Google Shape;102;p14"/>
          <p:cNvSpPr txBox="1">
            <a:spLocks noGrp="1"/>
          </p:cNvSpPr>
          <p:nvPr>
            <p:ph type="subTitle" idx="4"/>
          </p:nvPr>
        </p:nvSpPr>
        <p:spPr>
          <a:xfrm>
            <a:off x="3666842"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103" name="Google Shape;103;p14"/>
          <p:cNvSpPr txBox="1">
            <a:spLocks noGrp="1"/>
          </p:cNvSpPr>
          <p:nvPr>
            <p:ph type="ctrTitle" idx="5"/>
          </p:nvPr>
        </p:nvSpPr>
        <p:spPr>
          <a:xfrm>
            <a:off x="3266192"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4" name="Google Shape;104;p14"/>
          <p:cNvSpPr txBox="1">
            <a:spLocks noGrp="1"/>
          </p:cNvSpPr>
          <p:nvPr>
            <p:ph type="title" idx="6"/>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700"/>
              <a:buNone/>
              <a:defRPr sz="2700" b="1">
                <a:solidFill>
                  <a:schemeClr val="lt2"/>
                </a:solidFill>
              </a:defRPr>
            </a:lvl1pPr>
            <a:lvl2pPr lvl="1" rtl="0">
              <a:spcBef>
                <a:spcPts val="0"/>
              </a:spcBef>
              <a:spcAft>
                <a:spcPts val="0"/>
              </a:spcAft>
              <a:buSzPts val="2400"/>
              <a:buFont typeface="Montserrat"/>
              <a:buNone/>
              <a:defRPr sz="2400" b="1">
                <a:latin typeface="Montserrat"/>
                <a:ea typeface="Montserrat"/>
                <a:cs typeface="Montserrat"/>
                <a:sym typeface="Montserrat"/>
              </a:defRPr>
            </a:lvl2pPr>
            <a:lvl3pPr lvl="2" rtl="0">
              <a:spcBef>
                <a:spcPts val="0"/>
              </a:spcBef>
              <a:spcAft>
                <a:spcPts val="0"/>
              </a:spcAft>
              <a:buSzPts val="2400"/>
              <a:buFont typeface="Montserrat"/>
              <a:buNone/>
              <a:defRPr sz="2400" b="1">
                <a:latin typeface="Montserrat"/>
                <a:ea typeface="Montserrat"/>
                <a:cs typeface="Montserrat"/>
                <a:sym typeface="Montserrat"/>
              </a:defRPr>
            </a:lvl3pPr>
            <a:lvl4pPr lvl="3" rtl="0">
              <a:spcBef>
                <a:spcPts val="0"/>
              </a:spcBef>
              <a:spcAft>
                <a:spcPts val="0"/>
              </a:spcAft>
              <a:buSzPts val="2400"/>
              <a:buFont typeface="Montserrat"/>
              <a:buNone/>
              <a:defRPr sz="2400" b="1">
                <a:latin typeface="Montserrat"/>
                <a:ea typeface="Montserrat"/>
                <a:cs typeface="Montserrat"/>
                <a:sym typeface="Montserrat"/>
              </a:defRPr>
            </a:lvl4pPr>
            <a:lvl5pPr lvl="4" rtl="0">
              <a:spcBef>
                <a:spcPts val="0"/>
              </a:spcBef>
              <a:spcAft>
                <a:spcPts val="0"/>
              </a:spcAft>
              <a:buSzPts val="2400"/>
              <a:buFont typeface="Montserrat"/>
              <a:buNone/>
              <a:defRPr sz="2400" b="1">
                <a:latin typeface="Montserrat"/>
                <a:ea typeface="Montserrat"/>
                <a:cs typeface="Montserrat"/>
                <a:sym typeface="Montserrat"/>
              </a:defRPr>
            </a:lvl5pPr>
            <a:lvl6pPr lvl="5" rtl="0">
              <a:spcBef>
                <a:spcPts val="0"/>
              </a:spcBef>
              <a:spcAft>
                <a:spcPts val="0"/>
              </a:spcAft>
              <a:buSzPts val="2400"/>
              <a:buFont typeface="Montserrat"/>
              <a:buNone/>
              <a:defRPr sz="2400" b="1">
                <a:latin typeface="Montserrat"/>
                <a:ea typeface="Montserrat"/>
                <a:cs typeface="Montserrat"/>
                <a:sym typeface="Montserrat"/>
              </a:defRPr>
            </a:lvl6pPr>
            <a:lvl7pPr lvl="6" rtl="0">
              <a:spcBef>
                <a:spcPts val="0"/>
              </a:spcBef>
              <a:spcAft>
                <a:spcPts val="0"/>
              </a:spcAft>
              <a:buSzPts val="2400"/>
              <a:buFont typeface="Montserrat"/>
              <a:buNone/>
              <a:defRPr sz="2400" b="1">
                <a:latin typeface="Montserrat"/>
                <a:ea typeface="Montserrat"/>
                <a:cs typeface="Montserrat"/>
                <a:sym typeface="Montserrat"/>
              </a:defRPr>
            </a:lvl7pPr>
            <a:lvl8pPr lvl="7" rtl="0">
              <a:spcBef>
                <a:spcPts val="0"/>
              </a:spcBef>
              <a:spcAft>
                <a:spcPts val="0"/>
              </a:spcAft>
              <a:buSzPts val="2400"/>
              <a:buFont typeface="Montserrat"/>
              <a:buNone/>
              <a:defRPr sz="2400" b="1">
                <a:latin typeface="Montserrat"/>
                <a:ea typeface="Montserrat"/>
                <a:cs typeface="Montserrat"/>
                <a:sym typeface="Montserrat"/>
              </a:defRPr>
            </a:lvl8pPr>
            <a:lvl9pPr lvl="8" rtl="0">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numbers 2">
  <p:cSld name="CUSTOM_7_2">
    <p:bg>
      <p:bgPr>
        <a:solidFill>
          <a:schemeClr val="lt1"/>
        </a:solidFill>
        <a:effectLst/>
      </p:bgPr>
    </p:bg>
    <p:spTree>
      <p:nvGrpSpPr>
        <p:cNvPr id="1" name="Shape 177"/>
        <p:cNvGrpSpPr/>
        <p:nvPr/>
      </p:nvGrpSpPr>
      <p:grpSpPr>
        <a:xfrm>
          <a:off x="0" y="0"/>
          <a:ext cx="0" cy="0"/>
          <a:chOff x="0" y="0"/>
          <a:chExt cx="0" cy="0"/>
        </a:xfrm>
      </p:grpSpPr>
      <p:sp>
        <p:nvSpPr>
          <p:cNvPr id="178" name="Google Shape;178;p22"/>
          <p:cNvSpPr/>
          <p:nvPr/>
        </p:nvSpPr>
        <p:spPr>
          <a:xfrm rot="5400000">
            <a:off x="4450950" y="-2368800"/>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79" name="Google Shape;179;p22"/>
          <p:cNvSpPr/>
          <p:nvPr/>
        </p:nvSpPr>
        <p:spPr>
          <a:xfrm rot="5400000">
            <a:off x="4450950" y="-82075"/>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80" name="Google Shape;180;p22"/>
          <p:cNvSpPr/>
          <p:nvPr/>
        </p:nvSpPr>
        <p:spPr>
          <a:xfrm rot="5400000">
            <a:off x="3514675" y="-3699075"/>
            <a:ext cx="1229100" cy="8561400"/>
          </a:xfrm>
          <a:prstGeom prst="rect">
            <a:avLst/>
          </a:prstGeom>
          <a:solidFill>
            <a:srgbClr val="693623"/>
          </a:solidFill>
          <a:ln w="9525" cap="flat" cmpd="sng">
            <a:solidFill>
              <a:srgbClr val="693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rot="5400000">
            <a:off x="3698100" y="-1225437"/>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82" name="Google Shape;182;p22"/>
          <p:cNvSpPr txBox="1">
            <a:spLocks noGrp="1"/>
          </p:cNvSpPr>
          <p:nvPr>
            <p:ph type="title" hasCustomPrompt="1"/>
          </p:nvPr>
        </p:nvSpPr>
        <p:spPr>
          <a:xfrm>
            <a:off x="1630000" y="1362150"/>
            <a:ext cx="6786000" cy="62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b="1"/>
            </a:lvl1pPr>
            <a:lvl2pPr lvl="1"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3" name="Google Shape;183;p22"/>
          <p:cNvSpPr txBox="1">
            <a:spLocks noGrp="1"/>
          </p:cNvSpPr>
          <p:nvPr>
            <p:ph type="title" idx="2" hasCustomPrompt="1"/>
          </p:nvPr>
        </p:nvSpPr>
        <p:spPr>
          <a:xfrm>
            <a:off x="726100" y="3642950"/>
            <a:ext cx="7689900" cy="62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b="1"/>
            </a:lvl1pPr>
            <a:lvl2pPr lvl="1"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4" name="Google Shape;184;p22"/>
          <p:cNvSpPr txBox="1">
            <a:spLocks noGrp="1"/>
          </p:cNvSpPr>
          <p:nvPr>
            <p:ph type="title" idx="3"/>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700"/>
              <a:buNone/>
              <a:defRPr sz="2700" b="1">
                <a:solidFill>
                  <a:schemeClr val="lt2"/>
                </a:solidFill>
              </a:defRPr>
            </a:lvl1pPr>
            <a:lvl2pPr lvl="1"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2pPr>
            <a:lvl3pPr lvl="2"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3pPr>
            <a:lvl4pPr lvl="3"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4pPr>
            <a:lvl5pPr lvl="4"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5pPr>
            <a:lvl6pPr lvl="5"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6pPr>
            <a:lvl7pPr lvl="6"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7pPr>
            <a:lvl8pPr lvl="7"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8pPr>
            <a:lvl9pPr lvl="8"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9pPr>
          </a:lstStyle>
          <a:p>
            <a:endParaRPr/>
          </a:p>
        </p:txBody>
      </p:sp>
      <p:sp>
        <p:nvSpPr>
          <p:cNvPr id="185" name="Google Shape;185;p22"/>
          <p:cNvSpPr txBox="1">
            <a:spLocks noGrp="1"/>
          </p:cNvSpPr>
          <p:nvPr>
            <p:ph type="subTitle" idx="1"/>
          </p:nvPr>
        </p:nvSpPr>
        <p:spPr>
          <a:xfrm>
            <a:off x="1630000" y="1882458"/>
            <a:ext cx="6786000" cy="46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algn="r" rtl="0">
              <a:lnSpc>
                <a:spcPct val="100000"/>
              </a:lnSpc>
              <a:spcBef>
                <a:spcPts val="0"/>
              </a:spcBef>
              <a:spcAft>
                <a:spcPts val="0"/>
              </a:spcAft>
              <a:buClr>
                <a:srgbClr val="693623"/>
              </a:buClr>
              <a:buSzPts val="1600"/>
              <a:buNone/>
              <a:defRPr sz="1600">
                <a:solidFill>
                  <a:srgbClr val="693623"/>
                </a:solidFill>
              </a:defRPr>
            </a:lvl9pPr>
          </a:lstStyle>
          <a:p>
            <a:endParaRPr/>
          </a:p>
        </p:txBody>
      </p:sp>
      <p:sp>
        <p:nvSpPr>
          <p:cNvPr id="186" name="Google Shape;186;p22"/>
          <p:cNvSpPr txBox="1">
            <a:spLocks noGrp="1"/>
          </p:cNvSpPr>
          <p:nvPr>
            <p:ph type="subTitle" idx="4"/>
          </p:nvPr>
        </p:nvSpPr>
        <p:spPr>
          <a:xfrm>
            <a:off x="726100" y="4163193"/>
            <a:ext cx="7689900" cy="46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algn="r" rtl="0">
              <a:lnSpc>
                <a:spcPct val="100000"/>
              </a:lnSpc>
              <a:spcBef>
                <a:spcPts val="0"/>
              </a:spcBef>
              <a:spcAft>
                <a:spcPts val="0"/>
              </a:spcAft>
              <a:buClr>
                <a:srgbClr val="693623"/>
              </a:buClr>
              <a:buSzPts val="1600"/>
              <a:buNone/>
              <a:defRPr sz="1600">
                <a:solidFill>
                  <a:srgbClr val="693623"/>
                </a:solidFill>
              </a:defRPr>
            </a:lvl9pPr>
          </a:lstStyle>
          <a:p>
            <a:endParaRPr/>
          </a:p>
        </p:txBody>
      </p:sp>
      <p:sp>
        <p:nvSpPr>
          <p:cNvPr id="187" name="Google Shape;187;p22"/>
          <p:cNvSpPr txBox="1">
            <a:spLocks noGrp="1"/>
          </p:cNvSpPr>
          <p:nvPr>
            <p:ph type="title" idx="5" hasCustomPrompt="1"/>
          </p:nvPr>
        </p:nvSpPr>
        <p:spPr>
          <a:xfrm>
            <a:off x="720875" y="2489698"/>
            <a:ext cx="6786000" cy="623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b="1"/>
            </a:lvl1pPr>
            <a:lvl2pPr lvl="1"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8" name="Google Shape;188;p22"/>
          <p:cNvSpPr txBox="1">
            <a:spLocks noGrp="1"/>
          </p:cNvSpPr>
          <p:nvPr>
            <p:ph type="subTitle" idx="6"/>
          </p:nvPr>
        </p:nvSpPr>
        <p:spPr>
          <a:xfrm>
            <a:off x="720875" y="3009941"/>
            <a:ext cx="67860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rtl="0">
              <a:lnSpc>
                <a:spcPct val="100000"/>
              </a:lnSpc>
              <a:spcBef>
                <a:spcPts val="0"/>
              </a:spcBef>
              <a:spcAft>
                <a:spcPts val="0"/>
              </a:spcAft>
              <a:buClr>
                <a:srgbClr val="693623"/>
              </a:buClr>
              <a:buSzPts val="1600"/>
              <a:buNone/>
              <a:defRPr sz="1600">
                <a:solidFill>
                  <a:srgbClr val="693623"/>
                </a:solidFill>
              </a:defRPr>
            </a:lvl9pPr>
          </a:lstStyle>
          <a:p>
            <a:endParaRPr/>
          </a:p>
        </p:txBody>
      </p:sp>
      <p:pic>
        <p:nvPicPr>
          <p:cNvPr id="189" name="Google Shape;189;p22"/>
          <p:cNvPicPr preferRelativeResize="0"/>
          <p:nvPr/>
        </p:nvPicPr>
        <p:blipFill>
          <a:blip r:embed="rId2">
            <a:alphaModFix amt="19000"/>
          </a:blip>
          <a:stretch>
            <a:fillRect/>
          </a:stretch>
        </p:blipFill>
        <p:spPr>
          <a:xfrm>
            <a:off x="-956550" y="-4191375"/>
            <a:ext cx="9366475" cy="53911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bg>
      <p:bgPr>
        <a:solidFill>
          <a:schemeClr val="accent6"/>
        </a:solidFill>
        <a:effectLst/>
      </p:bgPr>
    </p:bg>
    <p:spTree>
      <p:nvGrpSpPr>
        <p:cNvPr id="1" name="Shape 207"/>
        <p:cNvGrpSpPr/>
        <p:nvPr/>
      </p:nvGrpSpPr>
      <p:grpSpPr>
        <a:xfrm>
          <a:off x="0" y="0"/>
          <a:ext cx="0" cy="0"/>
          <a:chOff x="0" y="0"/>
          <a:chExt cx="0" cy="0"/>
        </a:xfrm>
      </p:grpSpPr>
      <p:sp>
        <p:nvSpPr>
          <p:cNvPr id="208" name="Google Shape;208;p26"/>
          <p:cNvSpPr/>
          <p:nvPr/>
        </p:nvSpPr>
        <p:spPr>
          <a:xfrm>
            <a:off x="720000" y="720000"/>
            <a:ext cx="7695900" cy="367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pic>
        <p:nvPicPr>
          <p:cNvPr id="209" name="Google Shape;209;p26"/>
          <p:cNvPicPr preferRelativeResize="0"/>
          <p:nvPr/>
        </p:nvPicPr>
        <p:blipFill>
          <a:blip r:embed="rId2">
            <a:alphaModFix amt="19000"/>
          </a:blip>
          <a:stretch>
            <a:fillRect/>
          </a:stretch>
        </p:blipFill>
        <p:spPr>
          <a:xfrm>
            <a:off x="-222475" y="-247650"/>
            <a:ext cx="9366475" cy="5391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811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93623"/>
              </a:buClr>
              <a:buSzPts val="2800"/>
              <a:buFont typeface="Bigshot One"/>
              <a:buNone/>
              <a:defRPr sz="2800">
                <a:solidFill>
                  <a:srgbClr val="693623"/>
                </a:solidFill>
                <a:latin typeface="Bigshot One"/>
                <a:ea typeface="Bigshot One"/>
                <a:cs typeface="Bigshot One"/>
                <a:sym typeface="Bigsho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200350"/>
            <a:ext cx="7695900" cy="3246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oboto Light"/>
              <a:buChar char="●"/>
              <a:defRPr sz="1800">
                <a:solidFill>
                  <a:schemeClr val="accent6"/>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accent6"/>
              </a:buClr>
              <a:buSzPts val="1400"/>
              <a:buFont typeface="Roboto"/>
              <a:buChar char="■"/>
              <a:defRPr>
                <a:solidFill>
                  <a:schemeClr val="accent6"/>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8"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wordreference.com/definition/genoci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www.wordreference.com/definition/genocide" TargetMode="External"/><Relationship Id="rId3" Type="http://schemas.openxmlformats.org/officeDocument/2006/relationships/hyperlink" Target="http://www.un.org/en/documents/udhr/index.shtml" TargetMode="External"/><Relationship Id="rId7" Type="http://schemas.openxmlformats.org/officeDocument/2006/relationships/hyperlink" Target="https://www.amnesty.org/en/latest/news/2018/09/china-up-to-one-million-detain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it/amp/s/www.aljazeera.com/amp/news/2021/4/9/a-law-against-islam" TargetMode="External"/><Relationship Id="rId5" Type="http://schemas.openxmlformats.org/officeDocument/2006/relationships/hyperlink" Target="https://www.hrw.org/news/2020/06/18/russia-growing-internet-isolation-control-censorship" TargetMode="External"/><Relationship Id="rId4" Type="http://schemas.openxmlformats.org/officeDocument/2006/relationships/hyperlink" Target="http://www.amnesty.org/en" TargetMode="External"/><Relationship Id="rId9" Type="http://schemas.openxmlformats.org/officeDocument/2006/relationships/hyperlink" Target="https://www.treccani.it/enciclopedia/shoa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32"/>
          <p:cNvSpPr txBox="1">
            <a:spLocks noGrp="1"/>
          </p:cNvSpPr>
          <p:nvPr>
            <p:ph type="ctrTitle"/>
          </p:nvPr>
        </p:nvSpPr>
        <p:spPr>
          <a:xfrm>
            <a:off x="1547664" y="2787774"/>
            <a:ext cx="5984400" cy="10260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sz="4400" b="1" dirty="0" smtClean="0">
                <a:effectLst>
                  <a:outerShdw blurRad="50800" dist="38100" dir="2700000" algn="tl" rotWithShape="0">
                    <a:prstClr val="black">
                      <a:alpha val="40000"/>
                    </a:prstClr>
                  </a:outerShdw>
                </a:effectLst>
                <a:latin typeface="Calibri" pitchFamily="34" charset="0"/>
                <a:cs typeface="Calibri" pitchFamily="34" charset="0"/>
                <a:sym typeface="Bigshot One"/>
              </a:rPr>
              <a:t>ARTICLE 18</a:t>
            </a:r>
            <a:br>
              <a:rPr lang="es" sz="4400" b="1" dirty="0" smtClean="0">
                <a:effectLst>
                  <a:outerShdw blurRad="50800" dist="38100" dir="2700000" algn="tl" rotWithShape="0">
                    <a:prstClr val="black">
                      <a:alpha val="40000"/>
                    </a:prstClr>
                  </a:outerShdw>
                </a:effectLst>
                <a:latin typeface="Calibri" pitchFamily="34" charset="0"/>
                <a:cs typeface="Calibri" pitchFamily="34" charset="0"/>
                <a:sym typeface="Bigshot One"/>
              </a:rPr>
            </a:br>
            <a:r>
              <a:rPr lang="es" sz="2000" b="1" dirty="0" smtClean="0">
                <a:effectLst>
                  <a:outerShdw blurRad="50800" dist="38100" dir="2700000" algn="tl" rotWithShape="0">
                    <a:prstClr val="black">
                      <a:alpha val="40000"/>
                    </a:prstClr>
                  </a:outerShdw>
                </a:effectLst>
                <a:latin typeface="Calibri" pitchFamily="34" charset="0"/>
                <a:cs typeface="Calibri" pitchFamily="34" charset="0"/>
              </a:rPr>
              <a:t>The Universal Declaration of Human Rights, 1948</a:t>
            </a:r>
            <a:endParaRPr sz="4400" b="1" dirty="0">
              <a:effectLst>
                <a:outerShdw blurRad="50800" dist="38100" dir="2700000" algn="tl" rotWithShape="0">
                  <a:prstClr val="black">
                    <a:alpha val="40000"/>
                  </a:prstClr>
                </a:outerShdw>
              </a:effectLst>
              <a:latin typeface="Calibri" pitchFamily="34" charset="0"/>
              <a:cs typeface="Calibri" pitchFamily="34" charset="0"/>
              <a:sym typeface="Bigshot One"/>
            </a:endParaRPr>
          </a:p>
        </p:txBody>
      </p:sp>
      <p:sp>
        <p:nvSpPr>
          <p:cNvPr id="224" name="Google Shape;224;p32"/>
          <p:cNvSpPr txBox="1">
            <a:spLocks noGrp="1"/>
          </p:cNvSpPr>
          <p:nvPr>
            <p:ph type="subTitle" idx="1"/>
          </p:nvPr>
        </p:nvSpPr>
        <p:spPr>
          <a:xfrm>
            <a:off x="2555776" y="3939902"/>
            <a:ext cx="4100932" cy="37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400" dirty="0" smtClean="0">
                <a:latin typeface="Calibri" pitchFamily="34" charset="0"/>
                <a:ea typeface="OpenSymbol" pitchFamily="2" charset="0"/>
                <a:cs typeface="Calibri" pitchFamily="34" charset="0"/>
              </a:rPr>
              <a:t>GROUP </a:t>
            </a:r>
            <a:r>
              <a:rPr lang="es" sz="1400" dirty="0" smtClean="0">
                <a:latin typeface="Calibri" pitchFamily="34" charset="0"/>
                <a:ea typeface="OpenSymbol" pitchFamily="2" charset="0"/>
                <a:cs typeface="Calibri" pitchFamily="34" charset="0"/>
              </a:rPr>
              <a:t>3: </a:t>
            </a:r>
            <a:r>
              <a:rPr lang="es" sz="1400" dirty="0" smtClean="0">
                <a:latin typeface="Calibri" pitchFamily="34" charset="0"/>
                <a:ea typeface="OpenSymbol" pitchFamily="2" charset="0"/>
                <a:cs typeface="Calibri" pitchFamily="34" charset="0"/>
              </a:rPr>
              <a:t>Gambino Annalisa, Nicola Elisa, Vit Aabhas.</a:t>
            </a:r>
            <a:endParaRPr sz="1400" dirty="0">
              <a:latin typeface="Calibri" pitchFamily="34" charset="0"/>
              <a:ea typeface="OpenSymbol" pitchFamily="2" charset="0"/>
              <a:cs typeface="Calibri" pitchFamily="34" charset="0"/>
            </a:endParaRPr>
          </a:p>
        </p:txBody>
      </p:sp>
      <p:grpSp>
        <p:nvGrpSpPr>
          <p:cNvPr id="225" name="Google Shape;225;p32"/>
          <p:cNvGrpSpPr/>
          <p:nvPr/>
        </p:nvGrpSpPr>
        <p:grpSpPr>
          <a:xfrm>
            <a:off x="4204925" y="4399500"/>
            <a:ext cx="606600" cy="606600"/>
            <a:chOff x="4204925" y="4399500"/>
            <a:chExt cx="606600" cy="606600"/>
          </a:xfrm>
        </p:grpSpPr>
        <p:sp>
          <p:nvSpPr>
            <p:cNvPr id="226" name="Google Shape;226;p32"/>
            <p:cNvSpPr/>
            <p:nvPr/>
          </p:nvSpPr>
          <p:spPr>
            <a:xfrm>
              <a:off x="4204925" y="4399500"/>
              <a:ext cx="606600" cy="606600"/>
            </a:xfrm>
            <a:prstGeom prst="ellipse">
              <a:avLst/>
            </a:prstGeom>
            <a:solidFill>
              <a:srgbClr val="693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rot="5400000">
              <a:off x="4373825" y="4583850"/>
              <a:ext cx="268800" cy="237900"/>
            </a:xfrm>
            <a:prstGeom prst="chevron">
              <a:avLst>
                <a:gd name="adj" fmla="val 50000"/>
              </a:avLst>
            </a:prstGeom>
            <a:solidFill>
              <a:schemeClr val="lt2"/>
            </a:solidFill>
            <a:ln w="9525" cap="flat" cmpd="sng">
              <a:solidFill>
                <a:srgbClr val="693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2">
            <a:hlinkClick r:id="" action="ppaction://hlinkshowjump?jump=nextslide"/>
          </p:cNvPr>
          <p:cNvSpPr/>
          <p:nvPr/>
        </p:nvSpPr>
        <p:spPr>
          <a:xfrm>
            <a:off x="4153025" y="4382775"/>
            <a:ext cx="658500" cy="606600"/>
          </a:xfrm>
          <a:prstGeom prst="rect">
            <a:avLst/>
          </a:prstGeom>
          <a:solidFill>
            <a:srgbClr val="FFFFFF">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8"/>
        <p:cNvGrpSpPr/>
        <p:nvPr/>
      </p:nvGrpSpPr>
      <p:grpSpPr>
        <a:xfrm>
          <a:off x="0" y="0"/>
          <a:ext cx="0" cy="0"/>
          <a:chOff x="0" y="0"/>
          <a:chExt cx="0" cy="0"/>
        </a:xfrm>
      </p:grpSpPr>
      <p:sp>
        <p:nvSpPr>
          <p:cNvPr id="240" name="Google Shape;240;p34"/>
          <p:cNvSpPr txBox="1">
            <a:spLocks noGrp="1"/>
          </p:cNvSpPr>
          <p:nvPr>
            <p:ph type="subTitle" idx="1"/>
          </p:nvPr>
        </p:nvSpPr>
        <p:spPr>
          <a:xfrm>
            <a:off x="611560" y="1203598"/>
            <a:ext cx="4104456" cy="1872208"/>
          </a:xfrm>
          <a:prstGeom prst="rect">
            <a:avLst/>
          </a:prstGeom>
        </p:spPr>
        <p:txBody>
          <a:bodyPr spcFirstLastPara="1" wrap="square" lIns="91425" tIns="91425" rIns="91425" bIns="91425" anchor="t" anchorCtr="0">
            <a:noAutofit/>
          </a:bodyPr>
          <a:lstStyle/>
          <a:p>
            <a:pPr marL="0" indent="0">
              <a:buClr>
                <a:schemeClr val="dk1"/>
              </a:buClr>
              <a:buSzPts val="1100"/>
              <a:buFont typeface="Arial" pitchFamily="34" charset="0"/>
              <a:buChar char="•"/>
            </a:pPr>
            <a:r>
              <a:rPr lang="en-US" sz="1600" i="1" dirty="0" smtClean="0">
                <a:latin typeface="Calibri" pitchFamily="34" charset="0"/>
                <a:cs typeface="Calibri" pitchFamily="34" charset="0"/>
              </a:rPr>
              <a:t> “Everyone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p>
          <a:p>
            <a:pPr marL="0" lvl="0" indent="0" algn="l" rtl="0">
              <a:spcBef>
                <a:spcPts val="0"/>
              </a:spcBef>
              <a:spcAft>
                <a:spcPts val="0"/>
              </a:spcAft>
              <a:buClr>
                <a:schemeClr val="dk1"/>
              </a:buClr>
              <a:buSzPts val="1100"/>
              <a:buFont typeface="Arial"/>
              <a:buNone/>
            </a:pPr>
            <a:endParaRPr sz="1600" i="1" dirty="0">
              <a:latin typeface="Calibri" pitchFamily="34" charset="0"/>
              <a:cs typeface="Calibri" pitchFamily="34" charset="0"/>
              <a:sym typeface="Roboto"/>
            </a:endParaRPr>
          </a:p>
        </p:txBody>
      </p:sp>
      <p:sp>
        <p:nvSpPr>
          <p:cNvPr id="242" name="Google Shape;242;p34"/>
          <p:cNvSpPr/>
          <p:nvPr/>
        </p:nvSpPr>
        <p:spPr>
          <a:xfrm>
            <a:off x="4656900" y="806550"/>
            <a:ext cx="1342500" cy="5943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a:spLocks noGrp="1"/>
          </p:cNvSpPr>
          <p:nvPr>
            <p:ph type="ctrTitle"/>
          </p:nvPr>
        </p:nvSpPr>
        <p:spPr>
          <a:xfrm>
            <a:off x="1403648" y="195486"/>
            <a:ext cx="6372280" cy="12035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t-IT" dirty="0" smtClean="0">
                <a:latin typeface="Calibri" pitchFamily="34" charset="0"/>
                <a:cs typeface="Calibri" pitchFamily="34" charset="0"/>
              </a:rPr>
              <a:t>ARTICLE 18 IN </a:t>
            </a:r>
            <a:r>
              <a:rPr lang="it-IT" dirty="0" smtClean="0">
                <a:latin typeface="Calibri" pitchFamily="34" charset="0"/>
                <a:cs typeface="Calibri" pitchFamily="34" charset="0"/>
              </a:rPr>
              <a:t>THE UDHR</a:t>
            </a:r>
            <a:endParaRPr dirty="0">
              <a:latin typeface="Calibri" pitchFamily="34" charset="0"/>
              <a:cs typeface="Calibri" pitchFamily="34" charset="0"/>
            </a:endParaRPr>
          </a:p>
        </p:txBody>
      </p:sp>
      <p:sp>
        <p:nvSpPr>
          <p:cNvPr id="6" name="Rettangolo 5"/>
          <p:cNvSpPr/>
          <p:nvPr/>
        </p:nvSpPr>
        <p:spPr>
          <a:xfrm>
            <a:off x="611560" y="3075806"/>
            <a:ext cx="4572000" cy="923330"/>
          </a:xfrm>
          <a:prstGeom prst="rect">
            <a:avLst/>
          </a:prstGeom>
          <a:noFill/>
          <a:ln>
            <a:noFill/>
          </a:ln>
        </p:spPr>
        <p:txBody>
          <a:bodyPr spcFirstLastPara="1" wrap="square" lIns="91425" tIns="91425" rIns="91425" bIns="91425" anchor="t" anchorCtr="0">
            <a:noAutofit/>
          </a:bodyPr>
          <a:lstStyle/>
          <a:p>
            <a:pPr>
              <a:buClr>
                <a:schemeClr val="dk1"/>
              </a:buClr>
              <a:buSzPts val="1100"/>
              <a:buFont typeface="Arial" pitchFamily="34" charset="0"/>
              <a:buChar char="•"/>
            </a:pPr>
            <a:r>
              <a:rPr lang="en-US" sz="1800" dirty="0" smtClean="0">
                <a:solidFill>
                  <a:schemeClr val="accent6"/>
                </a:solidFill>
                <a:latin typeface="Calibri" pitchFamily="34" charset="0"/>
                <a:ea typeface="Roboto"/>
                <a:cs typeface="Calibri" pitchFamily="34" charset="0"/>
                <a:sym typeface="Roboto"/>
              </a:rPr>
              <a:t> It is necessary to include the article to promote respect</a:t>
            </a:r>
          </a:p>
        </p:txBody>
      </p:sp>
      <p:sp>
        <p:nvSpPr>
          <p:cNvPr id="7" name="Rettangolo 6"/>
          <p:cNvSpPr/>
          <p:nvPr/>
        </p:nvSpPr>
        <p:spPr>
          <a:xfrm>
            <a:off x="611560" y="3867894"/>
            <a:ext cx="4392488" cy="646331"/>
          </a:xfrm>
          <a:prstGeom prst="rect">
            <a:avLst/>
          </a:prstGeom>
          <a:noFill/>
          <a:ln>
            <a:noFill/>
          </a:ln>
        </p:spPr>
        <p:txBody>
          <a:bodyPr spcFirstLastPara="1" wrap="square" lIns="91425" tIns="91425" rIns="91425" bIns="91425" anchor="t" anchorCtr="0">
            <a:noAutofit/>
          </a:bodyPr>
          <a:lstStyle/>
          <a:p>
            <a:pPr>
              <a:buClr>
                <a:schemeClr val="dk1"/>
              </a:buClr>
              <a:buSzPts val="1100"/>
              <a:buFont typeface="Arial" pitchFamily="34" charset="0"/>
              <a:buChar char="•"/>
            </a:pPr>
            <a:r>
              <a:rPr lang="en-US" sz="1800" dirty="0" smtClean="0">
                <a:solidFill>
                  <a:schemeClr val="accent6"/>
                </a:solidFill>
                <a:latin typeface="Calibri" pitchFamily="34" charset="0"/>
                <a:ea typeface="Roboto"/>
                <a:cs typeface="Calibri" pitchFamily="34" charset="0"/>
                <a:sym typeface="Roboto"/>
              </a:rPr>
              <a:t> Exercising </a:t>
            </a:r>
            <a:r>
              <a:rPr lang="en-US" sz="1800" dirty="0" smtClean="0">
                <a:solidFill>
                  <a:schemeClr val="accent6"/>
                </a:solidFill>
                <a:latin typeface="Calibri" pitchFamily="34" charset="0"/>
                <a:ea typeface="Roboto"/>
                <a:cs typeface="Calibri" pitchFamily="34" charset="0"/>
                <a:sym typeface="Roboto"/>
              </a:rPr>
              <a:t>human rights </a:t>
            </a:r>
            <a:r>
              <a:rPr lang="en-US" sz="1800" dirty="0" smtClean="0">
                <a:solidFill>
                  <a:schemeClr val="accent6"/>
                </a:solidFill>
                <a:latin typeface="Calibri" pitchFamily="34" charset="0"/>
                <a:ea typeface="Roboto"/>
                <a:cs typeface="Calibri" pitchFamily="34" charset="0"/>
                <a:sym typeface="Roboto"/>
              </a:rPr>
              <a:t>is central to living in an open and fair society</a:t>
            </a:r>
          </a:p>
        </p:txBody>
      </p:sp>
      <p:pic>
        <p:nvPicPr>
          <p:cNvPr id="90114" name="Picture 2" descr="L'artista brasiliano Eduardo Kobra dipinge in un murales 5 religioni unite  contro il coronavirus - greenMe"/>
          <p:cNvPicPr>
            <a:picLocks noChangeAspect="1" noChangeArrowheads="1"/>
          </p:cNvPicPr>
          <p:nvPr/>
        </p:nvPicPr>
        <p:blipFill>
          <a:blip r:embed="rId3"/>
          <a:srcRect/>
          <a:stretch>
            <a:fillRect/>
          </a:stretch>
        </p:blipFill>
        <p:spPr bwMode="auto">
          <a:xfrm>
            <a:off x="4860032" y="1275606"/>
            <a:ext cx="2952328" cy="1965759"/>
          </a:xfrm>
          <a:prstGeom prst="rect">
            <a:avLst/>
          </a:prstGeom>
          <a:ln>
            <a:noFill/>
          </a:ln>
          <a:effectLst>
            <a:outerShdw blurRad="292100" dist="139700" dir="2700000" algn="tl" rotWithShape="0">
              <a:srgbClr val="333333">
                <a:alpha val="65000"/>
              </a:srgbClr>
            </a:outerShdw>
          </a:effectLst>
        </p:spPr>
      </p:pic>
      <p:pic>
        <p:nvPicPr>
          <p:cNvPr id="90116" name="Picture 4" descr="Il diritto all'integrità morale e la libertà di manifestazione del pensiero"/>
          <p:cNvPicPr>
            <a:picLocks noChangeAspect="1" noChangeArrowheads="1"/>
          </p:cNvPicPr>
          <p:nvPr/>
        </p:nvPicPr>
        <p:blipFill>
          <a:blip r:embed="rId4"/>
          <a:srcRect/>
          <a:stretch>
            <a:fillRect/>
          </a:stretch>
        </p:blipFill>
        <p:spPr bwMode="auto">
          <a:xfrm>
            <a:off x="5940152" y="2643758"/>
            <a:ext cx="2952328" cy="21624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19" name="Immagine 18" descr="MicrosoftTeams-image.png"/>
          <p:cNvPicPr>
            <a:picLocks noChangeAspect="1"/>
          </p:cNvPicPr>
          <p:nvPr/>
        </p:nvPicPr>
        <p:blipFill>
          <a:blip r:embed="rId3"/>
          <a:srcRect l="21052" r="2632"/>
          <a:stretch>
            <a:fillRect/>
          </a:stretch>
        </p:blipFill>
        <p:spPr>
          <a:xfrm>
            <a:off x="6228184" y="1419622"/>
            <a:ext cx="2088232" cy="1796261"/>
          </a:xfrm>
          <a:prstGeom prst="rect">
            <a:avLst/>
          </a:prstGeom>
          <a:ln>
            <a:noFill/>
          </a:ln>
          <a:effectLst>
            <a:outerShdw blurRad="292100" dist="139700" dir="2700000" algn="tl" rotWithShape="0">
              <a:srgbClr val="333333">
                <a:alpha val="65000"/>
              </a:srgbClr>
            </a:outerShdw>
          </a:effectLst>
        </p:spPr>
      </p:pic>
      <p:pic>
        <p:nvPicPr>
          <p:cNvPr id="83972" name="Picture 4" descr="La Cina nega di avere &quot;campi di concentramento&quot; e dice agli Stati Uniti di  &quot;smettere di interferire&quot; | Arcipelago Laogai"/>
          <p:cNvPicPr>
            <a:picLocks noChangeAspect="1" noChangeArrowheads="1"/>
          </p:cNvPicPr>
          <p:nvPr/>
        </p:nvPicPr>
        <p:blipFill>
          <a:blip r:embed="rId4"/>
          <a:srcRect t="13754" r="44697"/>
          <a:stretch>
            <a:fillRect/>
          </a:stretch>
        </p:blipFill>
        <p:spPr bwMode="auto">
          <a:xfrm>
            <a:off x="1043608" y="1419622"/>
            <a:ext cx="2051720" cy="1806163"/>
          </a:xfrm>
          <a:prstGeom prst="rect">
            <a:avLst/>
          </a:prstGeom>
          <a:ln>
            <a:noFill/>
          </a:ln>
          <a:effectLst>
            <a:outerShdw blurRad="292100" dist="139700" dir="2700000" algn="tl" rotWithShape="0">
              <a:srgbClr val="333333">
                <a:alpha val="65000"/>
              </a:srgbClr>
            </a:outerShdw>
          </a:effectLst>
        </p:spPr>
      </p:pic>
      <p:pic>
        <p:nvPicPr>
          <p:cNvPr id="83970" name="Picture 2" descr="France's hijab ban is a reminder Islamophobia is everywhere - The Daily  Orange"/>
          <p:cNvPicPr>
            <a:picLocks noChangeAspect="1" noChangeArrowheads="1"/>
          </p:cNvPicPr>
          <p:nvPr/>
        </p:nvPicPr>
        <p:blipFill>
          <a:blip r:embed="rId5"/>
          <a:srcRect l="19340" t="7067" r="17116"/>
          <a:stretch>
            <a:fillRect/>
          </a:stretch>
        </p:blipFill>
        <p:spPr bwMode="auto">
          <a:xfrm>
            <a:off x="3635896" y="1419622"/>
            <a:ext cx="1944216" cy="1893730"/>
          </a:xfrm>
          <a:prstGeom prst="rect">
            <a:avLst/>
          </a:prstGeom>
          <a:ln>
            <a:noFill/>
          </a:ln>
          <a:effectLst>
            <a:outerShdw blurRad="292100" dist="139700" dir="2700000" algn="tl" rotWithShape="0">
              <a:srgbClr val="333333">
                <a:alpha val="65000"/>
              </a:srgbClr>
            </a:outerShdw>
          </a:effectLst>
        </p:spPr>
      </p:pic>
      <p:sp>
        <p:nvSpPr>
          <p:cNvPr id="273" name="Google Shape;273;p37"/>
          <p:cNvSpPr/>
          <p:nvPr/>
        </p:nvSpPr>
        <p:spPr>
          <a:xfrm>
            <a:off x="6445975" y="3114732"/>
            <a:ext cx="1976400" cy="205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7" name="Google Shape;277;p37"/>
          <p:cNvSpPr/>
          <p:nvPr/>
        </p:nvSpPr>
        <p:spPr>
          <a:xfrm>
            <a:off x="722300" y="3114675"/>
            <a:ext cx="1976400" cy="205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8" name="Google Shape;278;p37"/>
          <p:cNvSpPr/>
          <p:nvPr/>
        </p:nvSpPr>
        <p:spPr>
          <a:xfrm>
            <a:off x="3583807" y="3114802"/>
            <a:ext cx="1976400" cy="205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9" name="Google Shape;279;p37"/>
          <p:cNvSpPr txBox="1">
            <a:spLocks noGrp="1"/>
          </p:cNvSpPr>
          <p:nvPr>
            <p:ph type="ctrTitle"/>
          </p:nvPr>
        </p:nvSpPr>
        <p:spPr>
          <a:xfrm>
            <a:off x="683568" y="3147814"/>
            <a:ext cx="2082926" cy="1995686"/>
          </a:xfrm>
          <a:prstGeom prst="rect">
            <a:avLst/>
          </a:prstGeom>
        </p:spPr>
        <p:txBody>
          <a:bodyPr spcFirstLastPara="1" wrap="square" lIns="91425" tIns="91425" rIns="91425" bIns="91425" anchor="b" anchorCtr="0">
            <a:noAutofit/>
          </a:bodyPr>
          <a:lstStyle/>
          <a:p>
            <a:pPr>
              <a:buClr>
                <a:schemeClr val="dk1"/>
              </a:buClr>
              <a:buSzPts val="1100"/>
            </a:pPr>
            <a:r>
              <a:rPr lang="en-US" sz="1600" dirty="0" smtClean="0">
                <a:latin typeface="Calibri" pitchFamily="34" charset="0"/>
                <a:cs typeface="Calibri" pitchFamily="34" charset="0"/>
              </a:rPr>
              <a:t>Some predominantly Muslim ethnic groups, like </a:t>
            </a:r>
            <a:r>
              <a:rPr lang="en-US" sz="1600" dirty="0" err="1" smtClean="0">
                <a:latin typeface="Calibri" pitchFamily="34" charset="0"/>
                <a:cs typeface="Calibri" pitchFamily="34" charset="0"/>
              </a:rPr>
              <a:t>Uighurs</a:t>
            </a:r>
            <a:r>
              <a:rPr lang="en-US" sz="1600" dirty="0" smtClean="0">
                <a:latin typeface="Calibri" pitchFamily="34" charset="0"/>
                <a:cs typeface="Calibri" pitchFamily="34" charset="0"/>
              </a:rPr>
              <a:t> and Kazakhs,  have been interned in Chinese concentration camps</a:t>
            </a:r>
            <a:br>
              <a:rPr lang="en-US" sz="1600" dirty="0" smtClean="0">
                <a:latin typeface="Calibri" pitchFamily="34" charset="0"/>
                <a:cs typeface="Calibri" pitchFamily="34" charset="0"/>
              </a:rPr>
            </a:br>
            <a:endParaRPr sz="1600" dirty="0">
              <a:latin typeface="Calibri" pitchFamily="34" charset="0"/>
              <a:cs typeface="Calibri" pitchFamily="34" charset="0"/>
            </a:endParaRPr>
          </a:p>
        </p:txBody>
      </p:sp>
      <p:sp>
        <p:nvSpPr>
          <p:cNvPr id="282" name="Google Shape;282;p37"/>
          <p:cNvSpPr txBox="1">
            <a:spLocks noGrp="1"/>
          </p:cNvSpPr>
          <p:nvPr>
            <p:ph type="subTitle" idx="4"/>
          </p:nvPr>
        </p:nvSpPr>
        <p:spPr>
          <a:xfrm>
            <a:off x="3635896" y="3579862"/>
            <a:ext cx="1818000" cy="11521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IT" sz="1600" dirty="0" smtClean="0">
                <a:solidFill>
                  <a:schemeClr val="dk1"/>
                </a:solidFill>
                <a:latin typeface="Calibri" pitchFamily="34" charset="0"/>
                <a:cs typeface="Calibri" pitchFamily="34" charset="0"/>
              </a:rPr>
              <a:t>France </a:t>
            </a:r>
            <a:r>
              <a:rPr lang="it-IT" sz="1600" dirty="0" err="1" smtClean="0">
                <a:solidFill>
                  <a:schemeClr val="dk1"/>
                </a:solidFill>
                <a:latin typeface="Calibri" pitchFamily="34" charset="0"/>
                <a:cs typeface="Calibri" pitchFamily="34" charset="0"/>
              </a:rPr>
              <a:t>bans</a:t>
            </a:r>
            <a:r>
              <a:rPr lang="it-IT" sz="1600" dirty="0" smtClean="0">
                <a:solidFill>
                  <a:schemeClr val="dk1"/>
                </a:solidFill>
                <a:latin typeface="Calibri" pitchFamily="34" charset="0"/>
                <a:cs typeface="Calibri" pitchFamily="34" charset="0"/>
              </a:rPr>
              <a:t> </a:t>
            </a:r>
            <a:r>
              <a:rPr lang="it-IT" sz="1600" dirty="0" err="1" smtClean="0">
                <a:solidFill>
                  <a:schemeClr val="dk1"/>
                </a:solidFill>
                <a:latin typeface="Calibri" pitchFamily="34" charset="0"/>
                <a:cs typeface="Calibri" pitchFamily="34" charset="0"/>
              </a:rPr>
              <a:t>girls</a:t>
            </a:r>
            <a:r>
              <a:rPr lang="it-IT" sz="1600" dirty="0" smtClean="0">
                <a:solidFill>
                  <a:schemeClr val="dk1"/>
                </a:solidFill>
                <a:latin typeface="Calibri" pitchFamily="34" charset="0"/>
                <a:cs typeface="Calibri" pitchFamily="34" charset="0"/>
              </a:rPr>
              <a:t> under 18 </a:t>
            </a:r>
            <a:r>
              <a:rPr lang="it-IT" sz="1600" dirty="0" err="1" smtClean="0">
                <a:solidFill>
                  <a:schemeClr val="dk1"/>
                </a:solidFill>
                <a:latin typeface="Calibri" pitchFamily="34" charset="0"/>
                <a:cs typeface="Calibri" pitchFamily="34" charset="0"/>
              </a:rPr>
              <a:t>from</a:t>
            </a:r>
            <a:r>
              <a:rPr lang="it-IT" sz="1600" dirty="0" smtClean="0">
                <a:solidFill>
                  <a:schemeClr val="dk1"/>
                </a:solidFill>
                <a:latin typeface="Calibri" pitchFamily="34" charset="0"/>
                <a:cs typeface="Calibri" pitchFamily="34" charset="0"/>
              </a:rPr>
              <a:t> </a:t>
            </a:r>
            <a:r>
              <a:rPr lang="it-IT" sz="1600" dirty="0" err="1" smtClean="0">
                <a:solidFill>
                  <a:schemeClr val="dk1"/>
                </a:solidFill>
                <a:latin typeface="Calibri" pitchFamily="34" charset="0"/>
                <a:cs typeface="Calibri" pitchFamily="34" charset="0"/>
              </a:rPr>
              <a:t>wearing</a:t>
            </a:r>
            <a:r>
              <a:rPr lang="it-IT" sz="1600" dirty="0" smtClean="0">
                <a:solidFill>
                  <a:schemeClr val="dk1"/>
                </a:solidFill>
                <a:latin typeface="Calibri" pitchFamily="34" charset="0"/>
                <a:cs typeface="Calibri" pitchFamily="34" charset="0"/>
              </a:rPr>
              <a:t> the </a:t>
            </a:r>
            <a:r>
              <a:rPr lang="it-IT" sz="1600" dirty="0" err="1" smtClean="0">
                <a:solidFill>
                  <a:schemeClr val="dk1"/>
                </a:solidFill>
                <a:latin typeface="Calibri" pitchFamily="34" charset="0"/>
                <a:cs typeface="Calibri" pitchFamily="34" charset="0"/>
              </a:rPr>
              <a:t>hijab</a:t>
            </a:r>
            <a:r>
              <a:rPr lang="it-IT" sz="1600" dirty="0" smtClean="0">
                <a:solidFill>
                  <a:schemeClr val="dk1"/>
                </a:solidFill>
                <a:latin typeface="Calibri" pitchFamily="34" charset="0"/>
                <a:cs typeface="Calibri" pitchFamily="34" charset="0"/>
              </a:rPr>
              <a:t> in public</a:t>
            </a:r>
            <a:endParaRPr sz="1600" dirty="0">
              <a:solidFill>
                <a:schemeClr val="dk1"/>
              </a:solidFill>
              <a:latin typeface="Calibri" pitchFamily="34" charset="0"/>
              <a:cs typeface="Calibri" pitchFamily="34" charset="0"/>
            </a:endParaRPr>
          </a:p>
          <a:p>
            <a:pPr marL="0" lvl="0" indent="0" algn="ctr" rtl="0">
              <a:spcBef>
                <a:spcPts val="0"/>
              </a:spcBef>
              <a:spcAft>
                <a:spcPts val="0"/>
              </a:spcAft>
              <a:buNone/>
            </a:pPr>
            <a:endParaRPr sz="1600" dirty="0">
              <a:solidFill>
                <a:schemeClr val="dk1"/>
              </a:solidFill>
              <a:latin typeface="Calibri" pitchFamily="34" charset="0"/>
              <a:cs typeface="Calibri" pitchFamily="34" charset="0"/>
            </a:endParaRPr>
          </a:p>
        </p:txBody>
      </p:sp>
      <p:sp>
        <p:nvSpPr>
          <p:cNvPr id="284" name="Google Shape;284;p37"/>
          <p:cNvSpPr txBox="1">
            <a:spLocks noGrp="1"/>
          </p:cNvSpPr>
          <p:nvPr>
            <p:ph type="title" idx="6"/>
          </p:nvPr>
        </p:nvSpPr>
        <p:spPr>
          <a:xfrm>
            <a:off x="467544" y="339502"/>
            <a:ext cx="8164380" cy="765032"/>
          </a:xfrm>
          <a:prstGeom prst="rect">
            <a:avLst/>
          </a:prstGeom>
        </p:spPr>
        <p:txBody>
          <a:bodyPr spcFirstLastPara="1" wrap="square" lIns="91425" tIns="91425" rIns="91425" bIns="91425" anchor="b" anchorCtr="0">
            <a:noAutofit/>
          </a:bodyPr>
          <a:lstStyle/>
          <a:p>
            <a:pPr lvl="0" algn="ctr"/>
            <a:r>
              <a:rPr lang="it-IT" sz="4000" dirty="0" smtClean="0">
                <a:latin typeface="Calibri" pitchFamily="34" charset="0"/>
                <a:cs typeface="Calibri" pitchFamily="34" charset="0"/>
              </a:rPr>
              <a:t>THREE </a:t>
            </a:r>
            <a:r>
              <a:rPr lang="it-IT" sz="4000" dirty="0" smtClean="0">
                <a:latin typeface="Calibri" pitchFamily="34" charset="0"/>
                <a:cs typeface="Calibri" pitchFamily="34" charset="0"/>
              </a:rPr>
              <a:t>ARTICLE VIOLATIONS</a:t>
            </a:r>
            <a:endParaRPr sz="4000" dirty="0">
              <a:latin typeface="Calibri" pitchFamily="34" charset="0"/>
              <a:cs typeface="Calibri" pitchFamily="34" charset="0"/>
            </a:endParaRPr>
          </a:p>
        </p:txBody>
      </p:sp>
      <p:sp>
        <p:nvSpPr>
          <p:cNvPr id="15" name="Rettangolo 14"/>
          <p:cNvSpPr/>
          <p:nvPr/>
        </p:nvSpPr>
        <p:spPr>
          <a:xfrm>
            <a:off x="6444208" y="3075806"/>
            <a:ext cx="1944216" cy="2067694"/>
          </a:xfrm>
          <a:prstGeom prst="rect">
            <a:avLst/>
          </a:prstGeom>
          <a:noFill/>
          <a:ln>
            <a:noFill/>
          </a:ln>
        </p:spPr>
        <p:txBody>
          <a:bodyPr spcFirstLastPara="1" wrap="square" lIns="91425" tIns="91425" rIns="91425" bIns="91425" anchor="b" anchorCtr="0">
            <a:noAutofit/>
          </a:bodyPr>
          <a:lstStyle/>
          <a:p>
            <a:pPr algn="ctr">
              <a:buClr>
                <a:schemeClr val="dk1"/>
              </a:buClr>
              <a:buSzPts val="1100"/>
            </a:pPr>
            <a:r>
              <a:rPr lang="en-US" sz="1600" dirty="0" smtClean="0">
                <a:solidFill>
                  <a:srgbClr val="693623"/>
                </a:solidFill>
                <a:latin typeface="Calibri" pitchFamily="34" charset="0"/>
                <a:ea typeface="Bigshot One"/>
                <a:cs typeface="Calibri" pitchFamily="34" charset="0"/>
                <a:sym typeface="Bigshot One"/>
              </a:rPr>
              <a:t>Russia has expanded laws tightening control over internet infrastructure, online content, and the privacy of communications</a:t>
            </a:r>
          </a:p>
        </p:txBody>
      </p:sp>
      <p:sp>
        <p:nvSpPr>
          <p:cNvPr id="90114" name="AutoShape 2"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0116" name="AutoShape 4"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0118" name="AutoShape 6"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755576" y="483518"/>
            <a:ext cx="2803800" cy="8436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Calibri" pitchFamily="34" charset="0"/>
                <a:cs typeface="Calibri" pitchFamily="34" charset="0"/>
              </a:rPr>
              <a:t>HOLOCAUST </a:t>
            </a:r>
            <a:endParaRPr sz="4000" dirty="0">
              <a:latin typeface="Calibri" pitchFamily="34" charset="0"/>
              <a:cs typeface="Calibri" pitchFamily="34" charset="0"/>
            </a:endParaRPr>
          </a:p>
        </p:txBody>
      </p:sp>
      <p:sp>
        <p:nvSpPr>
          <p:cNvPr id="301" name="Google Shape;301;p39"/>
          <p:cNvSpPr txBox="1">
            <a:spLocks noGrp="1"/>
          </p:cNvSpPr>
          <p:nvPr>
            <p:ph type="body" idx="1"/>
          </p:nvPr>
        </p:nvSpPr>
        <p:spPr>
          <a:xfrm>
            <a:off x="611560" y="915566"/>
            <a:ext cx="3852000" cy="2088232"/>
          </a:xfrm>
          <a:prstGeom prst="rect">
            <a:avLst/>
          </a:prstGeom>
        </p:spPr>
        <p:txBody>
          <a:bodyPr spcFirstLastPara="1" wrap="square" lIns="91425" tIns="91425" rIns="91425" bIns="91425" anchor="t" anchorCtr="0">
            <a:noAutofit/>
          </a:bodyPr>
          <a:lstStyle/>
          <a:p>
            <a:pPr marL="0" indent="0">
              <a:spcBef>
                <a:spcPts val="1600"/>
              </a:spcBef>
              <a:buFont typeface="Arial" pitchFamily="34" charset="0"/>
              <a:buChar char="•"/>
            </a:pPr>
            <a:r>
              <a:rPr lang="it-IT" sz="1600" dirty="0" smtClean="0">
                <a:latin typeface="Calibri" pitchFamily="34" charset="0"/>
                <a:cs typeface="Calibri" pitchFamily="34" charset="0"/>
              </a:rPr>
              <a:t> The mass </a:t>
            </a:r>
            <a:r>
              <a:rPr lang="it-IT" sz="1600" dirty="0" err="1" smtClean="0">
                <a:latin typeface="Calibri" pitchFamily="34" charset="0"/>
                <a:cs typeface="Calibri" pitchFamily="34" charset="0"/>
              </a:rPr>
              <a:t>killing</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of</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European</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Jews</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homosexuals</a:t>
            </a:r>
            <a:r>
              <a:rPr lang="it-IT" sz="1600" dirty="0" smtClean="0">
                <a:latin typeface="Calibri" pitchFamily="34" charset="0"/>
                <a:cs typeface="Calibri" pitchFamily="34" charset="0"/>
              </a:rPr>
              <a:t>, Rom, </a:t>
            </a:r>
            <a:r>
              <a:rPr lang="it-IT" sz="1600" dirty="0" err="1" smtClean="0">
                <a:latin typeface="Calibri" pitchFamily="34" charset="0"/>
                <a:cs typeface="Calibri" pitchFamily="34" charset="0"/>
              </a:rPr>
              <a:t>political</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dissenters</a:t>
            </a:r>
            <a:r>
              <a:rPr lang="it-IT" sz="1600" dirty="0" smtClean="0">
                <a:latin typeface="Calibri" pitchFamily="34" charset="0"/>
                <a:cs typeface="Calibri" pitchFamily="34" charset="0"/>
              </a:rPr>
              <a:t> and </a:t>
            </a:r>
            <a:r>
              <a:rPr lang="it-IT" sz="1600" dirty="0" err="1" smtClean="0">
                <a:latin typeface="Calibri" pitchFamily="34" charset="0"/>
                <a:cs typeface="Calibri" pitchFamily="34" charset="0"/>
              </a:rPr>
              <a:t>disabled</a:t>
            </a:r>
            <a:r>
              <a:rPr lang="it-IT" sz="1600" dirty="0" smtClean="0">
                <a:latin typeface="Calibri" pitchFamily="34" charset="0"/>
                <a:cs typeface="Calibri" pitchFamily="34" charset="0"/>
              </a:rPr>
              <a:t> people in Nazi </a:t>
            </a:r>
            <a:r>
              <a:rPr lang="it-IT" sz="1600" dirty="0" err="1" smtClean="0">
                <a:latin typeface="Calibri" pitchFamily="34" charset="0"/>
                <a:cs typeface="Calibri" pitchFamily="34" charset="0"/>
              </a:rPr>
              <a:t>concentration</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camps</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during</a:t>
            </a:r>
            <a:r>
              <a:rPr lang="it-IT" sz="1600" dirty="0" smtClean="0">
                <a:latin typeface="Calibri" pitchFamily="34" charset="0"/>
                <a:cs typeface="Calibri" pitchFamily="34" charset="0"/>
              </a:rPr>
              <a:t> World War II</a:t>
            </a:r>
          </a:p>
          <a:p>
            <a:pPr marL="0" indent="0">
              <a:spcBef>
                <a:spcPts val="1600"/>
              </a:spcBef>
              <a:buFont typeface="Arial" pitchFamily="34" charset="0"/>
              <a:buChar char="•"/>
            </a:pP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Germany</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Nuremberg</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Laws</a:t>
            </a:r>
            <a:r>
              <a:rPr lang="it-IT" sz="1600" dirty="0" smtClean="0">
                <a:latin typeface="Calibri" pitchFamily="34" charset="0"/>
                <a:cs typeface="Calibri" pitchFamily="34" charset="0"/>
              </a:rPr>
              <a:t> 1935</a:t>
            </a:r>
            <a:endParaRPr sz="1600" dirty="0">
              <a:latin typeface="Calibri" pitchFamily="34" charset="0"/>
              <a:cs typeface="Calibri" pitchFamily="34" charset="0"/>
            </a:endParaRPr>
          </a:p>
          <a:p>
            <a:pPr marL="0" lvl="0" indent="0" algn="l" rtl="0">
              <a:spcBef>
                <a:spcPts val="1600"/>
              </a:spcBef>
              <a:spcAft>
                <a:spcPts val="1600"/>
              </a:spcAft>
              <a:buFont typeface="Arial" pitchFamily="34" charset="0"/>
              <a:buChar char="•"/>
            </a:pPr>
            <a:endParaRPr sz="1600" dirty="0"/>
          </a:p>
        </p:txBody>
      </p:sp>
      <p:sp>
        <p:nvSpPr>
          <p:cNvPr id="7" name="CasellaDiTesto 6"/>
          <p:cNvSpPr txBox="1"/>
          <p:nvPr/>
        </p:nvSpPr>
        <p:spPr>
          <a:xfrm>
            <a:off x="539552" y="3075806"/>
            <a:ext cx="2232248" cy="369332"/>
          </a:xfrm>
          <a:prstGeom prst="rect">
            <a:avLst/>
          </a:prstGeom>
          <a:noFill/>
        </p:spPr>
        <p:txBody>
          <a:bodyPr wrap="square" rtlCol="0">
            <a:spAutoFit/>
          </a:bodyPr>
          <a:lstStyle/>
          <a:p>
            <a:r>
              <a:rPr lang="it-IT" sz="1800" b="1" dirty="0" smtClean="0">
                <a:solidFill>
                  <a:srgbClr val="693623"/>
                </a:solidFill>
                <a:latin typeface="Calibri" pitchFamily="34" charset="0"/>
                <a:ea typeface="Roboto"/>
                <a:cs typeface="Calibri" pitchFamily="34" charset="0"/>
                <a:sym typeface="Roboto"/>
              </a:rPr>
              <a:t>AFTERMATH</a:t>
            </a:r>
            <a:r>
              <a:rPr lang="it-IT" sz="1800" dirty="0" smtClean="0">
                <a:latin typeface="Calibri" pitchFamily="34" charset="0"/>
                <a:cs typeface="Calibri" pitchFamily="34" charset="0"/>
              </a:rPr>
              <a:t>:</a:t>
            </a:r>
            <a:endParaRPr lang="it-IT" sz="1800" dirty="0">
              <a:latin typeface="Calibri" pitchFamily="34" charset="0"/>
              <a:cs typeface="Calibri" pitchFamily="34" charset="0"/>
            </a:endParaRPr>
          </a:p>
        </p:txBody>
      </p:sp>
      <p:sp>
        <p:nvSpPr>
          <p:cNvPr id="8" name="CasellaDiTesto 7"/>
          <p:cNvSpPr txBox="1"/>
          <p:nvPr/>
        </p:nvSpPr>
        <p:spPr>
          <a:xfrm>
            <a:off x="611560" y="3291830"/>
            <a:ext cx="3528392" cy="1440160"/>
          </a:xfrm>
          <a:prstGeom prst="rect">
            <a:avLst/>
          </a:prstGeom>
          <a:noFill/>
          <a:ln>
            <a:noFill/>
          </a:ln>
        </p:spPr>
        <p:txBody>
          <a:bodyPr spcFirstLastPara="1" wrap="square" lIns="91425" tIns="91425" rIns="91425" bIns="91425" anchor="t" anchorCtr="0">
            <a:noAutofit/>
          </a:bodyPr>
          <a:lstStyle/>
          <a:p>
            <a:pPr>
              <a:lnSpc>
                <a:spcPct val="115000"/>
              </a:lnSpc>
              <a:spcBef>
                <a:spcPts val="1600"/>
              </a:spcBef>
              <a:buClr>
                <a:srgbClr val="693623"/>
              </a:buClr>
              <a:buSzPct val="93000"/>
              <a:buFont typeface="Roboto"/>
              <a:buChar char="•"/>
            </a:pP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About</a:t>
            </a:r>
            <a:r>
              <a:rPr lang="it-IT" sz="1600" dirty="0" smtClean="0">
                <a:solidFill>
                  <a:srgbClr val="693623"/>
                </a:solidFill>
                <a:latin typeface="Calibri" pitchFamily="34" charset="0"/>
                <a:ea typeface="Roboto"/>
                <a:cs typeface="Calibri" pitchFamily="34" charset="0"/>
                <a:sym typeface="Roboto"/>
              </a:rPr>
              <a:t> 15-17 </a:t>
            </a:r>
            <a:r>
              <a:rPr lang="it-IT" sz="1600" dirty="0" err="1" smtClean="0">
                <a:solidFill>
                  <a:srgbClr val="693623"/>
                </a:solidFill>
                <a:latin typeface="Calibri" pitchFamily="34" charset="0"/>
                <a:ea typeface="Roboto"/>
                <a:cs typeface="Calibri" pitchFamily="34" charset="0"/>
                <a:sym typeface="Roboto"/>
              </a:rPr>
              <a:t>milions</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of</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victims</a:t>
            </a:r>
            <a:endParaRPr lang="it-IT" sz="1600" dirty="0" smtClean="0">
              <a:solidFill>
                <a:srgbClr val="693623"/>
              </a:solidFill>
              <a:latin typeface="Calibri" pitchFamily="34" charset="0"/>
              <a:ea typeface="Roboto"/>
              <a:cs typeface="Calibri" pitchFamily="34" charset="0"/>
              <a:sym typeface="Roboto"/>
            </a:endParaRPr>
          </a:p>
          <a:p>
            <a:pPr>
              <a:lnSpc>
                <a:spcPct val="115000"/>
              </a:lnSpc>
              <a:spcBef>
                <a:spcPts val="1600"/>
              </a:spcBef>
              <a:buClr>
                <a:srgbClr val="693623"/>
              </a:buClr>
              <a:buSzPct val="93000"/>
              <a:buFont typeface="Roboto"/>
              <a:buChar char="•"/>
            </a:pPr>
            <a:r>
              <a:rPr lang="it-IT" sz="1600" dirty="0" smtClean="0">
                <a:solidFill>
                  <a:srgbClr val="693623"/>
                </a:solidFill>
                <a:latin typeface="Calibri" pitchFamily="34" charset="0"/>
                <a:ea typeface="Roboto"/>
                <a:cs typeface="Calibri" pitchFamily="34" charset="0"/>
                <a:sym typeface="Roboto"/>
              </a:rPr>
              <a:t> The </a:t>
            </a:r>
            <a:r>
              <a:rPr lang="it-IT" sz="1600" dirty="0" smtClean="0">
                <a:solidFill>
                  <a:srgbClr val="693623"/>
                </a:solidFill>
                <a:latin typeface="Calibri" pitchFamily="34" charset="0"/>
                <a:ea typeface="Roboto"/>
                <a:cs typeface="Calibri" pitchFamily="34" charset="0"/>
                <a:sym typeface="Roboto"/>
              </a:rPr>
              <a:t>word “</a:t>
            </a:r>
            <a:r>
              <a:rPr lang="it-IT" dirty="0" smtClean="0">
                <a:sym typeface="Roboto"/>
                <a:hlinkClick r:id="rId3"/>
              </a:rPr>
              <a:t>genocide</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was</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coined</a:t>
            </a:r>
            <a:r>
              <a:rPr lang="it-IT" sz="1600" dirty="0" smtClean="0">
                <a:solidFill>
                  <a:srgbClr val="693623"/>
                </a:solidFill>
                <a:latin typeface="Calibri" pitchFamily="34" charset="0"/>
                <a:ea typeface="Roboto"/>
                <a:cs typeface="Calibri" pitchFamily="34" charset="0"/>
                <a:sym typeface="Roboto"/>
              </a:rPr>
              <a:t> </a:t>
            </a:r>
          </a:p>
        </p:txBody>
      </p:sp>
      <p:pic>
        <p:nvPicPr>
          <p:cNvPr id="79874" name="Picture 2" descr="Scuola e memoria - Che cos'è la Shoah?"/>
          <p:cNvPicPr>
            <a:picLocks noChangeAspect="1" noChangeArrowheads="1"/>
          </p:cNvPicPr>
          <p:nvPr/>
        </p:nvPicPr>
        <p:blipFill>
          <a:blip r:embed="rId4"/>
          <a:srcRect/>
          <a:stretch>
            <a:fillRect/>
          </a:stretch>
        </p:blipFill>
        <p:spPr bwMode="auto">
          <a:xfrm>
            <a:off x="4788024" y="843558"/>
            <a:ext cx="3491880" cy="2095128"/>
          </a:xfrm>
          <a:prstGeom prst="rect">
            <a:avLst/>
          </a:prstGeom>
          <a:ln>
            <a:noFill/>
          </a:ln>
          <a:effectLst>
            <a:outerShdw blurRad="292100" dist="139700" dir="2700000" algn="tl" rotWithShape="0">
              <a:srgbClr val="333333">
                <a:alpha val="65000"/>
              </a:srgbClr>
            </a:outerShdw>
          </a:effectLst>
        </p:spPr>
      </p:pic>
      <p:pic>
        <p:nvPicPr>
          <p:cNvPr id="79876" name="Picture 4" descr="Giorno della Memoria, è importante ricordare per evitare una nuova Shoah |"/>
          <p:cNvPicPr>
            <a:picLocks noChangeAspect="1" noChangeArrowheads="1"/>
          </p:cNvPicPr>
          <p:nvPr/>
        </p:nvPicPr>
        <p:blipFill>
          <a:blip r:embed="rId5"/>
          <a:srcRect/>
          <a:stretch>
            <a:fillRect/>
          </a:stretch>
        </p:blipFill>
        <p:spPr bwMode="auto">
          <a:xfrm>
            <a:off x="5220072" y="2355726"/>
            <a:ext cx="3600400" cy="2062515"/>
          </a:xfrm>
          <a:prstGeom prst="rect">
            <a:avLst/>
          </a:prstGeom>
          <a:ln>
            <a:noFill/>
          </a:ln>
          <a:effectLst>
            <a:outerShdw blurRad="292100" dist="139700" dir="2700000" algn="tl" rotWithShape="0">
              <a:srgbClr val="333333">
                <a:alpha val="65000"/>
              </a:srgbClr>
            </a:outerShdw>
          </a:effectLst>
        </p:spPr>
      </p:pic>
      <p:sp>
        <p:nvSpPr>
          <p:cNvPr id="304" name="Google Shape;304;p39"/>
          <p:cNvSpPr/>
          <p:nvPr/>
        </p:nvSpPr>
        <p:spPr>
          <a:xfrm rot="5400000">
            <a:off x="6046534" y="593160"/>
            <a:ext cx="925200" cy="561900"/>
          </a:xfrm>
          <a:prstGeom prst="rect">
            <a:avLst/>
          </a:prstGeom>
          <a:solidFill>
            <a:srgbClr val="FFFFFF">
              <a:alpha val="57140"/>
            </a:srgb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
          <p:cNvSpPr/>
          <p:nvPr/>
        </p:nvSpPr>
        <p:spPr>
          <a:xfrm rot="10800000">
            <a:off x="7884368" y="3795886"/>
            <a:ext cx="555900" cy="915000"/>
          </a:xfrm>
          <a:prstGeom prst="rect">
            <a:avLst/>
          </a:prstGeom>
          <a:solidFill>
            <a:srgbClr val="FFFFFF">
              <a:alpha val="57140"/>
            </a:srgb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subTitle" idx="4"/>
          </p:nvPr>
        </p:nvSpPr>
        <p:spPr>
          <a:xfrm>
            <a:off x="755576" y="3723878"/>
            <a:ext cx="7689900" cy="936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Char char="•"/>
            </a:pPr>
            <a:r>
              <a:rPr lang="it-IT" dirty="0" smtClean="0">
                <a:solidFill>
                  <a:schemeClr val="dk2"/>
                </a:solidFill>
                <a:latin typeface="Calibri" pitchFamily="34" charset="0"/>
                <a:cs typeface="Calibri" pitchFamily="34" charset="0"/>
              </a:rPr>
              <a:t>A </a:t>
            </a:r>
            <a:r>
              <a:rPr lang="it-IT" dirty="0" err="1" smtClean="0">
                <a:solidFill>
                  <a:schemeClr val="dk2"/>
                </a:solidFill>
                <a:latin typeface="Calibri" pitchFamily="34" charset="0"/>
                <a:cs typeface="Calibri" pitchFamily="34" charset="0"/>
              </a:rPr>
              <a:t>reminder</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intolerance</a:t>
            </a:r>
            <a:r>
              <a:rPr lang="it-IT" dirty="0" smtClean="0">
                <a:solidFill>
                  <a:schemeClr val="dk2"/>
                </a:solidFill>
                <a:latin typeface="Calibri" pitchFamily="34" charset="0"/>
                <a:cs typeface="Calibri" pitchFamily="34" charset="0"/>
              </a:rPr>
              <a:t> and </a:t>
            </a:r>
            <a:r>
              <a:rPr lang="it-IT" dirty="0" err="1" smtClean="0">
                <a:solidFill>
                  <a:schemeClr val="dk2"/>
                </a:solidFill>
                <a:latin typeface="Calibri" pitchFamily="34" charset="0"/>
                <a:cs typeface="Calibri" pitchFamily="34" charset="0"/>
              </a:rPr>
              <a:t>prejudice</a:t>
            </a:r>
            <a:endParaRPr lang="it-IT" dirty="0" smtClean="0">
              <a:solidFill>
                <a:schemeClr val="dk2"/>
              </a:solidFill>
              <a:latin typeface="Calibri" pitchFamily="34" charset="0"/>
              <a:cs typeface="Calibri" pitchFamily="34" charset="0"/>
            </a:endParaRPr>
          </a:p>
          <a:p>
            <a:pPr marL="0" lvl="0" indent="0" algn="l" rtl="0">
              <a:spcBef>
                <a:spcPts val="0"/>
              </a:spcBef>
              <a:spcAft>
                <a:spcPts val="0"/>
              </a:spcAft>
              <a:buFont typeface="Arial" pitchFamily="34" charset="0"/>
              <a:buChar char="•"/>
            </a:pPr>
            <a:r>
              <a:rPr lang="it-IT" dirty="0" err="1" smtClean="0">
                <a:solidFill>
                  <a:schemeClr val="dk2"/>
                </a:solidFill>
                <a:latin typeface="Calibri" pitchFamily="34" charset="0"/>
                <a:cs typeface="Calibri" pitchFamily="34" charset="0"/>
              </a:rPr>
              <a:t>Fighting</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against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dictators</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without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always</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resort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to</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violence</a:t>
            </a:r>
            <a:endParaRPr dirty="0">
              <a:solidFill>
                <a:schemeClr val="dk2"/>
              </a:solidFill>
              <a:latin typeface="Calibri" pitchFamily="34" charset="0"/>
              <a:cs typeface="Calibri" pitchFamily="34" charset="0"/>
            </a:endParaRPr>
          </a:p>
        </p:txBody>
      </p:sp>
      <p:sp>
        <p:nvSpPr>
          <p:cNvPr id="290" name="Google Shape;290;p38"/>
          <p:cNvSpPr txBox="1">
            <a:spLocks noGrp="1"/>
          </p:cNvSpPr>
          <p:nvPr>
            <p:ph type="title"/>
          </p:nvPr>
        </p:nvSpPr>
        <p:spPr>
          <a:xfrm>
            <a:off x="6732240" y="1347614"/>
            <a:ext cx="1971792" cy="50405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latin typeface="Calibri" pitchFamily="34" charset="0"/>
                <a:cs typeface="Calibri" pitchFamily="34" charset="0"/>
              </a:rPr>
              <a:t>Annalisa</a:t>
            </a:r>
            <a:endParaRPr dirty="0">
              <a:latin typeface="Calibri" pitchFamily="34" charset="0"/>
              <a:cs typeface="Calibri" pitchFamily="34" charset="0"/>
            </a:endParaRPr>
          </a:p>
        </p:txBody>
      </p:sp>
      <p:sp>
        <p:nvSpPr>
          <p:cNvPr id="291" name="Google Shape;291;p38"/>
          <p:cNvSpPr txBox="1">
            <a:spLocks noGrp="1"/>
          </p:cNvSpPr>
          <p:nvPr>
            <p:ph type="title" idx="5"/>
          </p:nvPr>
        </p:nvSpPr>
        <p:spPr>
          <a:xfrm>
            <a:off x="720875" y="2489698"/>
            <a:ext cx="6786000" cy="62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latin typeface="Calibri" pitchFamily="34" charset="0"/>
                <a:cs typeface="Calibri" pitchFamily="34" charset="0"/>
              </a:rPr>
              <a:t>Elisa</a:t>
            </a:r>
            <a:endParaRPr dirty="0">
              <a:latin typeface="Calibri" pitchFamily="34" charset="0"/>
              <a:cs typeface="Calibri" pitchFamily="34" charset="0"/>
            </a:endParaRPr>
          </a:p>
        </p:txBody>
      </p:sp>
      <p:sp>
        <p:nvSpPr>
          <p:cNvPr id="292" name="Google Shape;292;p38"/>
          <p:cNvSpPr txBox="1">
            <a:spLocks noGrp="1"/>
          </p:cNvSpPr>
          <p:nvPr>
            <p:ph type="title" idx="3"/>
          </p:nvPr>
        </p:nvSpPr>
        <p:spPr>
          <a:xfrm>
            <a:off x="720000" y="643800"/>
            <a:ext cx="7695900" cy="477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sz="4000" dirty="0" smtClean="0">
                <a:latin typeface="Calibri" pitchFamily="34" charset="0"/>
                <a:cs typeface="Calibri" pitchFamily="34" charset="0"/>
              </a:rPr>
              <a:t>PERSONAL COMMENTS</a:t>
            </a:r>
            <a:endParaRPr sz="4000" dirty="0">
              <a:latin typeface="Calibri" pitchFamily="34" charset="0"/>
              <a:cs typeface="Calibri" pitchFamily="34" charset="0"/>
            </a:endParaRPr>
          </a:p>
        </p:txBody>
      </p:sp>
      <p:sp>
        <p:nvSpPr>
          <p:cNvPr id="293" name="Google Shape;293;p38"/>
          <p:cNvSpPr txBox="1">
            <a:spLocks noGrp="1"/>
          </p:cNvSpPr>
          <p:nvPr>
            <p:ph type="title" idx="2"/>
          </p:nvPr>
        </p:nvSpPr>
        <p:spPr>
          <a:xfrm>
            <a:off x="726100" y="3642950"/>
            <a:ext cx="7689900" cy="65699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latin typeface="Calibri" pitchFamily="34" charset="0"/>
                <a:cs typeface="Calibri" pitchFamily="34" charset="0"/>
              </a:rPr>
              <a:t>Aabhas</a:t>
            </a:r>
            <a:endParaRPr dirty="0">
              <a:latin typeface="Calibri" pitchFamily="34" charset="0"/>
              <a:cs typeface="Calibri" pitchFamily="34" charset="0"/>
            </a:endParaRPr>
          </a:p>
        </p:txBody>
      </p:sp>
      <p:sp>
        <p:nvSpPr>
          <p:cNvPr id="294" name="Google Shape;294;p38"/>
          <p:cNvSpPr txBox="1">
            <a:spLocks noGrp="1"/>
          </p:cNvSpPr>
          <p:nvPr>
            <p:ph type="subTitle" idx="1"/>
          </p:nvPr>
        </p:nvSpPr>
        <p:spPr>
          <a:xfrm>
            <a:off x="827584" y="1419622"/>
            <a:ext cx="5328592" cy="792088"/>
          </a:xfrm>
          <a:prstGeom prst="rect">
            <a:avLst/>
          </a:prstGeom>
          <a:noFill/>
          <a:ln>
            <a:noFill/>
          </a:ln>
        </p:spPr>
        <p:txBody>
          <a:bodyPr spcFirstLastPara="1" wrap="square" lIns="91425" tIns="91425" rIns="91425" bIns="91425" anchor="t" anchorCtr="0">
            <a:noAutofit/>
          </a:bodyPr>
          <a:lstStyle/>
          <a:p>
            <a:pPr marL="0" indent="0" algn="l">
              <a:buFont typeface="Arial" pitchFamily="34" charset="0"/>
              <a:buChar char="•"/>
            </a:pPr>
            <a:r>
              <a:rPr lang="it-IT" dirty="0" smtClean="0">
                <a:solidFill>
                  <a:schemeClr val="dk2"/>
                </a:solidFill>
                <a:latin typeface="Calibri" pitchFamily="34" charset="0"/>
                <a:cs typeface="Calibri" pitchFamily="34" charset="0"/>
              </a:rPr>
              <a:t>The right </a:t>
            </a:r>
            <a:r>
              <a:rPr lang="it-IT" dirty="0" err="1" smtClean="0">
                <a:solidFill>
                  <a:schemeClr val="dk2"/>
                </a:solidFill>
                <a:latin typeface="Calibri" pitchFamily="34" charset="0"/>
                <a:cs typeface="Calibri" pitchFamily="34" charset="0"/>
              </a:rPr>
              <a:t>to</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freedom</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thought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as</a:t>
            </a:r>
            <a:r>
              <a:rPr lang="it-IT" dirty="0" smtClean="0">
                <a:solidFill>
                  <a:schemeClr val="dk2"/>
                </a:solidFill>
                <a:latin typeface="Calibri" pitchFamily="34" charset="0"/>
                <a:cs typeface="Calibri" pitchFamily="34" charset="0"/>
              </a:rPr>
              <a:t> a </a:t>
            </a:r>
            <a:r>
              <a:rPr lang="it-IT" dirty="0" err="1" smtClean="0">
                <a:solidFill>
                  <a:schemeClr val="dk2"/>
                </a:solidFill>
                <a:latin typeface="Calibri" pitchFamily="34" charset="0"/>
                <a:cs typeface="Calibri" pitchFamily="34" charset="0"/>
              </a:rPr>
              <a:t>young</a:t>
            </a:r>
            <a:r>
              <a:rPr lang="it-IT" dirty="0" smtClean="0">
                <a:solidFill>
                  <a:schemeClr val="dk2"/>
                </a:solidFill>
                <a:latin typeface="Calibri" pitchFamily="34" charset="0"/>
                <a:cs typeface="Calibri" pitchFamily="34" charset="0"/>
              </a:rPr>
              <a:t> woman</a:t>
            </a:r>
          </a:p>
          <a:p>
            <a:pPr marL="0" indent="0" algn="l">
              <a:buFont typeface="Arial" pitchFamily="34" charset="0"/>
              <a:buChar char="•"/>
            </a:pPr>
            <a:r>
              <a:rPr lang="it-IT" dirty="0" err="1" smtClean="0">
                <a:solidFill>
                  <a:schemeClr val="dk2"/>
                </a:solidFill>
                <a:latin typeface="Calibri" pitchFamily="34" charset="0"/>
                <a:cs typeface="Calibri" pitchFamily="34" charset="0"/>
              </a:rPr>
              <a:t>Taking</a:t>
            </a:r>
            <a:r>
              <a:rPr lang="it-IT" dirty="0" smtClean="0">
                <a:solidFill>
                  <a:schemeClr val="dk2"/>
                </a:solidFill>
                <a:latin typeface="Calibri" pitchFamily="34" charset="0"/>
                <a:cs typeface="Calibri" pitchFamily="34" charset="0"/>
              </a:rPr>
              <a:t> position and </a:t>
            </a:r>
            <a:r>
              <a:rPr lang="it-IT" err="1" smtClean="0">
                <a:solidFill>
                  <a:schemeClr val="dk2"/>
                </a:solidFill>
                <a:latin typeface="Calibri" pitchFamily="34" charset="0"/>
                <a:cs typeface="Calibri" pitchFamily="34" charset="0"/>
              </a:rPr>
              <a:t>spreading</a:t>
            </a:r>
            <a:r>
              <a:rPr lang="it-IT" smtClean="0">
                <a:solidFill>
                  <a:schemeClr val="dk2"/>
                </a:solidFill>
                <a:latin typeface="Calibri" pitchFamily="34" charset="0"/>
                <a:cs typeface="Calibri" pitchFamily="34" charset="0"/>
              </a:rPr>
              <a:t> </a:t>
            </a:r>
            <a:r>
              <a:rPr lang="it-IT" smtClean="0">
                <a:solidFill>
                  <a:schemeClr val="dk2"/>
                </a:solidFill>
                <a:latin typeface="Calibri" pitchFamily="34" charset="0"/>
                <a:cs typeface="Calibri" pitchFamily="34" charset="0"/>
              </a:rPr>
              <a:t>information</a:t>
            </a:r>
            <a:endParaRPr lang="it-IT" dirty="0">
              <a:solidFill>
                <a:schemeClr val="dk2"/>
              </a:solidFill>
              <a:latin typeface="Calibri" pitchFamily="34" charset="0"/>
              <a:cs typeface="Calibri" pitchFamily="34" charset="0"/>
            </a:endParaRPr>
          </a:p>
        </p:txBody>
      </p:sp>
      <p:sp>
        <p:nvSpPr>
          <p:cNvPr id="295" name="Google Shape;295;p38"/>
          <p:cNvSpPr txBox="1">
            <a:spLocks noGrp="1"/>
          </p:cNvSpPr>
          <p:nvPr>
            <p:ph type="subTitle" idx="6"/>
          </p:nvPr>
        </p:nvSpPr>
        <p:spPr>
          <a:xfrm>
            <a:off x="1979712" y="2499742"/>
            <a:ext cx="6408712" cy="864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Char char="•"/>
            </a:pPr>
            <a:r>
              <a:rPr lang="it-IT" dirty="0" err="1" smtClean="0">
                <a:solidFill>
                  <a:schemeClr val="dk2"/>
                </a:solidFill>
                <a:latin typeface="Calibri" pitchFamily="34" charset="0"/>
                <a:cs typeface="Calibri" pitchFamily="34" charset="0"/>
              </a:rPr>
              <a:t>We</a:t>
            </a:r>
            <a:r>
              <a:rPr lang="it-IT" dirty="0" smtClean="0">
                <a:solidFill>
                  <a:schemeClr val="dk2"/>
                </a:solidFill>
                <a:latin typeface="Calibri" pitchFamily="34" charset="0"/>
                <a:cs typeface="Calibri" pitchFamily="34" charset="0"/>
              </a:rPr>
              <a:t> can </a:t>
            </a:r>
            <a:r>
              <a:rPr lang="it-IT" dirty="0" err="1" smtClean="0">
                <a:solidFill>
                  <a:schemeClr val="dk2"/>
                </a:solidFill>
                <a:latin typeface="Calibri" pitchFamily="34" charset="0"/>
                <a:cs typeface="Calibri" pitchFamily="34" charset="0"/>
              </a:rPr>
              <a:t>be</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unconsciously</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deprived</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the right </a:t>
            </a:r>
            <a:r>
              <a:rPr lang="it-IT" dirty="0" err="1" smtClean="0">
                <a:solidFill>
                  <a:schemeClr val="dk2"/>
                </a:solidFill>
                <a:latin typeface="Calibri" pitchFamily="34" charset="0"/>
                <a:cs typeface="Calibri" pitchFamily="34" charset="0"/>
              </a:rPr>
              <a:t>to</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freedom</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thought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by</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outer</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influences</a:t>
            </a:r>
            <a:endParaRPr lang="it-IT" dirty="0" smtClean="0">
              <a:solidFill>
                <a:schemeClr val="dk2"/>
              </a:solidFill>
              <a:latin typeface="Calibri" pitchFamily="34" charset="0"/>
              <a:cs typeface="Calibri" pitchFamily="34" charset="0"/>
            </a:endParaRPr>
          </a:p>
          <a:p>
            <a:pPr marL="0" lvl="0" indent="0" algn="l" rtl="0">
              <a:spcBef>
                <a:spcPts val="0"/>
              </a:spcBef>
              <a:spcAft>
                <a:spcPts val="0"/>
              </a:spcAft>
              <a:buFont typeface="Arial" pitchFamily="34" charset="0"/>
              <a:buChar char="•"/>
            </a:pPr>
            <a:r>
              <a:rPr lang="it-IT" dirty="0" smtClean="0">
                <a:solidFill>
                  <a:schemeClr val="dk2"/>
                </a:solidFill>
                <a:latin typeface="Calibri" pitchFamily="34" charset="0"/>
                <a:cs typeface="Calibri" pitchFamily="34" charset="0"/>
              </a:rPr>
              <a:t>Standing up </a:t>
            </a:r>
            <a:r>
              <a:rPr lang="it-IT" dirty="0" err="1" smtClean="0">
                <a:solidFill>
                  <a:schemeClr val="dk2"/>
                </a:solidFill>
                <a:latin typeface="Calibri" pitchFamily="34" charset="0"/>
                <a:cs typeface="Calibri" pitchFamily="34" charset="0"/>
              </a:rPr>
              <a:t>against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abuses</a:t>
            </a:r>
            <a:r>
              <a:rPr lang="it-IT" dirty="0" smtClean="0">
                <a:solidFill>
                  <a:schemeClr val="dk2"/>
                </a:solidFill>
                <a:latin typeface="Calibri" pitchFamily="34" charset="0"/>
                <a:cs typeface="Calibri" pitchFamily="34" charset="0"/>
              </a:rPr>
              <a:t> and </a:t>
            </a:r>
            <a:r>
              <a:rPr lang="it-IT" dirty="0" err="1" smtClean="0">
                <a:solidFill>
                  <a:schemeClr val="dk2"/>
                </a:solidFill>
                <a:latin typeface="Calibri" pitchFamily="34" charset="0"/>
                <a:cs typeface="Calibri" pitchFamily="34" charset="0"/>
              </a:rPr>
              <a:t>violations</a:t>
            </a:r>
            <a:r>
              <a:rPr lang="it-IT" dirty="0" smtClean="0">
                <a:solidFill>
                  <a:schemeClr val="dk2"/>
                </a:solidFill>
                <a:latin typeface="Calibri" pitchFamily="34" charset="0"/>
                <a:cs typeface="Calibri" pitchFamily="34" charset="0"/>
              </a:rPr>
              <a:t> </a:t>
            </a:r>
            <a:endParaRPr dirty="0">
              <a:solidFill>
                <a:schemeClr val="dk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body" idx="1"/>
          </p:nvPr>
        </p:nvSpPr>
        <p:spPr>
          <a:xfrm>
            <a:off x="720000" y="1152474"/>
            <a:ext cx="7695900" cy="3579515"/>
          </a:xfrm>
          <a:prstGeom prst="rect">
            <a:avLst/>
          </a:prstGeom>
        </p:spPr>
        <p:txBody>
          <a:bodyPr spcFirstLastPara="1" wrap="square" lIns="91425" tIns="91425" rIns="91425" bIns="91425" anchor="t" anchorCtr="0">
            <a:noAutofit/>
          </a:bodyPr>
          <a:lstStyle/>
          <a:p>
            <a:pPr marL="0" indent="0">
              <a:lnSpc>
                <a:spcPct val="100000"/>
              </a:lnSpc>
              <a:buNone/>
            </a:pPr>
            <a:r>
              <a:rPr lang="it-IT" sz="1400" dirty="0" smtClean="0">
                <a:latin typeface="Calibri" pitchFamily="34" charset="0"/>
                <a:cs typeface="Calibri" pitchFamily="34" charset="0"/>
                <a:hlinkClick r:id="rId3" tooltip="http://www.un.org/en/documents/udhr/index.shtml"/>
              </a:rPr>
              <a:t>http://www.un.org/en/</a:t>
            </a:r>
            <a:r>
              <a:rPr lang="it-IT" sz="1400" dirty="0" err="1" smtClean="0">
                <a:latin typeface="Calibri" pitchFamily="34" charset="0"/>
                <a:cs typeface="Calibri" pitchFamily="34" charset="0"/>
                <a:hlinkClick r:id="rId3" tooltip="http://www.un.org/en/documents/udhr/index.shtml"/>
              </a:rPr>
              <a:t>documents</a:t>
            </a:r>
            <a:r>
              <a:rPr lang="it-IT" sz="1400" dirty="0" smtClean="0">
                <a:latin typeface="Calibri" pitchFamily="34" charset="0"/>
                <a:cs typeface="Calibri" pitchFamily="34" charset="0"/>
                <a:hlinkClick r:id="rId3" tooltip="http://www.un.org/en/documents/udhr/index.shtml"/>
              </a:rPr>
              <a:t>/</a:t>
            </a:r>
            <a:r>
              <a:rPr lang="it-IT" sz="1400" dirty="0" err="1" smtClean="0">
                <a:latin typeface="Calibri" pitchFamily="34" charset="0"/>
                <a:cs typeface="Calibri" pitchFamily="34" charset="0"/>
                <a:hlinkClick r:id="rId3" tooltip="http://www.un.org/en/documents/udhr/index.shtml"/>
              </a:rPr>
              <a:t>udhr</a:t>
            </a:r>
            <a:r>
              <a:rPr lang="it-IT" sz="1400" dirty="0" smtClean="0">
                <a:latin typeface="Calibri" pitchFamily="34" charset="0"/>
                <a:cs typeface="Calibri" pitchFamily="34" charset="0"/>
                <a:hlinkClick r:id="rId3" tooltip="http://www.un.org/en/documents/udhr/index.shtml"/>
              </a:rPr>
              <a:t>/</a:t>
            </a:r>
            <a:r>
              <a:rPr lang="it-IT" sz="1400" dirty="0" err="1" smtClean="0">
                <a:latin typeface="Calibri" pitchFamily="34" charset="0"/>
                <a:cs typeface="Calibri" pitchFamily="34" charset="0"/>
                <a:hlinkClick r:id="rId3" tooltip="http://www.un.org/en/documents/udhr/index.shtml"/>
              </a:rPr>
              <a:t>index.shtml</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endParaRPr lang="it-IT" sz="1400" dirty="0" smtClean="0">
              <a:latin typeface="Calibri" pitchFamily="34" charset="0"/>
              <a:cs typeface="Calibri" pitchFamily="34" charset="0"/>
            </a:endParaRPr>
          </a:p>
          <a:p>
            <a:pPr marL="0" indent="0">
              <a:lnSpc>
                <a:spcPct val="100000"/>
              </a:lnSpc>
              <a:buNone/>
            </a:pPr>
            <a:r>
              <a:rPr lang="it-IT" sz="1400" dirty="0" smtClean="0">
                <a:latin typeface="Calibri" pitchFamily="34" charset="0"/>
                <a:cs typeface="Calibri" pitchFamily="34" charset="0"/>
                <a:hlinkClick r:id="rId4" tooltip="http://www.amnesty.org/en"/>
              </a:rPr>
              <a:t>http://www.amnesty.org/en</a:t>
            </a:r>
            <a:r>
              <a:rPr lang="it-IT" sz="1400" dirty="0" smtClean="0">
                <a:latin typeface="Calibri" pitchFamily="34" charset="0"/>
                <a:cs typeface="Calibri" pitchFamily="34" charset="0"/>
              </a:rPr>
              <a:t>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5" tooltip="https://www.hrw.org/news/2020/06/18/russia-growing-internet-isolation-control-censorship"/>
              </a:rPr>
              <a:t>https://www.hrw.org/news/2020/06/18/russia-growing-internet-isolation-control-censorship</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6" tooltip="https://www.google.it/amp/s/www.aljazeera.com/amp/news/2021/4/9/a-law-against-islam"/>
              </a:rPr>
              <a:t>https://www.google.it/amp/s/www.aljazeera.com/amp/news/2021/4/9/a-law-against-islam</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7" tooltip="https://www.amnesty.org/en/latest/news/2018/09/china-up-to-one-million-detained/"/>
              </a:rPr>
              <a:t>https://www.amnesty.org/en/latest/news/2018/09/china-up-to-one-million-detained/</a:t>
            </a:r>
            <a:endParaRPr lang="it-IT" sz="1400" dirty="0" smtClean="0">
              <a:latin typeface="Calibri" pitchFamily="34" charset="0"/>
              <a:cs typeface="Calibri" pitchFamily="34" charset="0"/>
            </a:endParaRPr>
          </a:p>
          <a:p>
            <a:pPr marL="0" indent="0">
              <a:lnSpc>
                <a:spcPct val="100000"/>
              </a:lnSpc>
              <a:buNone/>
            </a:pPr>
            <a:endParaRPr lang="en-US" sz="1400" dirty="0" smtClean="0">
              <a:latin typeface="Calibri" pitchFamily="34" charset="0"/>
              <a:cs typeface="Calibri" pitchFamily="34" charset="0"/>
              <a:hlinkClick r:id="rId8"/>
            </a:endParaRPr>
          </a:p>
          <a:p>
            <a:pPr marL="0" indent="0">
              <a:lnSpc>
                <a:spcPct val="100000"/>
              </a:lnSpc>
              <a:buNone/>
            </a:pPr>
            <a:r>
              <a:rPr lang="en-US" sz="1400" dirty="0" smtClean="0">
                <a:latin typeface="Calibri" pitchFamily="34" charset="0"/>
                <a:cs typeface="Calibri" pitchFamily="34" charset="0"/>
                <a:hlinkClick r:id="rId8"/>
              </a:rPr>
              <a:t>genocide - WordReference.com Dictionary of English</a:t>
            </a:r>
            <a:endParaRPr lang="en-US" sz="1400" dirty="0" smtClean="0">
              <a:latin typeface="Calibri" pitchFamily="34" charset="0"/>
              <a:cs typeface="Calibri" pitchFamily="34" charset="0"/>
            </a:endParaRPr>
          </a:p>
          <a:p>
            <a:pPr marL="0" indent="0">
              <a:lnSpc>
                <a:spcPct val="100000"/>
              </a:lnSpc>
              <a:buNone/>
            </a:pPr>
            <a:endParaRPr lang="it-IT" sz="1400" dirty="0" smtClean="0">
              <a:latin typeface="Calibri" pitchFamily="34" charset="0"/>
              <a:cs typeface="Calibri" pitchFamily="34" charset="0"/>
              <a:hlinkClick r:id="rId9"/>
            </a:endParaRPr>
          </a:p>
          <a:p>
            <a:pPr marL="0" indent="0">
              <a:lnSpc>
                <a:spcPct val="100000"/>
              </a:lnSpc>
              <a:buNone/>
            </a:pPr>
            <a:r>
              <a:rPr lang="it-IT" sz="1400" dirty="0" smtClean="0">
                <a:latin typeface="Calibri" pitchFamily="34" charset="0"/>
                <a:cs typeface="Calibri" pitchFamily="34" charset="0"/>
                <a:hlinkClick r:id="rId9"/>
              </a:rPr>
              <a:t>shoah nell'Enciclopedia Treccani</a:t>
            </a:r>
            <a:endParaRPr lang="en-US" sz="1400" dirty="0" smtClean="0">
              <a:latin typeface="Calibri" pitchFamily="34" charset="0"/>
              <a:cs typeface="Calibri" pitchFamily="34" charset="0"/>
            </a:endParaRPr>
          </a:p>
          <a:p>
            <a:pPr marL="0" indent="0">
              <a:lnSpc>
                <a:spcPct val="100000"/>
              </a:lnSpc>
              <a:buNone/>
            </a:pPr>
            <a:endParaRPr lang="it-IT" sz="1400" dirty="0" smtClean="0">
              <a:latin typeface="Calibri" pitchFamily="34" charset="0"/>
              <a:cs typeface="Calibri" pitchFamily="34" charset="0"/>
            </a:endParaRPr>
          </a:p>
        </p:txBody>
      </p:sp>
      <p:sp>
        <p:nvSpPr>
          <p:cNvPr id="234" name="Google Shape;234;p33"/>
          <p:cNvSpPr txBox="1">
            <a:spLocks noGrp="1"/>
          </p:cNvSpPr>
          <p:nvPr>
            <p:ph type="title"/>
          </p:nvPr>
        </p:nvSpPr>
        <p:spPr>
          <a:xfrm>
            <a:off x="720000" y="643800"/>
            <a:ext cx="7695900" cy="47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600" dirty="0" smtClean="0">
                <a:latin typeface="Calibri" pitchFamily="34" charset="0"/>
                <a:cs typeface="Calibri" pitchFamily="34" charset="0"/>
              </a:rPr>
              <a:t>WEBLIOGRAPHY </a:t>
            </a:r>
            <a:endParaRPr sz="3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3"/>
        <p:cNvGrpSpPr/>
        <p:nvPr/>
      </p:nvGrpSpPr>
      <p:grpSpPr>
        <a:xfrm>
          <a:off x="0" y="0"/>
          <a:ext cx="0" cy="0"/>
          <a:chOff x="0" y="0"/>
          <a:chExt cx="0" cy="0"/>
        </a:xfrm>
      </p:grpSpPr>
      <p:sp>
        <p:nvSpPr>
          <p:cNvPr id="5105" name="Google Shape;5105;p49"/>
          <p:cNvSpPr/>
          <p:nvPr/>
        </p:nvSpPr>
        <p:spPr>
          <a:xfrm>
            <a:off x="3314700" y="720000"/>
            <a:ext cx="5324700" cy="369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9"/>
          <p:cNvSpPr/>
          <p:nvPr/>
        </p:nvSpPr>
        <p:spPr>
          <a:xfrm>
            <a:off x="3028950" y="1629225"/>
            <a:ext cx="4705500" cy="1859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9"/>
          <p:cNvSpPr/>
          <p:nvPr/>
        </p:nvSpPr>
        <p:spPr>
          <a:xfrm>
            <a:off x="-171450" y="1629225"/>
            <a:ext cx="780900" cy="1859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9"/>
          <p:cNvSpPr txBox="1">
            <a:spLocks noGrp="1"/>
          </p:cNvSpPr>
          <p:nvPr>
            <p:ph type="ctrTitle"/>
          </p:nvPr>
        </p:nvSpPr>
        <p:spPr>
          <a:xfrm>
            <a:off x="3843750" y="720000"/>
            <a:ext cx="4572000" cy="348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latin typeface="Calibri" pitchFamily="34" charset="0"/>
                <a:cs typeface="Calibri" pitchFamily="34" charset="0"/>
                <a:sym typeface="Bigshot One"/>
              </a:rPr>
              <a:t>THANKS!</a:t>
            </a:r>
            <a:endParaRPr dirty="0">
              <a:latin typeface="Calibri" pitchFamily="34" charset="0"/>
              <a:cs typeface="Calibri" pitchFamily="34" charset="0"/>
              <a:sym typeface="Bigshot One"/>
            </a:endParaRPr>
          </a:p>
        </p:txBody>
      </p:sp>
      <p:sp>
        <p:nvSpPr>
          <p:cNvPr id="5109" name="Google Shape;5109;p49"/>
          <p:cNvSpPr/>
          <p:nvPr/>
        </p:nvSpPr>
        <p:spPr>
          <a:xfrm>
            <a:off x="7734450" y="1009650"/>
            <a:ext cx="681300" cy="6195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9"/>
          <p:cNvSpPr/>
          <p:nvPr/>
        </p:nvSpPr>
        <p:spPr>
          <a:xfrm>
            <a:off x="7381950" y="4089750"/>
            <a:ext cx="352500" cy="6195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CasellaDiTesto 8"/>
          <p:cNvSpPr txBox="1"/>
          <p:nvPr/>
        </p:nvSpPr>
        <p:spPr>
          <a:xfrm>
            <a:off x="251520" y="3579862"/>
            <a:ext cx="2232248" cy="1200329"/>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it-IT" sz="1800" dirty="0" smtClean="0">
                <a:solidFill>
                  <a:srgbClr val="693623"/>
                </a:solidFill>
                <a:latin typeface="Calibri" pitchFamily="34" charset="0"/>
                <a:ea typeface="Roboto"/>
                <a:cs typeface="Calibri" pitchFamily="34" charset="0"/>
                <a:sym typeface="Roboto"/>
              </a:rPr>
              <a:t>Gambino Annalisa</a:t>
            </a:r>
          </a:p>
          <a:p>
            <a:pPr>
              <a:buClr>
                <a:schemeClr val="dk1"/>
              </a:buClr>
              <a:buSzPts val="1100"/>
            </a:pPr>
            <a:r>
              <a:rPr lang="it-IT" sz="1800" dirty="0" smtClean="0">
                <a:solidFill>
                  <a:srgbClr val="693623"/>
                </a:solidFill>
                <a:latin typeface="Calibri" pitchFamily="34" charset="0"/>
                <a:ea typeface="Roboto"/>
                <a:cs typeface="Calibri" pitchFamily="34" charset="0"/>
                <a:sym typeface="Roboto"/>
              </a:rPr>
              <a:t>Nicola Elisa</a:t>
            </a:r>
          </a:p>
          <a:p>
            <a:pPr>
              <a:buClr>
                <a:schemeClr val="dk1"/>
              </a:buClr>
              <a:buSzPts val="1100"/>
            </a:pPr>
            <a:r>
              <a:rPr lang="it-IT" sz="1800" dirty="0" err="1" smtClean="0">
                <a:solidFill>
                  <a:srgbClr val="693623"/>
                </a:solidFill>
                <a:latin typeface="Calibri" pitchFamily="34" charset="0"/>
                <a:ea typeface="Roboto"/>
                <a:cs typeface="Calibri" pitchFamily="34" charset="0"/>
                <a:sym typeface="Roboto"/>
              </a:rPr>
              <a:t>Vit</a:t>
            </a:r>
            <a:r>
              <a:rPr lang="it-IT" sz="1800" dirty="0" smtClean="0">
                <a:solidFill>
                  <a:srgbClr val="693623"/>
                </a:solidFill>
                <a:latin typeface="Calibri" pitchFamily="34" charset="0"/>
                <a:ea typeface="Roboto"/>
                <a:cs typeface="Calibri" pitchFamily="34" charset="0"/>
                <a:sym typeface="Roboto"/>
              </a:rPr>
              <a:t> </a:t>
            </a:r>
            <a:r>
              <a:rPr lang="it-IT" sz="1800" dirty="0" err="1" smtClean="0">
                <a:solidFill>
                  <a:srgbClr val="693623"/>
                </a:solidFill>
                <a:latin typeface="Calibri" pitchFamily="34" charset="0"/>
                <a:ea typeface="Roboto"/>
                <a:cs typeface="Calibri" pitchFamily="34" charset="0"/>
                <a:sym typeface="Roboto"/>
              </a:rPr>
              <a:t>Aabhas</a:t>
            </a:r>
            <a:endParaRPr lang="it-IT" sz="1800" dirty="0" smtClean="0">
              <a:solidFill>
                <a:srgbClr val="69362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cial Sciences Studies Thesis by Slidesgo">
  <a:themeElements>
    <a:clrScheme name="Simple Light">
      <a:dk1>
        <a:srgbClr val="612C28"/>
      </a:dk1>
      <a:lt1>
        <a:srgbClr val="FFFFFF"/>
      </a:lt1>
      <a:dk2>
        <a:srgbClr val="612C28"/>
      </a:dk2>
      <a:lt2>
        <a:srgbClr val="F4EBDA"/>
      </a:lt2>
      <a:accent1>
        <a:srgbClr val="F4EBDA"/>
      </a:accent1>
      <a:accent2>
        <a:srgbClr val="612C28"/>
      </a:accent2>
      <a:accent3>
        <a:srgbClr val="612C28"/>
      </a:accent3>
      <a:accent4>
        <a:srgbClr val="F4EBDA"/>
      </a:accent4>
      <a:accent5>
        <a:srgbClr val="F4EBDA"/>
      </a:accent5>
      <a:accent6>
        <a:srgbClr val="693623"/>
      </a:accent6>
      <a:hlink>
        <a:srgbClr val="612C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267</Words>
  <Application>Microsoft Office PowerPoint</Application>
  <PresentationFormat>Presentazione su schermo (16:9)</PresentationFormat>
  <Paragraphs>37</Paragraphs>
  <Slides>7</Slides>
  <Notes>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7</vt:i4>
      </vt:variant>
    </vt:vector>
  </HeadingPairs>
  <TitlesOfParts>
    <vt:vector size="18" baseType="lpstr">
      <vt:lpstr>Arial</vt:lpstr>
      <vt:lpstr>Calibri</vt:lpstr>
      <vt:lpstr>Bigshot One</vt:lpstr>
      <vt:lpstr>OpenSymbol</vt:lpstr>
      <vt:lpstr>Roboto</vt:lpstr>
      <vt:lpstr>Montserrat</vt:lpstr>
      <vt:lpstr>Roboto Light</vt:lpstr>
      <vt:lpstr>Josefin Slab</vt:lpstr>
      <vt:lpstr>Courier New</vt:lpstr>
      <vt:lpstr>Montserrat ExtraBold</vt:lpstr>
      <vt:lpstr>Social Sciences Studies Thesis by Slidesgo</vt:lpstr>
      <vt:lpstr>ARTICLE 18 The Universal Declaration of Human Rights, 1948</vt:lpstr>
      <vt:lpstr>ARTICLE 18 IN THE UDHR</vt:lpstr>
      <vt:lpstr>Some predominantly Muslim ethnic groups, like Uighurs and Kazakhs,  have been interned in Chinese concentration camps </vt:lpstr>
      <vt:lpstr>HOLOCAUST </vt:lpstr>
      <vt:lpstr>Annalisa</vt:lpstr>
      <vt:lpstr>WEBLIOGRAPHY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18</dc:title>
  <cp:lastModifiedBy>MARIA CREA</cp:lastModifiedBy>
  <cp:revision>35</cp:revision>
  <dcterms:modified xsi:type="dcterms:W3CDTF">2021-05-08T11:51:32Z</dcterms:modified>
</cp:coreProperties>
</file>