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9"/>
  </p:notesMasterIdLst>
  <p:sldIdLst>
    <p:sldId id="256" r:id="rId2"/>
    <p:sldId id="258" r:id="rId3"/>
    <p:sldId id="261" r:id="rId4"/>
    <p:sldId id="263" r:id="rId5"/>
    <p:sldId id="262" r:id="rId6"/>
    <p:sldId id="257" r:id="rId7"/>
    <p:sldId id="273" r:id="rId8"/>
  </p:sldIdLst>
  <p:sldSz cx="9144000" cy="5143500" type="screen16x9"/>
  <p:notesSz cx="6858000" cy="9144000"/>
  <p:embeddedFontLst>
    <p:embeddedFont>
      <p:font typeface="Calibri" pitchFamily="34" charset="0"/>
      <p:regular r:id="rId10"/>
      <p:bold r:id="rId11"/>
      <p:italic r:id="rId12"/>
      <p:boldItalic r:id="rId13"/>
    </p:embeddedFont>
    <p:embeddedFont>
      <p:font typeface="Bigshot One" charset="0"/>
      <p:regular r:id="rId14"/>
    </p:embeddedFont>
    <p:embeddedFont>
      <p:font typeface="OpenSymbol" pitchFamily="2" charset="0"/>
      <p:regular r:id="rId15"/>
    </p:embeddedFont>
    <p:embeddedFont>
      <p:font typeface="Roboto" charset="0"/>
      <p:regular r:id="rId16"/>
      <p:bold r:id="rId17"/>
      <p:italic r:id="rId18"/>
      <p:boldItalic r:id="rId19"/>
    </p:embeddedFont>
    <p:embeddedFont>
      <p:font typeface="Montserrat" charset="0"/>
      <p:regular r:id="rId20"/>
      <p:bold r:id="rId21"/>
      <p:italic r:id="rId22"/>
      <p:boldItalic r:id="rId23"/>
    </p:embeddedFont>
    <p:embeddedFont>
      <p:font typeface="Roboto Light" charset="0"/>
      <p:regular r:id="rId24"/>
      <p:bold r:id="rId25"/>
      <p:italic r:id="rId26"/>
      <p:boldItalic r:id="rId27"/>
    </p:embeddedFont>
    <p:embeddedFont>
      <p:font typeface="Josefin Slab" charset="0"/>
      <p:regular r:id="rId28"/>
      <p:bold r:id="rId29"/>
      <p:italic r:id="rId30"/>
      <p:boldItalic r:id="rId31"/>
    </p:embeddedFont>
    <p:embeddedFont>
      <p:font typeface="Montserrat ExtraBold"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DDF3D0B-0B64-4569-9E25-5C1ABED26D26}">
  <a:tblStyle styleId="{DDDF3D0B-0B64-4569-9E25-5C1ABED26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24" autoAdjust="0"/>
  </p:normalViewPr>
  <p:slideViewPr>
    <p:cSldViewPr>
      <p:cViewPr varScale="1">
        <p:scale>
          <a:sx n="87" d="100"/>
          <a:sy n="87" d="100"/>
        </p:scale>
        <p:origin x="-780" y="-66"/>
      </p:cViewPr>
      <p:guideLst>
        <p:guide orient="horz" pos="1620"/>
        <p:guide pos="2880"/>
      </p:guideLst>
    </p:cSldViewPr>
  </p:slideViewPr>
  <p:outlineViewPr>
    <p:cViewPr>
      <p:scale>
        <a:sx n="33" d="100"/>
        <a:sy n="33" d="100"/>
      </p:scale>
      <p:origin x="0" y="9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69339d70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69339d70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69339d70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69339d70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72b35eb9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72b35eb9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42e950a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42e950a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f2a2b45e6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f2a2b45e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0"/>
        <p:cNvGrpSpPr/>
        <p:nvPr/>
      </p:nvGrpSpPr>
      <p:grpSpPr>
        <a:xfrm>
          <a:off x="0" y="0"/>
          <a:ext cx="0" cy="0"/>
          <a:chOff x="0" y="0"/>
          <a:chExt cx="0" cy="0"/>
        </a:xfrm>
      </p:grpSpPr>
      <p:sp>
        <p:nvSpPr>
          <p:cNvPr id="5101" name="Google Shape;5101;g9f2a2b45e6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2" name="Google Shape;5102;g9f2a2b45e6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4000"/>
          </a:blip>
          <a:stretch>
            <a:fillRect/>
          </a:stretch>
        </p:blipFill>
        <p:spPr>
          <a:xfrm>
            <a:off x="-31975" y="-661950"/>
            <a:ext cx="9207950" cy="5805449"/>
          </a:xfrm>
          <a:prstGeom prst="rect">
            <a:avLst/>
          </a:prstGeom>
          <a:noFill/>
          <a:ln>
            <a:noFill/>
          </a:ln>
        </p:spPr>
      </p:pic>
      <p:sp>
        <p:nvSpPr>
          <p:cNvPr id="10" name="Google Shape;10;p2"/>
          <p:cNvSpPr/>
          <p:nvPr/>
        </p:nvSpPr>
        <p:spPr>
          <a:xfrm>
            <a:off x="1516025" y="2250101"/>
            <a:ext cx="5984278" cy="2893494"/>
          </a:xfrm>
          <a:custGeom>
            <a:avLst/>
            <a:gdLst/>
            <a:ahLst/>
            <a:cxnLst/>
            <a:rect l="l" t="t" r="r" b="b"/>
            <a:pathLst>
              <a:path w="56851" h="125070" extrusionOk="0">
                <a:moveTo>
                  <a:pt x="0" y="0"/>
                </a:moveTo>
                <a:lnTo>
                  <a:pt x="0" y="125069"/>
                </a:lnTo>
                <a:lnTo>
                  <a:pt x="56850" y="125069"/>
                </a:lnTo>
                <a:lnTo>
                  <a:pt x="568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10150" y="3925700"/>
            <a:ext cx="3923714" cy="1255390"/>
          </a:xfrm>
          <a:custGeom>
            <a:avLst/>
            <a:gdLst/>
            <a:ahLst/>
            <a:cxnLst/>
            <a:rect l="l" t="t" r="r" b="b"/>
            <a:pathLst>
              <a:path w="56851" h="125070" extrusionOk="0">
                <a:moveTo>
                  <a:pt x="0" y="0"/>
                </a:moveTo>
                <a:lnTo>
                  <a:pt x="0" y="125069"/>
                </a:lnTo>
                <a:lnTo>
                  <a:pt x="56850" y="125069"/>
                </a:lnTo>
                <a:lnTo>
                  <a:pt x="568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2559300" y="3945300"/>
            <a:ext cx="4025400" cy="3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Roboto"/>
              <a:buNone/>
              <a:defRPr sz="1200">
                <a:solidFill>
                  <a:schemeClr val="dk1"/>
                </a:solidFill>
                <a:latin typeface="Roboto"/>
                <a:ea typeface="Roboto"/>
                <a:cs typeface="Roboto"/>
                <a:sym typeface="Roboto"/>
              </a:defRPr>
            </a:lvl1pPr>
            <a:lvl2pPr lvl="1"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2pPr>
            <a:lvl3pPr lvl="2"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3pPr>
            <a:lvl4pPr lvl="3"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4pPr>
            <a:lvl5pPr lvl="4"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5pPr>
            <a:lvl6pPr lvl="5"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6pPr>
            <a:lvl7pPr lvl="6"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7pPr>
            <a:lvl8pPr lvl="7"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8pPr>
            <a:lvl9pPr lvl="8" rtl="0">
              <a:lnSpc>
                <a:spcPct val="100000"/>
              </a:lnSpc>
              <a:spcBef>
                <a:spcPts val="0"/>
              </a:spcBef>
              <a:spcAft>
                <a:spcPts val="0"/>
              </a:spcAft>
              <a:buClr>
                <a:srgbClr val="FFFFFF"/>
              </a:buClr>
              <a:buSzPts val="1200"/>
              <a:buFont typeface="Josefin Slab"/>
              <a:buNone/>
              <a:defRPr sz="1200">
                <a:solidFill>
                  <a:srgbClr val="FFFFFF"/>
                </a:solidFill>
                <a:latin typeface="Josefin Slab"/>
                <a:ea typeface="Josefin Slab"/>
                <a:cs typeface="Josefin Slab"/>
                <a:sym typeface="Josefin Slab"/>
              </a:defRPr>
            </a:lvl9pPr>
          </a:lstStyle>
          <a:p>
            <a:endParaRPr/>
          </a:p>
        </p:txBody>
      </p:sp>
      <p:sp>
        <p:nvSpPr>
          <p:cNvPr id="13" name="Google Shape;13;p2"/>
          <p:cNvSpPr txBox="1">
            <a:spLocks noGrp="1"/>
          </p:cNvSpPr>
          <p:nvPr>
            <p:ph type="ctrTitle"/>
          </p:nvPr>
        </p:nvSpPr>
        <p:spPr>
          <a:xfrm>
            <a:off x="1516025" y="1747425"/>
            <a:ext cx="5984400" cy="213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93623"/>
              </a:buClr>
              <a:buSzPts val="4600"/>
              <a:buFont typeface="Bigshot One"/>
              <a:buNone/>
              <a:defRPr sz="4600">
                <a:solidFill>
                  <a:srgbClr val="693623"/>
                </a:solidFill>
                <a:latin typeface="Bigshot One"/>
                <a:ea typeface="Bigshot One"/>
                <a:cs typeface="Bigshot One"/>
                <a:sym typeface="Bigshot One"/>
              </a:defRPr>
            </a:lvl1pPr>
            <a:lvl2pPr lvl="1"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2pPr>
            <a:lvl3pPr lvl="2"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3pPr>
            <a:lvl4pPr lvl="3"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4pPr>
            <a:lvl5pPr lvl="4"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5pPr>
            <a:lvl6pPr lvl="5"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6pPr>
            <a:lvl7pPr lvl="6"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7pPr>
            <a:lvl8pPr lvl="7"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8pPr>
            <a:lvl9pPr lvl="8" algn="ctr" rtl="0">
              <a:spcBef>
                <a:spcPts val="0"/>
              </a:spcBef>
              <a:spcAft>
                <a:spcPts val="0"/>
              </a:spcAft>
              <a:buClr>
                <a:srgbClr val="FFFFFF"/>
              </a:buClr>
              <a:buSzPts val="4500"/>
              <a:buFont typeface="Courier New"/>
              <a:buNone/>
              <a:defRPr sz="4500">
                <a:solidFill>
                  <a:srgbClr val="FFFFFF"/>
                </a:solidFill>
                <a:latin typeface="Courier New"/>
                <a:ea typeface="Courier New"/>
                <a:cs typeface="Courier New"/>
                <a:sym typeface="Courier New"/>
              </a:defRPr>
            </a:lvl9pPr>
          </a:lstStyle>
          <a:p>
            <a:endParaRPr/>
          </a:p>
        </p:txBody>
      </p:sp>
      <p:sp>
        <p:nvSpPr>
          <p:cNvPr id="14" name="Google Shape;14;p2"/>
          <p:cNvSpPr/>
          <p:nvPr/>
        </p:nvSpPr>
        <p:spPr>
          <a:xfrm rot="5400000">
            <a:off x="7693825" y="161600"/>
            <a:ext cx="1057200" cy="614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149950" y="3385500"/>
            <a:ext cx="602400" cy="1273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
    <p:bg>
      <p:bgPr>
        <a:blipFill>
          <a:blip r:embed="rId2">
            <a:alphaModFix/>
          </a:blip>
          <a:stretch>
            <a:fillRect/>
          </a:stretch>
        </a:blipFill>
        <a:effectLst/>
      </p:bgPr>
    </p:bg>
    <p:spTree>
      <p:nvGrpSpPr>
        <p:cNvPr id="1" name="Shape 2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mt="10000"/>
          </a:blip>
          <a:stretch>
            <a:fillRect/>
          </a:stretch>
        </p:blipFill>
        <p:spPr>
          <a:xfrm>
            <a:off x="-31975" y="-661950"/>
            <a:ext cx="9207950" cy="5805449"/>
          </a:xfrm>
          <a:prstGeom prst="rect">
            <a:avLst/>
          </a:prstGeom>
          <a:noFill/>
          <a:ln>
            <a:noFill/>
          </a:ln>
        </p:spPr>
      </p:pic>
      <p:sp>
        <p:nvSpPr>
          <p:cNvPr id="23" name="Google Shape;23;p4"/>
          <p:cNvSpPr txBox="1">
            <a:spLocks noGrp="1"/>
          </p:cNvSpPr>
          <p:nvPr>
            <p:ph type="body" idx="1"/>
          </p:nvPr>
        </p:nvSpPr>
        <p:spPr>
          <a:xfrm>
            <a:off x="720000" y="1152475"/>
            <a:ext cx="7695900" cy="3246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Font typeface="Roboto"/>
              <a:buChar char="●"/>
              <a:defRPr sz="1300">
                <a:latin typeface="Roboto"/>
                <a:ea typeface="Roboto"/>
                <a:cs typeface="Roboto"/>
                <a:sym typeface="Roboto"/>
              </a:defRPr>
            </a:lvl1pPr>
            <a:lvl2pPr marL="914400" lvl="1" indent="-311150">
              <a:spcBef>
                <a:spcPts val="1600"/>
              </a:spcBef>
              <a:spcAft>
                <a:spcPts val="0"/>
              </a:spcAft>
              <a:buSzPts val="1300"/>
              <a:buFont typeface="Roboto"/>
              <a:buChar char="○"/>
              <a:defRPr sz="1300">
                <a:latin typeface="Roboto"/>
                <a:ea typeface="Roboto"/>
                <a:cs typeface="Roboto"/>
                <a:sym typeface="Roboto"/>
              </a:defRPr>
            </a:lvl2pPr>
            <a:lvl3pPr marL="1371600" lvl="2" indent="-311150">
              <a:spcBef>
                <a:spcPts val="1600"/>
              </a:spcBef>
              <a:spcAft>
                <a:spcPts val="0"/>
              </a:spcAft>
              <a:buSzPts val="1300"/>
              <a:buFont typeface="Roboto"/>
              <a:buChar char="■"/>
              <a:defRPr sz="1300">
                <a:latin typeface="Roboto"/>
                <a:ea typeface="Roboto"/>
                <a:cs typeface="Roboto"/>
                <a:sym typeface="Roboto"/>
              </a:defRPr>
            </a:lvl3pPr>
            <a:lvl4pPr marL="1828800" lvl="3" indent="-311150">
              <a:spcBef>
                <a:spcPts val="1600"/>
              </a:spcBef>
              <a:spcAft>
                <a:spcPts val="0"/>
              </a:spcAft>
              <a:buSzPts val="1300"/>
              <a:buFont typeface="Roboto"/>
              <a:buChar char="●"/>
              <a:defRPr sz="1300">
                <a:latin typeface="Roboto"/>
                <a:ea typeface="Roboto"/>
                <a:cs typeface="Roboto"/>
                <a:sym typeface="Roboto"/>
              </a:defRPr>
            </a:lvl4pPr>
            <a:lvl5pPr marL="2286000" lvl="4" indent="-311150">
              <a:spcBef>
                <a:spcPts val="1600"/>
              </a:spcBef>
              <a:spcAft>
                <a:spcPts val="0"/>
              </a:spcAft>
              <a:buSzPts val="1300"/>
              <a:buFont typeface="Roboto"/>
              <a:buChar char="○"/>
              <a:defRPr sz="1300">
                <a:latin typeface="Roboto"/>
                <a:ea typeface="Roboto"/>
                <a:cs typeface="Roboto"/>
                <a:sym typeface="Roboto"/>
              </a:defRPr>
            </a:lvl5pPr>
            <a:lvl6pPr marL="2743200" lvl="5" indent="-311150">
              <a:spcBef>
                <a:spcPts val="1600"/>
              </a:spcBef>
              <a:spcAft>
                <a:spcPts val="0"/>
              </a:spcAft>
              <a:buSzPts val="1300"/>
              <a:buFont typeface="Roboto"/>
              <a:buChar char="■"/>
              <a:defRPr sz="1300">
                <a:latin typeface="Roboto"/>
                <a:ea typeface="Roboto"/>
                <a:cs typeface="Roboto"/>
                <a:sym typeface="Roboto"/>
              </a:defRPr>
            </a:lvl6pPr>
            <a:lvl7pPr marL="3200400" lvl="6" indent="-311150">
              <a:spcBef>
                <a:spcPts val="1600"/>
              </a:spcBef>
              <a:spcAft>
                <a:spcPts val="0"/>
              </a:spcAft>
              <a:buSzPts val="1300"/>
              <a:buFont typeface="Roboto"/>
              <a:buChar char="●"/>
              <a:defRPr sz="1300">
                <a:latin typeface="Roboto"/>
                <a:ea typeface="Roboto"/>
                <a:cs typeface="Roboto"/>
                <a:sym typeface="Roboto"/>
              </a:defRPr>
            </a:lvl7pPr>
            <a:lvl8pPr marL="3657600" lvl="7" indent="-311150">
              <a:spcBef>
                <a:spcPts val="1600"/>
              </a:spcBef>
              <a:spcAft>
                <a:spcPts val="0"/>
              </a:spcAft>
              <a:buSzPts val="1300"/>
              <a:buFont typeface="Roboto"/>
              <a:buChar char="○"/>
              <a:defRPr sz="1300">
                <a:latin typeface="Roboto"/>
                <a:ea typeface="Roboto"/>
                <a:cs typeface="Roboto"/>
                <a:sym typeface="Roboto"/>
              </a:defRPr>
            </a:lvl8pPr>
            <a:lvl9pPr marL="4114800" lvl="8" indent="-311150">
              <a:spcBef>
                <a:spcPts val="1600"/>
              </a:spcBef>
              <a:spcAft>
                <a:spcPts val="1600"/>
              </a:spcAft>
              <a:buSzPts val="1300"/>
              <a:buFont typeface="Roboto"/>
              <a:buChar char="■"/>
              <a:defRPr sz="1300">
                <a:latin typeface="Roboto"/>
                <a:ea typeface="Roboto"/>
                <a:cs typeface="Roboto"/>
                <a:sym typeface="Roboto"/>
              </a:defRPr>
            </a:lvl9pPr>
          </a:lstStyle>
          <a:p>
            <a:endParaRPr/>
          </a:p>
        </p:txBody>
      </p:sp>
      <p:sp>
        <p:nvSpPr>
          <p:cNvPr id="24" name="Google Shape;24;p4"/>
          <p:cNvSpPr txBox="1">
            <a:spLocks noGrp="1"/>
          </p:cNvSpPr>
          <p:nvPr>
            <p:ph type="title"/>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SzPts val="2700"/>
              <a:buNone/>
              <a:defRPr sz="2700" b="1"/>
            </a:lvl1pPr>
            <a:lvl2pPr lvl="1" rtl="0">
              <a:spcBef>
                <a:spcPts val="0"/>
              </a:spcBef>
              <a:spcAft>
                <a:spcPts val="0"/>
              </a:spcAft>
              <a:buSzPts val="2400"/>
              <a:buFont typeface="Montserrat"/>
              <a:buNone/>
              <a:defRPr sz="2400" b="1">
                <a:latin typeface="Montserrat"/>
                <a:ea typeface="Montserrat"/>
                <a:cs typeface="Montserrat"/>
                <a:sym typeface="Montserrat"/>
              </a:defRPr>
            </a:lvl2pPr>
            <a:lvl3pPr lvl="2" rtl="0">
              <a:spcBef>
                <a:spcPts val="0"/>
              </a:spcBef>
              <a:spcAft>
                <a:spcPts val="0"/>
              </a:spcAft>
              <a:buSzPts val="2400"/>
              <a:buFont typeface="Montserrat"/>
              <a:buNone/>
              <a:defRPr sz="2400" b="1">
                <a:latin typeface="Montserrat"/>
                <a:ea typeface="Montserrat"/>
                <a:cs typeface="Montserrat"/>
                <a:sym typeface="Montserrat"/>
              </a:defRPr>
            </a:lvl3pPr>
            <a:lvl4pPr lvl="3" rtl="0">
              <a:spcBef>
                <a:spcPts val="0"/>
              </a:spcBef>
              <a:spcAft>
                <a:spcPts val="0"/>
              </a:spcAft>
              <a:buSzPts val="2400"/>
              <a:buFont typeface="Montserrat"/>
              <a:buNone/>
              <a:defRPr sz="2400" b="1">
                <a:latin typeface="Montserrat"/>
                <a:ea typeface="Montserrat"/>
                <a:cs typeface="Montserrat"/>
                <a:sym typeface="Montserrat"/>
              </a:defRPr>
            </a:lvl4pPr>
            <a:lvl5pPr lvl="4" rtl="0">
              <a:spcBef>
                <a:spcPts val="0"/>
              </a:spcBef>
              <a:spcAft>
                <a:spcPts val="0"/>
              </a:spcAft>
              <a:buSzPts val="2400"/>
              <a:buFont typeface="Montserrat"/>
              <a:buNone/>
              <a:defRPr sz="2400" b="1">
                <a:latin typeface="Montserrat"/>
                <a:ea typeface="Montserrat"/>
                <a:cs typeface="Montserrat"/>
                <a:sym typeface="Montserrat"/>
              </a:defRPr>
            </a:lvl5pPr>
            <a:lvl6pPr lvl="5" rtl="0">
              <a:spcBef>
                <a:spcPts val="0"/>
              </a:spcBef>
              <a:spcAft>
                <a:spcPts val="0"/>
              </a:spcAft>
              <a:buSzPts val="2400"/>
              <a:buFont typeface="Montserrat"/>
              <a:buNone/>
              <a:defRPr sz="2400" b="1">
                <a:latin typeface="Montserrat"/>
                <a:ea typeface="Montserrat"/>
                <a:cs typeface="Montserrat"/>
                <a:sym typeface="Montserrat"/>
              </a:defRPr>
            </a:lvl6pPr>
            <a:lvl7pPr lvl="6" rtl="0">
              <a:spcBef>
                <a:spcPts val="0"/>
              </a:spcBef>
              <a:spcAft>
                <a:spcPts val="0"/>
              </a:spcAft>
              <a:buSzPts val="2400"/>
              <a:buFont typeface="Montserrat"/>
              <a:buNone/>
              <a:defRPr sz="2400" b="1">
                <a:latin typeface="Montserrat"/>
                <a:ea typeface="Montserrat"/>
                <a:cs typeface="Montserrat"/>
                <a:sym typeface="Montserrat"/>
              </a:defRPr>
            </a:lvl7pPr>
            <a:lvl8pPr lvl="7" rtl="0">
              <a:spcBef>
                <a:spcPts val="0"/>
              </a:spcBef>
              <a:spcAft>
                <a:spcPts val="0"/>
              </a:spcAft>
              <a:buSzPts val="2400"/>
              <a:buFont typeface="Montserrat"/>
              <a:buNone/>
              <a:defRPr sz="2400" b="1">
                <a:latin typeface="Montserrat"/>
                <a:ea typeface="Montserrat"/>
                <a:cs typeface="Montserrat"/>
                <a:sym typeface="Montserrat"/>
              </a:defRPr>
            </a:lvl8pPr>
            <a:lvl9pPr lvl="8" rtl="0">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25" name="Google Shape;25;p4"/>
          <p:cNvSpPr/>
          <p:nvPr/>
        </p:nvSpPr>
        <p:spPr>
          <a:xfrm>
            <a:off x="8138650" y="4013475"/>
            <a:ext cx="602400" cy="14088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5400000">
            <a:off x="7644750" y="3958400"/>
            <a:ext cx="602400" cy="12732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122875" y="196375"/>
            <a:ext cx="1107300" cy="5268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a:blip r:embed="rId2">
            <a:alphaModFix amt="19000"/>
          </a:blip>
          <a:stretch>
            <a:fillRect/>
          </a:stretch>
        </p:blipFill>
        <p:spPr>
          <a:xfrm>
            <a:off x="-222475" y="-247650"/>
            <a:ext cx="9366475" cy="5391151"/>
          </a:xfrm>
          <a:prstGeom prst="rect">
            <a:avLst/>
          </a:prstGeom>
          <a:noFill/>
          <a:ln>
            <a:noFill/>
          </a:ln>
        </p:spPr>
      </p:pic>
      <p:sp>
        <p:nvSpPr>
          <p:cNvPr id="44" name="Google Shape;44;p7"/>
          <p:cNvSpPr/>
          <p:nvPr/>
        </p:nvSpPr>
        <p:spPr>
          <a:xfrm>
            <a:off x="523875" y="-409575"/>
            <a:ext cx="4758900" cy="4991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24763"/>
              </a:solidFill>
            </a:endParaRPr>
          </a:p>
        </p:txBody>
      </p:sp>
      <p:sp>
        <p:nvSpPr>
          <p:cNvPr id="45" name="Google Shape;45;p7"/>
          <p:cNvSpPr txBox="1">
            <a:spLocks noGrp="1"/>
          </p:cNvSpPr>
          <p:nvPr>
            <p:ph type="body" idx="1"/>
          </p:nvPr>
        </p:nvSpPr>
        <p:spPr>
          <a:xfrm>
            <a:off x="720000" y="1765125"/>
            <a:ext cx="3852000" cy="227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693623"/>
              </a:buClr>
              <a:buSzPts val="1400"/>
              <a:buFont typeface="Roboto"/>
              <a:buChar char="●"/>
              <a:defRPr sz="1400">
                <a:solidFill>
                  <a:srgbClr val="693623"/>
                </a:solidFill>
                <a:latin typeface="Roboto"/>
                <a:ea typeface="Roboto"/>
                <a:cs typeface="Roboto"/>
                <a:sym typeface="Roboto"/>
              </a:defRPr>
            </a:lvl1pPr>
            <a:lvl2pPr marL="914400" lvl="1"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2pPr>
            <a:lvl3pPr marL="1371600" lvl="2"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3pPr>
            <a:lvl4pPr marL="1828800" lvl="3"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4pPr>
            <a:lvl5pPr marL="2286000" lvl="4"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5pPr>
            <a:lvl6pPr marL="2743200" lvl="5"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6pPr>
            <a:lvl7pPr marL="3200400" lvl="6"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7pPr>
            <a:lvl8pPr marL="3657600" lvl="7" indent="-317500" rtl="0">
              <a:spcBef>
                <a:spcPts val="1600"/>
              </a:spcBef>
              <a:spcAft>
                <a:spcPts val="0"/>
              </a:spcAft>
              <a:buClr>
                <a:srgbClr val="693623"/>
              </a:buClr>
              <a:buSzPts val="1400"/>
              <a:buFont typeface="Roboto"/>
              <a:buChar char="○"/>
              <a:defRPr>
                <a:solidFill>
                  <a:srgbClr val="693623"/>
                </a:solidFill>
                <a:latin typeface="Roboto"/>
                <a:ea typeface="Roboto"/>
                <a:cs typeface="Roboto"/>
                <a:sym typeface="Roboto"/>
              </a:defRPr>
            </a:lvl8pPr>
            <a:lvl9pPr marL="4114800" lvl="8" indent="-317500" rtl="0">
              <a:spcBef>
                <a:spcPts val="1600"/>
              </a:spcBef>
              <a:spcAft>
                <a:spcPts val="1600"/>
              </a:spcAft>
              <a:buClr>
                <a:srgbClr val="693623"/>
              </a:buClr>
              <a:buSzPts val="1400"/>
              <a:buFont typeface="Roboto"/>
              <a:buChar char="■"/>
              <a:defRPr>
                <a:solidFill>
                  <a:srgbClr val="693623"/>
                </a:solidFill>
                <a:latin typeface="Roboto"/>
                <a:ea typeface="Roboto"/>
                <a:cs typeface="Roboto"/>
                <a:sym typeface="Roboto"/>
              </a:defRPr>
            </a:lvl9pPr>
          </a:lstStyle>
          <a:p>
            <a:endParaRPr/>
          </a:p>
        </p:txBody>
      </p:sp>
      <p:sp>
        <p:nvSpPr>
          <p:cNvPr id="46" name="Google Shape;46;p7"/>
          <p:cNvSpPr txBox="1">
            <a:spLocks noGrp="1"/>
          </p:cNvSpPr>
          <p:nvPr>
            <p:ph type="title"/>
          </p:nvPr>
        </p:nvSpPr>
        <p:spPr>
          <a:xfrm>
            <a:off x="720000" y="720000"/>
            <a:ext cx="2803800" cy="553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2700" b="1"/>
            </a:lvl1pPr>
            <a:lvl2pPr lvl="1"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2pPr>
            <a:lvl3pPr lvl="2"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3pPr>
            <a:lvl4pPr lvl="3"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4pPr>
            <a:lvl5pPr lvl="4"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5pPr>
            <a:lvl6pPr lvl="5"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6pPr>
            <a:lvl7pPr lvl="6"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7pPr>
            <a:lvl8pPr lvl="7"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8pPr>
            <a:lvl9pPr lvl="8"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7"/>
        <p:cNvGrpSpPr/>
        <p:nvPr/>
      </p:nvGrpSpPr>
      <p:grpSpPr>
        <a:xfrm>
          <a:off x="0" y="0"/>
          <a:ext cx="0" cy="0"/>
          <a:chOff x="0" y="0"/>
          <a:chExt cx="0" cy="0"/>
        </a:xfrm>
      </p:grpSpPr>
      <p:sp>
        <p:nvSpPr>
          <p:cNvPr id="48" name="Google Shape;48;p8"/>
          <p:cNvSpPr/>
          <p:nvPr/>
        </p:nvSpPr>
        <p:spPr>
          <a:xfrm>
            <a:off x="4651262" y="-104775"/>
            <a:ext cx="4650600" cy="5324400"/>
          </a:xfrm>
          <a:prstGeom prst="rect">
            <a:avLst/>
          </a:prstGeom>
          <a:solidFill>
            <a:srgbClr val="693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B8500"/>
              </a:solidFill>
            </a:endParaRPr>
          </a:p>
        </p:txBody>
      </p:sp>
      <p:pic>
        <p:nvPicPr>
          <p:cNvPr id="49" name="Google Shape;49;p8"/>
          <p:cNvPicPr preferRelativeResize="0"/>
          <p:nvPr/>
        </p:nvPicPr>
        <p:blipFill>
          <a:blip r:embed="rId2">
            <a:alphaModFix amt="28000"/>
          </a:blip>
          <a:stretch>
            <a:fillRect/>
          </a:stretch>
        </p:blipFill>
        <p:spPr>
          <a:xfrm>
            <a:off x="-31975" y="-171450"/>
            <a:ext cx="9366475" cy="5391151"/>
          </a:xfrm>
          <a:prstGeom prst="rect">
            <a:avLst/>
          </a:prstGeom>
          <a:noFill/>
          <a:ln>
            <a:noFill/>
          </a:ln>
        </p:spPr>
      </p:pic>
      <p:sp>
        <p:nvSpPr>
          <p:cNvPr id="50" name="Google Shape;5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‹N›</a:t>
            </a:fld>
            <a:endParaRPr/>
          </a:p>
        </p:txBody>
      </p:sp>
      <p:sp>
        <p:nvSpPr>
          <p:cNvPr id="51" name="Google Shape;51;p8"/>
          <p:cNvSpPr/>
          <p:nvPr/>
        </p:nvSpPr>
        <p:spPr>
          <a:xfrm>
            <a:off x="3314700" y="720000"/>
            <a:ext cx="5101200" cy="369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txBox="1">
            <a:spLocks noGrp="1"/>
          </p:cNvSpPr>
          <p:nvPr>
            <p:ph type="ctrTitle"/>
          </p:nvPr>
        </p:nvSpPr>
        <p:spPr>
          <a:xfrm>
            <a:off x="3843750" y="720000"/>
            <a:ext cx="4572000" cy="3489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93623"/>
              </a:buClr>
              <a:buSzPts val="5900"/>
              <a:buNone/>
              <a:defRPr sz="5900" b="1">
                <a:solidFill>
                  <a:srgbClr val="693623"/>
                </a:solidFill>
              </a:defRPr>
            </a:lvl1pPr>
            <a:lvl2pPr lvl="1" rtl="0">
              <a:spcBef>
                <a:spcPts val="0"/>
              </a:spcBef>
              <a:spcAft>
                <a:spcPts val="0"/>
              </a:spcAft>
              <a:buClr>
                <a:srgbClr val="FFFFFF"/>
              </a:buClr>
              <a:buSzPts val="6100"/>
              <a:buNone/>
              <a:defRPr sz="6100" b="1">
                <a:solidFill>
                  <a:srgbClr val="FFFFFF"/>
                </a:solidFill>
              </a:defRPr>
            </a:lvl2pPr>
            <a:lvl3pPr lvl="2" rtl="0">
              <a:spcBef>
                <a:spcPts val="0"/>
              </a:spcBef>
              <a:spcAft>
                <a:spcPts val="0"/>
              </a:spcAft>
              <a:buClr>
                <a:srgbClr val="FFFFFF"/>
              </a:buClr>
              <a:buSzPts val="6100"/>
              <a:buNone/>
              <a:defRPr sz="6100" b="1">
                <a:solidFill>
                  <a:srgbClr val="FFFFFF"/>
                </a:solidFill>
              </a:defRPr>
            </a:lvl3pPr>
            <a:lvl4pPr lvl="3" rtl="0">
              <a:spcBef>
                <a:spcPts val="0"/>
              </a:spcBef>
              <a:spcAft>
                <a:spcPts val="0"/>
              </a:spcAft>
              <a:buClr>
                <a:srgbClr val="FFFFFF"/>
              </a:buClr>
              <a:buSzPts val="6100"/>
              <a:buNone/>
              <a:defRPr sz="6100" b="1">
                <a:solidFill>
                  <a:srgbClr val="FFFFFF"/>
                </a:solidFill>
              </a:defRPr>
            </a:lvl4pPr>
            <a:lvl5pPr lvl="4" rtl="0">
              <a:spcBef>
                <a:spcPts val="0"/>
              </a:spcBef>
              <a:spcAft>
                <a:spcPts val="0"/>
              </a:spcAft>
              <a:buClr>
                <a:srgbClr val="FFFFFF"/>
              </a:buClr>
              <a:buSzPts val="6100"/>
              <a:buNone/>
              <a:defRPr sz="6100" b="1">
                <a:solidFill>
                  <a:srgbClr val="FFFFFF"/>
                </a:solidFill>
              </a:defRPr>
            </a:lvl5pPr>
            <a:lvl6pPr lvl="5" rtl="0">
              <a:spcBef>
                <a:spcPts val="0"/>
              </a:spcBef>
              <a:spcAft>
                <a:spcPts val="0"/>
              </a:spcAft>
              <a:buClr>
                <a:srgbClr val="FFFFFF"/>
              </a:buClr>
              <a:buSzPts val="6100"/>
              <a:buNone/>
              <a:defRPr sz="6100" b="1">
                <a:solidFill>
                  <a:srgbClr val="FFFFFF"/>
                </a:solidFill>
              </a:defRPr>
            </a:lvl6pPr>
            <a:lvl7pPr lvl="6" rtl="0">
              <a:spcBef>
                <a:spcPts val="0"/>
              </a:spcBef>
              <a:spcAft>
                <a:spcPts val="0"/>
              </a:spcAft>
              <a:buClr>
                <a:srgbClr val="FFFFFF"/>
              </a:buClr>
              <a:buSzPts val="6100"/>
              <a:buNone/>
              <a:defRPr sz="6100" b="1">
                <a:solidFill>
                  <a:srgbClr val="FFFFFF"/>
                </a:solidFill>
              </a:defRPr>
            </a:lvl7pPr>
            <a:lvl8pPr lvl="7" rtl="0">
              <a:spcBef>
                <a:spcPts val="0"/>
              </a:spcBef>
              <a:spcAft>
                <a:spcPts val="0"/>
              </a:spcAft>
              <a:buClr>
                <a:srgbClr val="FFFFFF"/>
              </a:buClr>
              <a:buSzPts val="6100"/>
              <a:buNone/>
              <a:defRPr sz="6100" b="1">
                <a:solidFill>
                  <a:srgbClr val="FFFFFF"/>
                </a:solidFill>
              </a:defRPr>
            </a:lvl8pPr>
            <a:lvl9pPr lvl="8" rtl="0">
              <a:spcBef>
                <a:spcPts val="0"/>
              </a:spcBef>
              <a:spcAft>
                <a:spcPts val="0"/>
              </a:spcAft>
              <a:buClr>
                <a:srgbClr val="FFFFFF"/>
              </a:buClr>
              <a:buSzPts val="6100"/>
              <a:buNone/>
              <a:defRPr sz="6100" b="1">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53"/>
        <p:cNvGrpSpPr/>
        <p:nvPr/>
      </p:nvGrpSpPr>
      <p:grpSpPr>
        <a:xfrm>
          <a:off x="0" y="0"/>
          <a:ext cx="0" cy="0"/>
          <a:chOff x="0" y="0"/>
          <a:chExt cx="0" cy="0"/>
        </a:xfrm>
      </p:grpSpPr>
      <p:pic>
        <p:nvPicPr>
          <p:cNvPr id="54" name="Google Shape;54;p9"/>
          <p:cNvPicPr preferRelativeResize="0"/>
          <p:nvPr/>
        </p:nvPicPr>
        <p:blipFill>
          <a:blip r:embed="rId2">
            <a:alphaModFix amt="10000"/>
          </a:blip>
          <a:stretch>
            <a:fillRect/>
          </a:stretch>
        </p:blipFill>
        <p:spPr>
          <a:xfrm>
            <a:off x="-31975" y="-661950"/>
            <a:ext cx="9207950" cy="5805449"/>
          </a:xfrm>
          <a:prstGeom prst="rect">
            <a:avLst/>
          </a:prstGeom>
          <a:noFill/>
          <a:ln>
            <a:noFill/>
          </a:ln>
        </p:spPr>
      </p:pic>
      <p:sp>
        <p:nvSpPr>
          <p:cNvPr id="55" name="Google Shape;55;p9"/>
          <p:cNvSpPr txBox="1">
            <a:spLocks noGrp="1"/>
          </p:cNvSpPr>
          <p:nvPr>
            <p:ph type="ctrTitle"/>
          </p:nvPr>
        </p:nvSpPr>
        <p:spPr>
          <a:xfrm>
            <a:off x="720000" y="948600"/>
            <a:ext cx="3852000" cy="1896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93623"/>
              </a:buClr>
              <a:buSzPts val="4000"/>
              <a:buNone/>
              <a:defRPr sz="4000" b="1">
                <a:solidFill>
                  <a:srgbClr val="693623"/>
                </a:solidFill>
              </a:defRPr>
            </a:lvl1pPr>
            <a:lvl2pPr lvl="1"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2pPr>
            <a:lvl3pPr lvl="2"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3pPr>
            <a:lvl4pPr lvl="3"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4pPr>
            <a:lvl5pPr lvl="4"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5pPr>
            <a:lvl6pPr lvl="5"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6pPr>
            <a:lvl7pPr lvl="6"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7pPr>
            <a:lvl8pPr lvl="7"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8pPr>
            <a:lvl9pPr lvl="8" rtl="0">
              <a:spcBef>
                <a:spcPts val="0"/>
              </a:spcBef>
              <a:spcAft>
                <a:spcPts val="0"/>
              </a:spcAft>
              <a:buClr>
                <a:srgbClr val="024763"/>
              </a:buClr>
              <a:buSzPts val="2500"/>
              <a:buFont typeface="Montserrat ExtraBold"/>
              <a:buNone/>
              <a:defRPr sz="2500">
                <a:solidFill>
                  <a:srgbClr val="024763"/>
                </a:solidFill>
                <a:latin typeface="Montserrat ExtraBold"/>
                <a:ea typeface="Montserrat ExtraBold"/>
                <a:cs typeface="Montserrat ExtraBold"/>
                <a:sym typeface="Montserrat ExtraBold"/>
              </a:defRPr>
            </a:lvl9pPr>
          </a:lstStyle>
          <a:p>
            <a:endParaRPr/>
          </a:p>
        </p:txBody>
      </p:sp>
      <p:sp>
        <p:nvSpPr>
          <p:cNvPr id="56" name="Google Shape;56;p9"/>
          <p:cNvSpPr txBox="1">
            <a:spLocks noGrp="1"/>
          </p:cNvSpPr>
          <p:nvPr>
            <p:ph type="subTitle" idx="1"/>
          </p:nvPr>
        </p:nvSpPr>
        <p:spPr>
          <a:xfrm>
            <a:off x="720000" y="2350647"/>
            <a:ext cx="3852000" cy="18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Roboto"/>
              <a:buNone/>
              <a:defRPr>
                <a:latin typeface="Roboto"/>
                <a:ea typeface="Roboto"/>
                <a:cs typeface="Roboto"/>
                <a:sym typeface="Roboto"/>
              </a:defRPr>
            </a:lvl1pPr>
            <a:lvl2pPr lvl="1"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2pPr>
            <a:lvl3pPr lvl="2"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3pPr>
            <a:lvl4pPr lvl="3"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4pPr>
            <a:lvl5pPr lvl="4"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5pPr>
            <a:lvl6pPr lvl="5"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6pPr>
            <a:lvl7pPr lvl="6"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7pPr>
            <a:lvl8pPr lvl="7"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8pPr>
            <a:lvl9pPr lvl="8" rtl="0">
              <a:lnSpc>
                <a:spcPct val="100000"/>
              </a:lnSpc>
              <a:spcBef>
                <a:spcPts val="0"/>
              </a:spcBef>
              <a:spcAft>
                <a:spcPts val="0"/>
              </a:spcAft>
              <a:buClr>
                <a:srgbClr val="024763"/>
              </a:buClr>
              <a:buSzPts val="1800"/>
              <a:buFont typeface="Roboto Light"/>
              <a:buNone/>
              <a:defRPr sz="1800">
                <a:solidFill>
                  <a:srgbClr val="024763"/>
                </a:solidFill>
                <a:latin typeface="Roboto Light"/>
                <a:ea typeface="Roboto Light"/>
                <a:cs typeface="Roboto Light"/>
                <a:sym typeface="Roboto Light"/>
              </a:defRPr>
            </a:lvl9pPr>
          </a:lstStyle>
          <a:p>
            <a:endParaRPr/>
          </a:p>
        </p:txBody>
      </p:sp>
      <p:sp>
        <p:nvSpPr>
          <p:cNvPr id="57" name="Google Shape;57;p9"/>
          <p:cNvSpPr/>
          <p:nvPr/>
        </p:nvSpPr>
        <p:spPr>
          <a:xfrm>
            <a:off x="790750" y="0"/>
            <a:ext cx="949800" cy="23505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56700" y="4559350"/>
            <a:ext cx="1283400" cy="6195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s">
  <p:cSld name="CUSTOM">
    <p:bg>
      <p:bgPr>
        <a:solidFill>
          <a:srgbClr val="693623"/>
        </a:solidFill>
        <a:effectLst/>
      </p:bgPr>
    </p:bg>
    <p:spTree>
      <p:nvGrpSpPr>
        <p:cNvPr id="1" name="Shape 90"/>
        <p:cNvGrpSpPr/>
        <p:nvPr/>
      </p:nvGrpSpPr>
      <p:grpSpPr>
        <a:xfrm>
          <a:off x="0" y="0"/>
          <a:ext cx="0" cy="0"/>
          <a:chOff x="0" y="0"/>
          <a:chExt cx="0" cy="0"/>
        </a:xfrm>
      </p:grpSpPr>
      <p:pic>
        <p:nvPicPr>
          <p:cNvPr id="91" name="Google Shape;91;p14"/>
          <p:cNvPicPr preferRelativeResize="0"/>
          <p:nvPr/>
        </p:nvPicPr>
        <p:blipFill>
          <a:blip r:embed="rId2">
            <a:alphaModFix amt="16000"/>
          </a:blip>
          <a:stretch>
            <a:fillRect/>
          </a:stretch>
        </p:blipFill>
        <p:spPr>
          <a:xfrm>
            <a:off x="-31975" y="-661950"/>
            <a:ext cx="9207950" cy="5805449"/>
          </a:xfrm>
          <a:prstGeom prst="rect">
            <a:avLst/>
          </a:prstGeom>
          <a:noFill/>
          <a:ln>
            <a:noFill/>
          </a:ln>
        </p:spPr>
      </p:pic>
      <p:sp>
        <p:nvSpPr>
          <p:cNvPr id="92" name="Google Shape;92;p14"/>
          <p:cNvSpPr/>
          <p:nvPr/>
        </p:nvSpPr>
        <p:spPr>
          <a:xfrm>
            <a:off x="6101583" y="1276500"/>
            <a:ext cx="1407000" cy="4012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3" name="Google Shape;93;p14"/>
          <p:cNvSpPr/>
          <p:nvPr/>
        </p:nvSpPr>
        <p:spPr>
          <a:xfrm>
            <a:off x="1764800" y="1285550"/>
            <a:ext cx="1407000" cy="40122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4" name="Google Shape;94;p14"/>
          <p:cNvSpPr/>
          <p:nvPr/>
        </p:nvSpPr>
        <p:spPr>
          <a:xfrm>
            <a:off x="3704725" y="1276500"/>
            <a:ext cx="1734600" cy="36438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5" name="Google Shape;95;p14"/>
          <p:cNvSpPr/>
          <p:nvPr/>
        </p:nvSpPr>
        <p:spPr>
          <a:xfrm>
            <a:off x="722300" y="3114675"/>
            <a:ext cx="1976400" cy="205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6" name="Google Shape;96;p14"/>
          <p:cNvSpPr/>
          <p:nvPr/>
        </p:nvSpPr>
        <p:spPr>
          <a:xfrm>
            <a:off x="3583808" y="3114802"/>
            <a:ext cx="1976400" cy="2056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7" name="Google Shape;97;p14"/>
          <p:cNvSpPr/>
          <p:nvPr/>
        </p:nvSpPr>
        <p:spPr>
          <a:xfrm>
            <a:off x="6445975" y="3114732"/>
            <a:ext cx="1976400" cy="2056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98" name="Google Shape;98;p14"/>
          <p:cNvSpPr txBox="1">
            <a:spLocks noGrp="1"/>
          </p:cNvSpPr>
          <p:nvPr>
            <p:ph type="subTitle" idx="1"/>
          </p:nvPr>
        </p:nvSpPr>
        <p:spPr>
          <a:xfrm>
            <a:off x="801492"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99" name="Google Shape;99;p14"/>
          <p:cNvSpPr txBox="1">
            <a:spLocks noGrp="1"/>
          </p:cNvSpPr>
          <p:nvPr>
            <p:ph type="ctrTitle"/>
          </p:nvPr>
        </p:nvSpPr>
        <p:spPr>
          <a:xfrm>
            <a:off x="400842"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0" name="Google Shape;100;p14"/>
          <p:cNvSpPr txBox="1">
            <a:spLocks noGrp="1"/>
          </p:cNvSpPr>
          <p:nvPr>
            <p:ph type="subTitle" idx="2"/>
          </p:nvPr>
        </p:nvSpPr>
        <p:spPr>
          <a:xfrm>
            <a:off x="6525168"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101" name="Google Shape;101;p14"/>
          <p:cNvSpPr txBox="1">
            <a:spLocks noGrp="1"/>
          </p:cNvSpPr>
          <p:nvPr>
            <p:ph type="ctrTitle" idx="3"/>
          </p:nvPr>
        </p:nvSpPr>
        <p:spPr>
          <a:xfrm>
            <a:off x="6124518"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2" name="Google Shape;102;p14"/>
          <p:cNvSpPr txBox="1">
            <a:spLocks noGrp="1"/>
          </p:cNvSpPr>
          <p:nvPr>
            <p:ph type="subTitle" idx="4"/>
          </p:nvPr>
        </p:nvSpPr>
        <p:spPr>
          <a:xfrm>
            <a:off x="3666842" y="38129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oboto"/>
              <a:buNone/>
              <a:defRPr sz="1200">
                <a:latin typeface="Roboto"/>
                <a:ea typeface="Roboto"/>
                <a:cs typeface="Roboto"/>
                <a:sym typeface="Roboto"/>
              </a:defRPr>
            </a:lvl1pPr>
            <a:lvl2pPr lvl="1" algn="ctr" rtl="0">
              <a:lnSpc>
                <a:spcPct val="100000"/>
              </a:lnSpc>
              <a:spcBef>
                <a:spcPts val="0"/>
              </a:spcBef>
              <a:spcAft>
                <a:spcPts val="0"/>
              </a:spcAft>
              <a:buSzPts val="1200"/>
              <a:buFont typeface="Roboto"/>
              <a:buNone/>
              <a:defRPr sz="1200">
                <a:latin typeface="Roboto"/>
                <a:ea typeface="Roboto"/>
                <a:cs typeface="Roboto"/>
                <a:sym typeface="Roboto"/>
              </a:defRPr>
            </a:lvl2pPr>
            <a:lvl3pPr lvl="2" algn="ctr" rtl="0">
              <a:lnSpc>
                <a:spcPct val="100000"/>
              </a:lnSpc>
              <a:spcBef>
                <a:spcPts val="0"/>
              </a:spcBef>
              <a:spcAft>
                <a:spcPts val="0"/>
              </a:spcAft>
              <a:buSzPts val="1200"/>
              <a:buFont typeface="Roboto"/>
              <a:buNone/>
              <a:defRPr sz="1200">
                <a:latin typeface="Roboto"/>
                <a:ea typeface="Roboto"/>
                <a:cs typeface="Roboto"/>
                <a:sym typeface="Roboto"/>
              </a:defRPr>
            </a:lvl3pPr>
            <a:lvl4pPr lvl="3" algn="ctr" rtl="0">
              <a:lnSpc>
                <a:spcPct val="100000"/>
              </a:lnSpc>
              <a:spcBef>
                <a:spcPts val="0"/>
              </a:spcBef>
              <a:spcAft>
                <a:spcPts val="0"/>
              </a:spcAft>
              <a:buSzPts val="1200"/>
              <a:buFont typeface="Roboto"/>
              <a:buNone/>
              <a:defRPr sz="1200">
                <a:latin typeface="Roboto"/>
                <a:ea typeface="Roboto"/>
                <a:cs typeface="Roboto"/>
                <a:sym typeface="Roboto"/>
              </a:defRPr>
            </a:lvl4pPr>
            <a:lvl5pPr lvl="4" algn="ctr" rtl="0">
              <a:lnSpc>
                <a:spcPct val="100000"/>
              </a:lnSpc>
              <a:spcBef>
                <a:spcPts val="0"/>
              </a:spcBef>
              <a:spcAft>
                <a:spcPts val="0"/>
              </a:spcAft>
              <a:buSzPts val="1200"/>
              <a:buFont typeface="Roboto"/>
              <a:buNone/>
              <a:defRPr sz="1200">
                <a:latin typeface="Roboto"/>
                <a:ea typeface="Roboto"/>
                <a:cs typeface="Roboto"/>
                <a:sym typeface="Roboto"/>
              </a:defRPr>
            </a:lvl5pPr>
            <a:lvl6pPr lvl="5" algn="ctr" rtl="0">
              <a:lnSpc>
                <a:spcPct val="100000"/>
              </a:lnSpc>
              <a:spcBef>
                <a:spcPts val="0"/>
              </a:spcBef>
              <a:spcAft>
                <a:spcPts val="0"/>
              </a:spcAft>
              <a:buSzPts val="1200"/>
              <a:buFont typeface="Roboto"/>
              <a:buNone/>
              <a:defRPr sz="1200">
                <a:latin typeface="Roboto"/>
                <a:ea typeface="Roboto"/>
                <a:cs typeface="Roboto"/>
                <a:sym typeface="Roboto"/>
              </a:defRPr>
            </a:lvl6pPr>
            <a:lvl7pPr lvl="6" algn="ctr" rtl="0">
              <a:lnSpc>
                <a:spcPct val="100000"/>
              </a:lnSpc>
              <a:spcBef>
                <a:spcPts val="0"/>
              </a:spcBef>
              <a:spcAft>
                <a:spcPts val="0"/>
              </a:spcAft>
              <a:buSzPts val="1200"/>
              <a:buFont typeface="Roboto"/>
              <a:buNone/>
              <a:defRPr sz="1200">
                <a:latin typeface="Roboto"/>
                <a:ea typeface="Roboto"/>
                <a:cs typeface="Roboto"/>
                <a:sym typeface="Roboto"/>
              </a:defRPr>
            </a:lvl7pPr>
            <a:lvl8pPr lvl="7" algn="ctr" rtl="0">
              <a:lnSpc>
                <a:spcPct val="100000"/>
              </a:lnSpc>
              <a:spcBef>
                <a:spcPts val="0"/>
              </a:spcBef>
              <a:spcAft>
                <a:spcPts val="0"/>
              </a:spcAft>
              <a:buSzPts val="1200"/>
              <a:buFont typeface="Roboto"/>
              <a:buNone/>
              <a:defRPr sz="1200">
                <a:latin typeface="Roboto"/>
                <a:ea typeface="Roboto"/>
                <a:cs typeface="Roboto"/>
                <a:sym typeface="Roboto"/>
              </a:defRPr>
            </a:lvl8pPr>
            <a:lvl9pPr lvl="8" algn="ctr" rtl="0">
              <a:lnSpc>
                <a:spcPct val="100000"/>
              </a:lnSpc>
              <a:spcBef>
                <a:spcPts val="0"/>
              </a:spcBef>
              <a:spcAft>
                <a:spcPts val="0"/>
              </a:spcAft>
              <a:buSzPts val="1200"/>
              <a:buFont typeface="Roboto"/>
              <a:buNone/>
              <a:defRPr sz="1200">
                <a:latin typeface="Roboto"/>
                <a:ea typeface="Roboto"/>
                <a:cs typeface="Roboto"/>
                <a:sym typeface="Roboto"/>
              </a:defRPr>
            </a:lvl9pPr>
          </a:lstStyle>
          <a:p>
            <a:endParaRPr/>
          </a:p>
        </p:txBody>
      </p:sp>
      <p:sp>
        <p:nvSpPr>
          <p:cNvPr id="103" name="Google Shape;103;p14"/>
          <p:cNvSpPr txBox="1">
            <a:spLocks noGrp="1"/>
          </p:cNvSpPr>
          <p:nvPr>
            <p:ph type="ctrTitle" idx="5"/>
          </p:nvPr>
        </p:nvSpPr>
        <p:spPr>
          <a:xfrm>
            <a:off x="3266192" y="34984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693623"/>
              </a:buClr>
              <a:buSzPts val="1800"/>
              <a:buNone/>
              <a:defRPr sz="1800">
                <a:solidFill>
                  <a:srgbClr val="693623"/>
                </a:solidFill>
              </a:defRPr>
            </a:lvl1pPr>
            <a:lvl2pPr lvl="1"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2pPr>
            <a:lvl3pPr lvl="2"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3pPr>
            <a:lvl4pPr lvl="3"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4pPr>
            <a:lvl5pPr lvl="4"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5pPr>
            <a:lvl6pPr lvl="5"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6pPr>
            <a:lvl7pPr lvl="6"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7pPr>
            <a:lvl8pPr lvl="7"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8pPr>
            <a:lvl9pPr lvl="8" algn="ctr" rtl="0">
              <a:spcBef>
                <a:spcPts val="0"/>
              </a:spcBef>
              <a:spcAft>
                <a:spcPts val="0"/>
              </a:spcAft>
              <a:buClr>
                <a:srgbClr val="693623"/>
              </a:buClr>
              <a:buSzPts val="1800"/>
              <a:buFont typeface="Courier New"/>
              <a:buNone/>
              <a:defRPr sz="1800">
                <a:solidFill>
                  <a:srgbClr val="693623"/>
                </a:solidFill>
                <a:latin typeface="Courier New"/>
                <a:ea typeface="Courier New"/>
                <a:cs typeface="Courier New"/>
                <a:sym typeface="Courier New"/>
              </a:defRPr>
            </a:lvl9pPr>
          </a:lstStyle>
          <a:p>
            <a:endParaRPr/>
          </a:p>
        </p:txBody>
      </p:sp>
      <p:sp>
        <p:nvSpPr>
          <p:cNvPr id="104" name="Google Shape;104;p14"/>
          <p:cNvSpPr txBox="1">
            <a:spLocks noGrp="1"/>
          </p:cNvSpPr>
          <p:nvPr>
            <p:ph type="title" idx="6"/>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700"/>
              <a:buNone/>
              <a:defRPr sz="2700" b="1">
                <a:solidFill>
                  <a:schemeClr val="lt2"/>
                </a:solidFill>
              </a:defRPr>
            </a:lvl1pPr>
            <a:lvl2pPr lvl="1" rtl="0">
              <a:spcBef>
                <a:spcPts val="0"/>
              </a:spcBef>
              <a:spcAft>
                <a:spcPts val="0"/>
              </a:spcAft>
              <a:buSzPts val="2400"/>
              <a:buFont typeface="Montserrat"/>
              <a:buNone/>
              <a:defRPr sz="2400" b="1">
                <a:latin typeface="Montserrat"/>
                <a:ea typeface="Montserrat"/>
                <a:cs typeface="Montserrat"/>
                <a:sym typeface="Montserrat"/>
              </a:defRPr>
            </a:lvl2pPr>
            <a:lvl3pPr lvl="2" rtl="0">
              <a:spcBef>
                <a:spcPts val="0"/>
              </a:spcBef>
              <a:spcAft>
                <a:spcPts val="0"/>
              </a:spcAft>
              <a:buSzPts val="2400"/>
              <a:buFont typeface="Montserrat"/>
              <a:buNone/>
              <a:defRPr sz="2400" b="1">
                <a:latin typeface="Montserrat"/>
                <a:ea typeface="Montserrat"/>
                <a:cs typeface="Montserrat"/>
                <a:sym typeface="Montserrat"/>
              </a:defRPr>
            </a:lvl3pPr>
            <a:lvl4pPr lvl="3" rtl="0">
              <a:spcBef>
                <a:spcPts val="0"/>
              </a:spcBef>
              <a:spcAft>
                <a:spcPts val="0"/>
              </a:spcAft>
              <a:buSzPts val="2400"/>
              <a:buFont typeface="Montserrat"/>
              <a:buNone/>
              <a:defRPr sz="2400" b="1">
                <a:latin typeface="Montserrat"/>
                <a:ea typeface="Montserrat"/>
                <a:cs typeface="Montserrat"/>
                <a:sym typeface="Montserrat"/>
              </a:defRPr>
            </a:lvl4pPr>
            <a:lvl5pPr lvl="4" rtl="0">
              <a:spcBef>
                <a:spcPts val="0"/>
              </a:spcBef>
              <a:spcAft>
                <a:spcPts val="0"/>
              </a:spcAft>
              <a:buSzPts val="2400"/>
              <a:buFont typeface="Montserrat"/>
              <a:buNone/>
              <a:defRPr sz="2400" b="1">
                <a:latin typeface="Montserrat"/>
                <a:ea typeface="Montserrat"/>
                <a:cs typeface="Montserrat"/>
                <a:sym typeface="Montserrat"/>
              </a:defRPr>
            </a:lvl5pPr>
            <a:lvl6pPr lvl="5" rtl="0">
              <a:spcBef>
                <a:spcPts val="0"/>
              </a:spcBef>
              <a:spcAft>
                <a:spcPts val="0"/>
              </a:spcAft>
              <a:buSzPts val="2400"/>
              <a:buFont typeface="Montserrat"/>
              <a:buNone/>
              <a:defRPr sz="2400" b="1">
                <a:latin typeface="Montserrat"/>
                <a:ea typeface="Montserrat"/>
                <a:cs typeface="Montserrat"/>
                <a:sym typeface="Montserrat"/>
              </a:defRPr>
            </a:lvl6pPr>
            <a:lvl7pPr lvl="6" rtl="0">
              <a:spcBef>
                <a:spcPts val="0"/>
              </a:spcBef>
              <a:spcAft>
                <a:spcPts val="0"/>
              </a:spcAft>
              <a:buSzPts val="2400"/>
              <a:buFont typeface="Montserrat"/>
              <a:buNone/>
              <a:defRPr sz="2400" b="1">
                <a:latin typeface="Montserrat"/>
                <a:ea typeface="Montserrat"/>
                <a:cs typeface="Montserrat"/>
                <a:sym typeface="Montserrat"/>
              </a:defRPr>
            </a:lvl7pPr>
            <a:lvl8pPr lvl="7" rtl="0">
              <a:spcBef>
                <a:spcPts val="0"/>
              </a:spcBef>
              <a:spcAft>
                <a:spcPts val="0"/>
              </a:spcAft>
              <a:buSzPts val="2400"/>
              <a:buFont typeface="Montserrat"/>
              <a:buNone/>
              <a:defRPr sz="2400" b="1">
                <a:latin typeface="Montserrat"/>
                <a:ea typeface="Montserrat"/>
                <a:cs typeface="Montserrat"/>
                <a:sym typeface="Montserrat"/>
              </a:defRPr>
            </a:lvl8pPr>
            <a:lvl9pPr lvl="8" rtl="0">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and numbers 2">
  <p:cSld name="CUSTOM_7_2">
    <p:bg>
      <p:bgPr>
        <a:solidFill>
          <a:schemeClr val="lt1"/>
        </a:solidFill>
        <a:effectLst/>
      </p:bgPr>
    </p:bg>
    <p:spTree>
      <p:nvGrpSpPr>
        <p:cNvPr id="1" name="Shape 177"/>
        <p:cNvGrpSpPr/>
        <p:nvPr/>
      </p:nvGrpSpPr>
      <p:grpSpPr>
        <a:xfrm>
          <a:off x="0" y="0"/>
          <a:ext cx="0" cy="0"/>
          <a:chOff x="0" y="0"/>
          <a:chExt cx="0" cy="0"/>
        </a:xfrm>
      </p:grpSpPr>
      <p:sp>
        <p:nvSpPr>
          <p:cNvPr id="178" name="Google Shape;178;p22"/>
          <p:cNvSpPr/>
          <p:nvPr/>
        </p:nvSpPr>
        <p:spPr>
          <a:xfrm rot="5400000">
            <a:off x="4450950" y="-2368800"/>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79" name="Google Shape;179;p22"/>
          <p:cNvSpPr/>
          <p:nvPr/>
        </p:nvSpPr>
        <p:spPr>
          <a:xfrm rot="5400000">
            <a:off x="4450950" y="-82075"/>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80" name="Google Shape;180;p22"/>
          <p:cNvSpPr/>
          <p:nvPr/>
        </p:nvSpPr>
        <p:spPr>
          <a:xfrm rot="5400000">
            <a:off x="3514675" y="-3699075"/>
            <a:ext cx="1229100" cy="8561400"/>
          </a:xfrm>
          <a:prstGeom prst="rect">
            <a:avLst/>
          </a:prstGeom>
          <a:solidFill>
            <a:srgbClr val="693623"/>
          </a:solidFill>
          <a:ln w="9525" cap="flat" cmpd="sng">
            <a:solidFill>
              <a:srgbClr val="693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rot="5400000">
            <a:off x="3698100" y="-1225437"/>
            <a:ext cx="981000" cy="84429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182" name="Google Shape;182;p22"/>
          <p:cNvSpPr txBox="1">
            <a:spLocks noGrp="1"/>
          </p:cNvSpPr>
          <p:nvPr>
            <p:ph type="title" hasCustomPrompt="1"/>
          </p:nvPr>
        </p:nvSpPr>
        <p:spPr>
          <a:xfrm>
            <a:off x="1630000" y="1362150"/>
            <a:ext cx="6786000" cy="62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b="1"/>
            </a:lvl1pPr>
            <a:lvl2pPr lvl="1"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3" name="Google Shape;183;p22"/>
          <p:cNvSpPr txBox="1">
            <a:spLocks noGrp="1"/>
          </p:cNvSpPr>
          <p:nvPr>
            <p:ph type="title" idx="2" hasCustomPrompt="1"/>
          </p:nvPr>
        </p:nvSpPr>
        <p:spPr>
          <a:xfrm>
            <a:off x="726100" y="3642950"/>
            <a:ext cx="7689900" cy="62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3600" b="1"/>
            </a:lvl1pPr>
            <a:lvl2pPr lvl="1"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algn="r"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4" name="Google Shape;184;p22"/>
          <p:cNvSpPr txBox="1">
            <a:spLocks noGrp="1"/>
          </p:cNvSpPr>
          <p:nvPr>
            <p:ph type="title" idx="3"/>
          </p:nvPr>
        </p:nvSpPr>
        <p:spPr>
          <a:xfrm>
            <a:off x="720000" y="643800"/>
            <a:ext cx="7695900" cy="477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700"/>
              <a:buNone/>
              <a:defRPr sz="2700" b="1">
                <a:solidFill>
                  <a:schemeClr val="lt2"/>
                </a:solidFill>
              </a:defRPr>
            </a:lvl1pPr>
            <a:lvl2pPr lvl="1"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2pPr>
            <a:lvl3pPr lvl="2"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3pPr>
            <a:lvl4pPr lvl="3"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4pPr>
            <a:lvl5pPr lvl="4"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5pPr>
            <a:lvl6pPr lvl="5"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6pPr>
            <a:lvl7pPr lvl="6"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7pPr>
            <a:lvl8pPr lvl="7"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8pPr>
            <a:lvl9pPr lvl="8" rtl="0">
              <a:spcBef>
                <a:spcPts val="0"/>
              </a:spcBef>
              <a:spcAft>
                <a:spcPts val="0"/>
              </a:spcAft>
              <a:buClr>
                <a:srgbClr val="693623"/>
              </a:buClr>
              <a:buSzPts val="2400"/>
              <a:buFont typeface="Courier New"/>
              <a:buNone/>
              <a:defRPr sz="2400" b="1">
                <a:solidFill>
                  <a:srgbClr val="693623"/>
                </a:solidFill>
                <a:latin typeface="Courier New"/>
                <a:ea typeface="Courier New"/>
                <a:cs typeface="Courier New"/>
                <a:sym typeface="Courier New"/>
              </a:defRPr>
            </a:lvl9pPr>
          </a:lstStyle>
          <a:p>
            <a:endParaRPr/>
          </a:p>
        </p:txBody>
      </p:sp>
      <p:sp>
        <p:nvSpPr>
          <p:cNvPr id="185" name="Google Shape;185;p22"/>
          <p:cNvSpPr txBox="1">
            <a:spLocks noGrp="1"/>
          </p:cNvSpPr>
          <p:nvPr>
            <p:ph type="subTitle" idx="1"/>
          </p:nvPr>
        </p:nvSpPr>
        <p:spPr>
          <a:xfrm>
            <a:off x="1630000" y="1882458"/>
            <a:ext cx="6786000" cy="46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algn="r" rtl="0">
              <a:lnSpc>
                <a:spcPct val="100000"/>
              </a:lnSpc>
              <a:spcBef>
                <a:spcPts val="0"/>
              </a:spcBef>
              <a:spcAft>
                <a:spcPts val="0"/>
              </a:spcAft>
              <a:buClr>
                <a:srgbClr val="693623"/>
              </a:buClr>
              <a:buSzPts val="1600"/>
              <a:buNone/>
              <a:defRPr sz="1600">
                <a:solidFill>
                  <a:srgbClr val="693623"/>
                </a:solidFill>
              </a:defRPr>
            </a:lvl9pPr>
          </a:lstStyle>
          <a:p>
            <a:endParaRPr/>
          </a:p>
        </p:txBody>
      </p:sp>
      <p:sp>
        <p:nvSpPr>
          <p:cNvPr id="186" name="Google Shape;186;p22"/>
          <p:cNvSpPr txBox="1">
            <a:spLocks noGrp="1"/>
          </p:cNvSpPr>
          <p:nvPr>
            <p:ph type="subTitle" idx="4"/>
          </p:nvPr>
        </p:nvSpPr>
        <p:spPr>
          <a:xfrm>
            <a:off x="726100" y="4163193"/>
            <a:ext cx="7689900" cy="46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algn="r"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algn="r" rtl="0">
              <a:lnSpc>
                <a:spcPct val="100000"/>
              </a:lnSpc>
              <a:spcBef>
                <a:spcPts val="0"/>
              </a:spcBef>
              <a:spcAft>
                <a:spcPts val="0"/>
              </a:spcAft>
              <a:buClr>
                <a:srgbClr val="693623"/>
              </a:buClr>
              <a:buSzPts val="1600"/>
              <a:buNone/>
              <a:defRPr sz="1600">
                <a:solidFill>
                  <a:srgbClr val="693623"/>
                </a:solidFill>
              </a:defRPr>
            </a:lvl9pPr>
          </a:lstStyle>
          <a:p>
            <a:endParaRPr/>
          </a:p>
        </p:txBody>
      </p:sp>
      <p:sp>
        <p:nvSpPr>
          <p:cNvPr id="187" name="Google Shape;187;p22"/>
          <p:cNvSpPr txBox="1">
            <a:spLocks noGrp="1"/>
          </p:cNvSpPr>
          <p:nvPr>
            <p:ph type="title" idx="5" hasCustomPrompt="1"/>
          </p:nvPr>
        </p:nvSpPr>
        <p:spPr>
          <a:xfrm>
            <a:off x="720875" y="2489698"/>
            <a:ext cx="6786000" cy="6237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b="1"/>
            </a:lvl1pPr>
            <a:lvl2pPr lvl="1"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2pPr>
            <a:lvl3pPr lvl="2"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3pPr>
            <a:lvl4pPr lvl="3"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4pPr>
            <a:lvl5pPr lvl="4"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5pPr>
            <a:lvl6pPr lvl="5"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6pPr>
            <a:lvl7pPr lvl="6"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7pPr>
            <a:lvl8pPr lvl="7"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8pPr>
            <a:lvl9pPr lvl="8" rtl="0">
              <a:spcBef>
                <a:spcPts val="0"/>
              </a:spcBef>
              <a:spcAft>
                <a:spcPts val="0"/>
              </a:spcAft>
              <a:buClr>
                <a:srgbClr val="693623"/>
              </a:buClr>
              <a:buSzPts val="4800"/>
              <a:buFont typeface="Bigshot One"/>
              <a:buNone/>
              <a:defRPr sz="4800">
                <a:solidFill>
                  <a:srgbClr val="693623"/>
                </a:solidFill>
                <a:latin typeface="Bigshot One"/>
                <a:ea typeface="Bigshot One"/>
                <a:cs typeface="Bigshot One"/>
                <a:sym typeface="Bigshot One"/>
              </a:defRPr>
            </a:lvl9pPr>
          </a:lstStyle>
          <a:p>
            <a:r>
              <a:t>xx%</a:t>
            </a:r>
          </a:p>
        </p:txBody>
      </p:sp>
      <p:sp>
        <p:nvSpPr>
          <p:cNvPr id="188" name="Google Shape;188;p22"/>
          <p:cNvSpPr txBox="1">
            <a:spLocks noGrp="1"/>
          </p:cNvSpPr>
          <p:nvPr>
            <p:ph type="subTitle" idx="6"/>
          </p:nvPr>
        </p:nvSpPr>
        <p:spPr>
          <a:xfrm>
            <a:off x="720875" y="3009941"/>
            <a:ext cx="6786000" cy="4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1pPr>
            <a:lvl2pPr lvl="1"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2pPr>
            <a:lvl3pPr lvl="2"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3pPr>
            <a:lvl4pPr lvl="3"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4pPr>
            <a:lvl5pPr lvl="4"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5pPr>
            <a:lvl6pPr lvl="5"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6pPr>
            <a:lvl7pPr lvl="6"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7pPr>
            <a:lvl8pPr lvl="7" rtl="0">
              <a:lnSpc>
                <a:spcPct val="100000"/>
              </a:lnSpc>
              <a:spcBef>
                <a:spcPts val="0"/>
              </a:spcBef>
              <a:spcAft>
                <a:spcPts val="0"/>
              </a:spcAft>
              <a:buClr>
                <a:srgbClr val="693623"/>
              </a:buClr>
              <a:buSzPts val="1600"/>
              <a:buFont typeface="Roboto"/>
              <a:buNone/>
              <a:defRPr sz="1600">
                <a:solidFill>
                  <a:srgbClr val="693623"/>
                </a:solidFill>
                <a:latin typeface="Roboto"/>
                <a:ea typeface="Roboto"/>
                <a:cs typeface="Roboto"/>
                <a:sym typeface="Roboto"/>
              </a:defRPr>
            </a:lvl8pPr>
            <a:lvl9pPr lvl="8" rtl="0">
              <a:lnSpc>
                <a:spcPct val="100000"/>
              </a:lnSpc>
              <a:spcBef>
                <a:spcPts val="0"/>
              </a:spcBef>
              <a:spcAft>
                <a:spcPts val="0"/>
              </a:spcAft>
              <a:buClr>
                <a:srgbClr val="693623"/>
              </a:buClr>
              <a:buSzPts val="1600"/>
              <a:buNone/>
              <a:defRPr sz="1600">
                <a:solidFill>
                  <a:srgbClr val="693623"/>
                </a:solidFill>
              </a:defRPr>
            </a:lvl9pPr>
          </a:lstStyle>
          <a:p>
            <a:endParaRPr/>
          </a:p>
        </p:txBody>
      </p:sp>
      <p:pic>
        <p:nvPicPr>
          <p:cNvPr id="189" name="Google Shape;189;p22"/>
          <p:cNvPicPr preferRelativeResize="0"/>
          <p:nvPr/>
        </p:nvPicPr>
        <p:blipFill>
          <a:blip r:embed="rId2">
            <a:alphaModFix amt="19000"/>
          </a:blip>
          <a:stretch>
            <a:fillRect/>
          </a:stretch>
        </p:blipFill>
        <p:spPr>
          <a:xfrm>
            <a:off x="-956550" y="-4191375"/>
            <a:ext cx="9366475" cy="53911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bg>
      <p:bgPr>
        <a:solidFill>
          <a:schemeClr val="accent6"/>
        </a:solidFill>
        <a:effectLst/>
      </p:bgPr>
    </p:bg>
    <p:spTree>
      <p:nvGrpSpPr>
        <p:cNvPr id="1" name="Shape 207"/>
        <p:cNvGrpSpPr/>
        <p:nvPr/>
      </p:nvGrpSpPr>
      <p:grpSpPr>
        <a:xfrm>
          <a:off x="0" y="0"/>
          <a:ext cx="0" cy="0"/>
          <a:chOff x="0" y="0"/>
          <a:chExt cx="0" cy="0"/>
        </a:xfrm>
      </p:grpSpPr>
      <p:sp>
        <p:nvSpPr>
          <p:cNvPr id="208" name="Google Shape;208;p26"/>
          <p:cNvSpPr/>
          <p:nvPr/>
        </p:nvSpPr>
        <p:spPr>
          <a:xfrm>
            <a:off x="720000" y="720000"/>
            <a:ext cx="7695900" cy="367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pic>
        <p:nvPicPr>
          <p:cNvPr id="209" name="Google Shape;209;p26"/>
          <p:cNvPicPr preferRelativeResize="0"/>
          <p:nvPr/>
        </p:nvPicPr>
        <p:blipFill>
          <a:blip r:embed="rId2">
            <a:alphaModFix amt="19000"/>
          </a:blip>
          <a:stretch>
            <a:fillRect/>
          </a:stretch>
        </p:blipFill>
        <p:spPr>
          <a:xfrm>
            <a:off x="-222475" y="-247650"/>
            <a:ext cx="9366475" cy="5391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811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693623"/>
              </a:buClr>
              <a:buSzPts val="2800"/>
              <a:buFont typeface="Bigshot One"/>
              <a:buNone/>
              <a:defRPr sz="2800">
                <a:solidFill>
                  <a:srgbClr val="693623"/>
                </a:solidFill>
                <a:latin typeface="Bigshot One"/>
                <a:ea typeface="Bigshot One"/>
                <a:cs typeface="Bigshot One"/>
                <a:sym typeface="Bigsho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200350"/>
            <a:ext cx="7695900" cy="3246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oboto Light"/>
              <a:buChar char="●"/>
              <a:defRPr sz="1800">
                <a:solidFill>
                  <a:schemeClr val="accent6"/>
                </a:solidFill>
                <a:latin typeface="Roboto Light"/>
                <a:ea typeface="Roboto Light"/>
                <a:cs typeface="Roboto Light"/>
                <a:sym typeface="Roboto Light"/>
              </a:defRPr>
            </a:lvl1pPr>
            <a:lvl2pPr marL="914400" lvl="1"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2pPr>
            <a:lvl3pPr marL="1371600" lvl="2"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3pPr>
            <a:lvl4pPr marL="1828800" lvl="3"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4pPr>
            <a:lvl5pPr marL="2286000" lvl="4"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5pPr>
            <a:lvl6pPr marL="2743200" lvl="5"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6pPr>
            <a:lvl7pPr marL="3200400" lvl="6"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7pPr>
            <a:lvl8pPr marL="3657600" lvl="7" indent="-317500">
              <a:lnSpc>
                <a:spcPct val="115000"/>
              </a:lnSpc>
              <a:spcBef>
                <a:spcPts val="1600"/>
              </a:spcBef>
              <a:spcAft>
                <a:spcPts val="0"/>
              </a:spcAft>
              <a:buClr>
                <a:schemeClr val="accent6"/>
              </a:buClr>
              <a:buSzPts val="1400"/>
              <a:buFont typeface="Roboto Light"/>
              <a:buChar char="○"/>
              <a:defRPr>
                <a:solidFill>
                  <a:schemeClr val="accent6"/>
                </a:solidFill>
                <a:latin typeface="Roboto Light"/>
                <a:ea typeface="Roboto Light"/>
                <a:cs typeface="Roboto Light"/>
                <a:sym typeface="Roboto Light"/>
              </a:defRPr>
            </a:lvl8pPr>
            <a:lvl9pPr marL="4114800" lvl="8" indent="-317500">
              <a:lnSpc>
                <a:spcPct val="115000"/>
              </a:lnSpc>
              <a:spcBef>
                <a:spcPts val="1600"/>
              </a:spcBef>
              <a:spcAft>
                <a:spcPts val="1600"/>
              </a:spcAft>
              <a:buClr>
                <a:schemeClr val="accent6"/>
              </a:buClr>
              <a:buSzPts val="1400"/>
              <a:buFont typeface="Roboto"/>
              <a:buChar char="■"/>
              <a:defRPr>
                <a:solidFill>
                  <a:schemeClr val="accent6"/>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8"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wordreference.com/definition/genoci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hyperlink" Target="https://www.wordreference.com/definition/genocide" TargetMode="External"/><Relationship Id="rId3" Type="http://schemas.openxmlformats.org/officeDocument/2006/relationships/hyperlink" Target="http://www.un.org/en/documents/udhr/index.shtml" TargetMode="External"/><Relationship Id="rId7" Type="http://schemas.openxmlformats.org/officeDocument/2006/relationships/hyperlink" Target="https://www.amnesty.org/en/latest/news/2018/09/china-up-to-one-million-detain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ogle.it/amp/s/www.aljazeera.com/amp/news/2021/4/9/a-law-against-islam" TargetMode="External"/><Relationship Id="rId5" Type="http://schemas.openxmlformats.org/officeDocument/2006/relationships/hyperlink" Target="https://www.hrw.org/news/2020/06/18/russia-growing-internet-isolation-control-censorship" TargetMode="External"/><Relationship Id="rId4" Type="http://schemas.openxmlformats.org/officeDocument/2006/relationships/hyperlink" Target="http://www.amnesty.org/en" TargetMode="External"/><Relationship Id="rId9" Type="http://schemas.openxmlformats.org/officeDocument/2006/relationships/hyperlink" Target="https://www.treccani.it/enciclopedia/shoa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32"/>
          <p:cNvSpPr txBox="1">
            <a:spLocks noGrp="1"/>
          </p:cNvSpPr>
          <p:nvPr>
            <p:ph type="ctrTitle"/>
          </p:nvPr>
        </p:nvSpPr>
        <p:spPr>
          <a:xfrm>
            <a:off x="1547664" y="2787774"/>
            <a:ext cx="5984400" cy="10260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sz="4400" b="1" dirty="0" smtClean="0">
                <a:effectLst>
                  <a:outerShdw blurRad="50800" dist="38100" dir="2700000" algn="tl" rotWithShape="0">
                    <a:prstClr val="black">
                      <a:alpha val="40000"/>
                    </a:prstClr>
                  </a:outerShdw>
                </a:effectLst>
                <a:latin typeface="Calibri" pitchFamily="34" charset="0"/>
                <a:cs typeface="Calibri" pitchFamily="34" charset="0"/>
                <a:sym typeface="Bigshot One"/>
              </a:rPr>
              <a:t>ARTICLE </a:t>
            </a:r>
            <a:r>
              <a:rPr lang="es" sz="4400" b="1" dirty="0" smtClean="0">
                <a:effectLst>
                  <a:outerShdw blurRad="50800" dist="38100" dir="2700000" algn="tl" rotWithShape="0">
                    <a:prstClr val="black">
                      <a:alpha val="40000"/>
                    </a:prstClr>
                  </a:outerShdw>
                </a:effectLst>
                <a:latin typeface="Calibri" pitchFamily="34" charset="0"/>
                <a:cs typeface="Calibri" pitchFamily="34" charset="0"/>
                <a:sym typeface="Bigshot One"/>
              </a:rPr>
              <a:t>18</a:t>
            </a:r>
            <a:br>
              <a:rPr lang="es" sz="4400" b="1" dirty="0" smtClean="0">
                <a:effectLst>
                  <a:outerShdw blurRad="50800" dist="38100" dir="2700000" algn="tl" rotWithShape="0">
                    <a:prstClr val="black">
                      <a:alpha val="40000"/>
                    </a:prstClr>
                  </a:outerShdw>
                </a:effectLst>
                <a:latin typeface="Calibri" pitchFamily="34" charset="0"/>
                <a:cs typeface="Calibri" pitchFamily="34" charset="0"/>
                <a:sym typeface="Bigshot One"/>
              </a:rPr>
            </a:br>
            <a:r>
              <a:rPr lang="es" sz="2000" b="1" dirty="0" smtClean="0">
                <a:effectLst>
                  <a:outerShdw blurRad="50800" dist="38100" dir="2700000" algn="tl" rotWithShape="0">
                    <a:prstClr val="black">
                      <a:alpha val="40000"/>
                    </a:prstClr>
                  </a:outerShdw>
                </a:effectLst>
                <a:latin typeface="Calibri" pitchFamily="34" charset="0"/>
                <a:cs typeface="Calibri" pitchFamily="34" charset="0"/>
              </a:rPr>
              <a:t>The Universal Declaration of Human Rights, 1948</a:t>
            </a:r>
            <a:endParaRPr sz="4400" b="1" dirty="0">
              <a:effectLst>
                <a:outerShdw blurRad="50800" dist="38100" dir="2700000" algn="tl" rotWithShape="0">
                  <a:prstClr val="black">
                    <a:alpha val="40000"/>
                  </a:prstClr>
                </a:outerShdw>
              </a:effectLst>
              <a:latin typeface="Calibri" pitchFamily="34" charset="0"/>
              <a:cs typeface="Calibri" pitchFamily="34" charset="0"/>
              <a:sym typeface="Bigshot One"/>
            </a:endParaRPr>
          </a:p>
        </p:txBody>
      </p:sp>
      <p:sp>
        <p:nvSpPr>
          <p:cNvPr id="224" name="Google Shape;224;p32"/>
          <p:cNvSpPr txBox="1">
            <a:spLocks noGrp="1"/>
          </p:cNvSpPr>
          <p:nvPr>
            <p:ph type="subTitle" idx="1"/>
          </p:nvPr>
        </p:nvSpPr>
        <p:spPr>
          <a:xfrm>
            <a:off x="2555776" y="3939902"/>
            <a:ext cx="4100932" cy="37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400" dirty="0" smtClean="0">
                <a:latin typeface="Calibri" pitchFamily="34" charset="0"/>
                <a:ea typeface="OpenSymbol" pitchFamily="2" charset="0"/>
                <a:cs typeface="Calibri" pitchFamily="34" charset="0"/>
              </a:rPr>
              <a:t>GROUP 4: Gambino Annalisa, Nicola Elisa, Vit Aabhas.</a:t>
            </a:r>
            <a:endParaRPr sz="1400" dirty="0">
              <a:latin typeface="Calibri" pitchFamily="34" charset="0"/>
              <a:ea typeface="OpenSymbol" pitchFamily="2" charset="0"/>
              <a:cs typeface="Calibri" pitchFamily="34" charset="0"/>
            </a:endParaRPr>
          </a:p>
        </p:txBody>
      </p:sp>
      <p:grpSp>
        <p:nvGrpSpPr>
          <p:cNvPr id="225" name="Google Shape;225;p32"/>
          <p:cNvGrpSpPr/>
          <p:nvPr/>
        </p:nvGrpSpPr>
        <p:grpSpPr>
          <a:xfrm>
            <a:off x="4204925" y="4399500"/>
            <a:ext cx="606600" cy="606600"/>
            <a:chOff x="4204925" y="4399500"/>
            <a:chExt cx="606600" cy="606600"/>
          </a:xfrm>
        </p:grpSpPr>
        <p:sp>
          <p:nvSpPr>
            <p:cNvPr id="226" name="Google Shape;226;p32"/>
            <p:cNvSpPr/>
            <p:nvPr/>
          </p:nvSpPr>
          <p:spPr>
            <a:xfrm>
              <a:off x="4204925" y="4399500"/>
              <a:ext cx="606600" cy="606600"/>
            </a:xfrm>
            <a:prstGeom prst="ellipse">
              <a:avLst/>
            </a:prstGeom>
            <a:solidFill>
              <a:srgbClr val="693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rot="5400000">
              <a:off x="4373825" y="4583850"/>
              <a:ext cx="268800" cy="237900"/>
            </a:xfrm>
            <a:prstGeom prst="chevron">
              <a:avLst>
                <a:gd name="adj" fmla="val 50000"/>
              </a:avLst>
            </a:prstGeom>
            <a:solidFill>
              <a:schemeClr val="lt2"/>
            </a:solidFill>
            <a:ln w="9525" cap="flat" cmpd="sng">
              <a:solidFill>
                <a:srgbClr val="693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2">
            <a:hlinkClick r:id="" action="ppaction://hlinkshowjump?jump=nextslide"/>
          </p:cNvPr>
          <p:cNvSpPr/>
          <p:nvPr/>
        </p:nvSpPr>
        <p:spPr>
          <a:xfrm>
            <a:off x="4153025" y="4382775"/>
            <a:ext cx="658500" cy="606600"/>
          </a:xfrm>
          <a:prstGeom prst="rect">
            <a:avLst/>
          </a:prstGeom>
          <a:solidFill>
            <a:srgbClr val="FFFFFF">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8"/>
        <p:cNvGrpSpPr/>
        <p:nvPr/>
      </p:nvGrpSpPr>
      <p:grpSpPr>
        <a:xfrm>
          <a:off x="0" y="0"/>
          <a:ext cx="0" cy="0"/>
          <a:chOff x="0" y="0"/>
          <a:chExt cx="0" cy="0"/>
        </a:xfrm>
      </p:grpSpPr>
      <p:sp>
        <p:nvSpPr>
          <p:cNvPr id="240" name="Google Shape;240;p34"/>
          <p:cNvSpPr txBox="1">
            <a:spLocks noGrp="1"/>
          </p:cNvSpPr>
          <p:nvPr>
            <p:ph type="subTitle" idx="1"/>
          </p:nvPr>
        </p:nvSpPr>
        <p:spPr>
          <a:xfrm>
            <a:off x="611560" y="1203598"/>
            <a:ext cx="4104456" cy="1872208"/>
          </a:xfrm>
          <a:prstGeom prst="rect">
            <a:avLst/>
          </a:prstGeom>
        </p:spPr>
        <p:txBody>
          <a:bodyPr spcFirstLastPara="1" wrap="square" lIns="91425" tIns="91425" rIns="91425" bIns="91425" anchor="t" anchorCtr="0">
            <a:noAutofit/>
          </a:bodyPr>
          <a:lstStyle/>
          <a:p>
            <a:pPr marL="0" indent="0">
              <a:buClr>
                <a:schemeClr val="dk1"/>
              </a:buClr>
              <a:buSzPts val="1100"/>
              <a:buFont typeface="Arial" pitchFamily="34" charset="0"/>
              <a:buChar char="•"/>
            </a:pPr>
            <a:r>
              <a:rPr lang="en-US" sz="1600" i="1" dirty="0" smtClean="0">
                <a:latin typeface="Calibri" pitchFamily="34" charset="0"/>
                <a:cs typeface="Calibri" pitchFamily="34" charset="0"/>
              </a:rPr>
              <a:t> </a:t>
            </a:r>
            <a:r>
              <a:rPr lang="en-US" sz="1600" i="1" dirty="0" smtClean="0">
                <a:latin typeface="Calibri" pitchFamily="34" charset="0"/>
                <a:cs typeface="Calibri" pitchFamily="34" charset="0"/>
              </a:rPr>
              <a:t>“</a:t>
            </a:r>
            <a:r>
              <a:rPr lang="en-US" sz="1600" i="1" dirty="0" smtClean="0">
                <a:latin typeface="Calibri" pitchFamily="34" charset="0"/>
                <a:cs typeface="Calibri" pitchFamily="34" charset="0"/>
              </a:rPr>
              <a:t>Everyone </a:t>
            </a:r>
            <a:r>
              <a:rPr lang="en-US" sz="1600" i="1" dirty="0" smtClean="0">
                <a:latin typeface="Calibri" pitchFamily="34" charset="0"/>
                <a:cs typeface="Calibri" pitchFamily="34" charset="0"/>
              </a:rPr>
              <a:t>has the right to freedom of thought, conscience and religion; this right includes freedom to change his religion or belief, and freedom, either alone or in community with others and in public or private, to manifest his religion or belief in teaching, practice, worship and </a:t>
            </a:r>
            <a:r>
              <a:rPr lang="en-US" sz="1600" i="1" dirty="0" smtClean="0">
                <a:latin typeface="Calibri" pitchFamily="34" charset="0"/>
                <a:cs typeface="Calibri" pitchFamily="34" charset="0"/>
              </a:rPr>
              <a:t>observance”.</a:t>
            </a:r>
            <a:endParaRPr lang="en-US" sz="1600" i="1" dirty="0" smtClean="0">
              <a:latin typeface="Calibri" pitchFamily="34" charset="0"/>
              <a:cs typeface="Calibri" pitchFamily="34" charset="0"/>
            </a:endParaRPr>
          </a:p>
          <a:p>
            <a:pPr marL="0" lvl="0" indent="0" algn="l" rtl="0">
              <a:spcBef>
                <a:spcPts val="0"/>
              </a:spcBef>
              <a:spcAft>
                <a:spcPts val="0"/>
              </a:spcAft>
              <a:buClr>
                <a:schemeClr val="dk1"/>
              </a:buClr>
              <a:buSzPts val="1100"/>
              <a:buFont typeface="Arial"/>
              <a:buNone/>
            </a:pPr>
            <a:endParaRPr sz="1600" i="1" dirty="0">
              <a:latin typeface="Calibri" pitchFamily="34" charset="0"/>
              <a:cs typeface="Calibri" pitchFamily="34" charset="0"/>
              <a:sym typeface="Roboto"/>
            </a:endParaRPr>
          </a:p>
        </p:txBody>
      </p:sp>
      <p:sp>
        <p:nvSpPr>
          <p:cNvPr id="242" name="Google Shape;242;p34"/>
          <p:cNvSpPr/>
          <p:nvPr/>
        </p:nvSpPr>
        <p:spPr>
          <a:xfrm>
            <a:off x="4656900" y="806550"/>
            <a:ext cx="1342500" cy="594300"/>
          </a:xfrm>
          <a:prstGeom prst="rect">
            <a:avLst/>
          </a:prstGeom>
          <a:solidFill>
            <a:srgbClr val="FFFFFF">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a:spLocks noGrp="1"/>
          </p:cNvSpPr>
          <p:nvPr>
            <p:ph type="ctrTitle"/>
          </p:nvPr>
        </p:nvSpPr>
        <p:spPr>
          <a:xfrm>
            <a:off x="1403648" y="195486"/>
            <a:ext cx="6372280" cy="12035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t-IT" dirty="0" smtClean="0">
                <a:latin typeface="Calibri" pitchFamily="34" charset="0"/>
                <a:cs typeface="Calibri" pitchFamily="34" charset="0"/>
              </a:rPr>
              <a:t>THE ARTICLE IN THE UDHR</a:t>
            </a:r>
            <a:endParaRPr dirty="0">
              <a:latin typeface="Calibri" pitchFamily="34" charset="0"/>
              <a:cs typeface="Calibri" pitchFamily="34" charset="0"/>
            </a:endParaRPr>
          </a:p>
        </p:txBody>
      </p:sp>
      <p:sp>
        <p:nvSpPr>
          <p:cNvPr id="6" name="Rettangolo 5"/>
          <p:cNvSpPr/>
          <p:nvPr/>
        </p:nvSpPr>
        <p:spPr>
          <a:xfrm>
            <a:off x="611560" y="3075806"/>
            <a:ext cx="4572000" cy="923330"/>
          </a:xfrm>
          <a:prstGeom prst="rect">
            <a:avLst/>
          </a:prstGeom>
          <a:noFill/>
          <a:ln>
            <a:noFill/>
          </a:ln>
        </p:spPr>
        <p:txBody>
          <a:bodyPr spcFirstLastPara="1" wrap="square" lIns="91425" tIns="91425" rIns="91425" bIns="91425" anchor="t" anchorCtr="0">
            <a:noAutofit/>
          </a:bodyPr>
          <a:lstStyle/>
          <a:p>
            <a:pPr>
              <a:buClr>
                <a:schemeClr val="dk1"/>
              </a:buClr>
              <a:buSzPts val="1100"/>
              <a:buFont typeface="Arial" pitchFamily="34" charset="0"/>
              <a:buChar char="•"/>
            </a:pPr>
            <a:r>
              <a:rPr lang="en-US" sz="1800" dirty="0" smtClean="0">
                <a:solidFill>
                  <a:schemeClr val="accent6"/>
                </a:solidFill>
                <a:latin typeface="Calibri" pitchFamily="34" charset="0"/>
                <a:ea typeface="Roboto"/>
                <a:cs typeface="Calibri" pitchFamily="34" charset="0"/>
                <a:sym typeface="Roboto"/>
              </a:rPr>
              <a:t> </a:t>
            </a:r>
            <a:r>
              <a:rPr lang="en-US" sz="1800" dirty="0" smtClean="0">
                <a:solidFill>
                  <a:schemeClr val="accent6"/>
                </a:solidFill>
                <a:latin typeface="Calibri" pitchFamily="34" charset="0"/>
                <a:ea typeface="Roboto"/>
                <a:cs typeface="Calibri" pitchFamily="34" charset="0"/>
                <a:sym typeface="Roboto"/>
              </a:rPr>
              <a:t>It is </a:t>
            </a:r>
            <a:r>
              <a:rPr lang="en-US" sz="1800" dirty="0" smtClean="0">
                <a:solidFill>
                  <a:schemeClr val="accent6"/>
                </a:solidFill>
                <a:latin typeface="Calibri" pitchFamily="34" charset="0"/>
                <a:ea typeface="Roboto"/>
                <a:cs typeface="Calibri" pitchFamily="34" charset="0"/>
                <a:sym typeface="Roboto"/>
              </a:rPr>
              <a:t>necessary to include </a:t>
            </a:r>
            <a:r>
              <a:rPr lang="en-US" sz="1800" dirty="0" smtClean="0">
                <a:solidFill>
                  <a:schemeClr val="accent6"/>
                </a:solidFill>
                <a:latin typeface="Calibri" pitchFamily="34" charset="0"/>
                <a:ea typeface="Roboto"/>
                <a:cs typeface="Calibri" pitchFamily="34" charset="0"/>
                <a:sym typeface="Roboto"/>
              </a:rPr>
              <a:t>the </a:t>
            </a:r>
            <a:r>
              <a:rPr lang="en-US" sz="1800" dirty="0" smtClean="0">
                <a:solidFill>
                  <a:schemeClr val="accent6"/>
                </a:solidFill>
                <a:latin typeface="Calibri" pitchFamily="34" charset="0"/>
                <a:ea typeface="Roboto"/>
                <a:cs typeface="Calibri" pitchFamily="34" charset="0"/>
                <a:sym typeface="Roboto"/>
              </a:rPr>
              <a:t>article to promote respect</a:t>
            </a:r>
          </a:p>
        </p:txBody>
      </p:sp>
      <p:sp>
        <p:nvSpPr>
          <p:cNvPr id="7" name="Rettangolo 6"/>
          <p:cNvSpPr/>
          <p:nvPr/>
        </p:nvSpPr>
        <p:spPr>
          <a:xfrm>
            <a:off x="611560" y="3867894"/>
            <a:ext cx="4392488" cy="646331"/>
          </a:xfrm>
          <a:prstGeom prst="rect">
            <a:avLst/>
          </a:prstGeom>
          <a:noFill/>
          <a:ln>
            <a:noFill/>
          </a:ln>
        </p:spPr>
        <p:txBody>
          <a:bodyPr spcFirstLastPara="1" wrap="square" lIns="91425" tIns="91425" rIns="91425" bIns="91425" anchor="t" anchorCtr="0">
            <a:noAutofit/>
          </a:bodyPr>
          <a:lstStyle/>
          <a:p>
            <a:pPr>
              <a:buClr>
                <a:schemeClr val="dk1"/>
              </a:buClr>
              <a:buSzPts val="1100"/>
              <a:buFont typeface="Arial" pitchFamily="34" charset="0"/>
              <a:buChar char="•"/>
            </a:pPr>
            <a:r>
              <a:rPr lang="en-US" sz="1800" dirty="0" smtClean="0">
                <a:solidFill>
                  <a:schemeClr val="accent6"/>
                </a:solidFill>
                <a:latin typeface="Calibri" pitchFamily="34" charset="0"/>
                <a:ea typeface="Roboto"/>
                <a:cs typeface="Calibri" pitchFamily="34" charset="0"/>
                <a:sym typeface="Roboto"/>
              </a:rPr>
              <a:t> Exercising these rights is central to living in an open and fair society</a:t>
            </a:r>
          </a:p>
        </p:txBody>
      </p:sp>
      <p:pic>
        <p:nvPicPr>
          <p:cNvPr id="90114" name="Picture 2" descr="L'artista brasiliano Eduardo Kobra dipinge in un murales 5 religioni unite  contro il coronavirus - greenMe"/>
          <p:cNvPicPr>
            <a:picLocks noChangeAspect="1" noChangeArrowheads="1"/>
          </p:cNvPicPr>
          <p:nvPr/>
        </p:nvPicPr>
        <p:blipFill>
          <a:blip r:embed="rId3"/>
          <a:srcRect/>
          <a:stretch>
            <a:fillRect/>
          </a:stretch>
        </p:blipFill>
        <p:spPr bwMode="auto">
          <a:xfrm>
            <a:off x="4860032" y="1275606"/>
            <a:ext cx="2952328" cy="1965759"/>
          </a:xfrm>
          <a:prstGeom prst="rect">
            <a:avLst/>
          </a:prstGeom>
          <a:ln>
            <a:noFill/>
          </a:ln>
          <a:effectLst>
            <a:outerShdw blurRad="292100" dist="139700" dir="2700000" algn="tl" rotWithShape="0">
              <a:srgbClr val="333333">
                <a:alpha val="65000"/>
              </a:srgbClr>
            </a:outerShdw>
          </a:effectLst>
        </p:spPr>
      </p:pic>
      <p:pic>
        <p:nvPicPr>
          <p:cNvPr id="90116" name="Picture 4" descr="Il diritto all'integrità morale e la libertà di manifestazione del pensiero"/>
          <p:cNvPicPr>
            <a:picLocks noChangeAspect="1" noChangeArrowheads="1"/>
          </p:cNvPicPr>
          <p:nvPr/>
        </p:nvPicPr>
        <p:blipFill>
          <a:blip r:embed="rId4"/>
          <a:srcRect/>
          <a:stretch>
            <a:fillRect/>
          </a:stretch>
        </p:blipFill>
        <p:spPr bwMode="auto">
          <a:xfrm>
            <a:off x="5940152" y="2643758"/>
            <a:ext cx="2952328" cy="21624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19" name="Immagine 18" descr="MicrosoftTeams-image.png"/>
          <p:cNvPicPr>
            <a:picLocks noChangeAspect="1"/>
          </p:cNvPicPr>
          <p:nvPr/>
        </p:nvPicPr>
        <p:blipFill>
          <a:blip r:embed="rId3"/>
          <a:srcRect l="21052" r="2632"/>
          <a:stretch>
            <a:fillRect/>
          </a:stretch>
        </p:blipFill>
        <p:spPr>
          <a:xfrm>
            <a:off x="6228184" y="1419622"/>
            <a:ext cx="2088232" cy="1796261"/>
          </a:xfrm>
          <a:prstGeom prst="rect">
            <a:avLst/>
          </a:prstGeom>
          <a:ln>
            <a:noFill/>
          </a:ln>
          <a:effectLst>
            <a:outerShdw blurRad="292100" dist="139700" dir="2700000" algn="tl" rotWithShape="0">
              <a:srgbClr val="333333">
                <a:alpha val="65000"/>
              </a:srgbClr>
            </a:outerShdw>
          </a:effectLst>
        </p:spPr>
      </p:pic>
      <p:pic>
        <p:nvPicPr>
          <p:cNvPr id="83972" name="Picture 4" descr="La Cina nega di avere &quot;campi di concentramento&quot; e dice agli Stati Uniti di  &quot;smettere di interferire&quot; | Arcipelago Laogai"/>
          <p:cNvPicPr>
            <a:picLocks noChangeAspect="1" noChangeArrowheads="1"/>
          </p:cNvPicPr>
          <p:nvPr/>
        </p:nvPicPr>
        <p:blipFill>
          <a:blip r:embed="rId4"/>
          <a:srcRect t="13754" r="44697"/>
          <a:stretch>
            <a:fillRect/>
          </a:stretch>
        </p:blipFill>
        <p:spPr bwMode="auto">
          <a:xfrm>
            <a:off x="1043608" y="1419622"/>
            <a:ext cx="2051720" cy="1806163"/>
          </a:xfrm>
          <a:prstGeom prst="rect">
            <a:avLst/>
          </a:prstGeom>
          <a:ln>
            <a:noFill/>
          </a:ln>
          <a:effectLst>
            <a:outerShdw blurRad="292100" dist="139700" dir="2700000" algn="tl" rotWithShape="0">
              <a:srgbClr val="333333">
                <a:alpha val="65000"/>
              </a:srgbClr>
            </a:outerShdw>
          </a:effectLst>
        </p:spPr>
      </p:pic>
      <p:pic>
        <p:nvPicPr>
          <p:cNvPr id="83970" name="Picture 2" descr="France's hijab ban is a reminder Islamophobia is everywhere - The Daily  Orange"/>
          <p:cNvPicPr>
            <a:picLocks noChangeAspect="1" noChangeArrowheads="1"/>
          </p:cNvPicPr>
          <p:nvPr/>
        </p:nvPicPr>
        <p:blipFill>
          <a:blip r:embed="rId5"/>
          <a:srcRect l="19340" t="7067" r="17116"/>
          <a:stretch>
            <a:fillRect/>
          </a:stretch>
        </p:blipFill>
        <p:spPr bwMode="auto">
          <a:xfrm>
            <a:off x="3635896" y="1419622"/>
            <a:ext cx="1944216" cy="1893730"/>
          </a:xfrm>
          <a:prstGeom prst="rect">
            <a:avLst/>
          </a:prstGeom>
          <a:ln>
            <a:noFill/>
          </a:ln>
          <a:effectLst>
            <a:outerShdw blurRad="292100" dist="139700" dir="2700000" algn="tl" rotWithShape="0">
              <a:srgbClr val="333333">
                <a:alpha val="65000"/>
              </a:srgbClr>
            </a:outerShdw>
          </a:effectLst>
        </p:spPr>
      </p:pic>
      <p:sp>
        <p:nvSpPr>
          <p:cNvPr id="273" name="Google Shape;273;p37"/>
          <p:cNvSpPr/>
          <p:nvPr/>
        </p:nvSpPr>
        <p:spPr>
          <a:xfrm>
            <a:off x="6445975" y="3114732"/>
            <a:ext cx="1976400" cy="205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7" name="Google Shape;277;p37"/>
          <p:cNvSpPr/>
          <p:nvPr/>
        </p:nvSpPr>
        <p:spPr>
          <a:xfrm>
            <a:off x="722300" y="3114675"/>
            <a:ext cx="1976400" cy="2056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8" name="Google Shape;278;p37"/>
          <p:cNvSpPr/>
          <p:nvPr/>
        </p:nvSpPr>
        <p:spPr>
          <a:xfrm>
            <a:off x="3583807" y="3114802"/>
            <a:ext cx="1976400" cy="205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a:ea typeface="Montserrat"/>
              <a:cs typeface="Montserrat"/>
              <a:sym typeface="Montserrat"/>
            </a:endParaRPr>
          </a:p>
        </p:txBody>
      </p:sp>
      <p:sp>
        <p:nvSpPr>
          <p:cNvPr id="279" name="Google Shape;279;p37"/>
          <p:cNvSpPr txBox="1">
            <a:spLocks noGrp="1"/>
          </p:cNvSpPr>
          <p:nvPr>
            <p:ph type="ctrTitle"/>
          </p:nvPr>
        </p:nvSpPr>
        <p:spPr>
          <a:xfrm>
            <a:off x="683568" y="3147814"/>
            <a:ext cx="2082926" cy="1995686"/>
          </a:xfrm>
          <a:prstGeom prst="rect">
            <a:avLst/>
          </a:prstGeom>
        </p:spPr>
        <p:txBody>
          <a:bodyPr spcFirstLastPara="1" wrap="square" lIns="91425" tIns="91425" rIns="91425" bIns="91425" anchor="b" anchorCtr="0">
            <a:noAutofit/>
          </a:bodyPr>
          <a:lstStyle/>
          <a:p>
            <a:pPr>
              <a:buClr>
                <a:schemeClr val="dk1"/>
              </a:buClr>
              <a:buSzPts val="1100"/>
            </a:pPr>
            <a:r>
              <a:rPr lang="en-US" sz="1600" dirty="0" smtClean="0">
                <a:latin typeface="Calibri" pitchFamily="34" charset="0"/>
                <a:cs typeface="Calibri" pitchFamily="34" charset="0"/>
              </a:rPr>
              <a:t>Some </a:t>
            </a:r>
            <a:r>
              <a:rPr lang="en-US" sz="1600" dirty="0" smtClean="0">
                <a:latin typeface="Calibri" pitchFamily="34" charset="0"/>
                <a:cs typeface="Calibri" pitchFamily="34" charset="0"/>
              </a:rPr>
              <a:t>predominantly </a:t>
            </a:r>
            <a:r>
              <a:rPr lang="en-US" sz="1600" dirty="0" smtClean="0">
                <a:latin typeface="Calibri" pitchFamily="34" charset="0"/>
                <a:cs typeface="Calibri" pitchFamily="34" charset="0"/>
              </a:rPr>
              <a:t>Muslim ethnic </a:t>
            </a:r>
            <a:r>
              <a:rPr lang="en-US" sz="1600" dirty="0" smtClean="0">
                <a:latin typeface="Calibri" pitchFamily="34" charset="0"/>
                <a:cs typeface="Calibri" pitchFamily="34" charset="0"/>
              </a:rPr>
              <a:t>groups</a:t>
            </a:r>
            <a:r>
              <a:rPr lang="en-US" sz="1600" dirty="0" smtClean="0">
                <a:latin typeface="Calibri" pitchFamily="34" charset="0"/>
                <a:cs typeface="Calibri" pitchFamily="34" charset="0"/>
              </a:rPr>
              <a:t>, </a:t>
            </a:r>
            <a:r>
              <a:rPr lang="en-US" sz="1600" dirty="0" smtClean="0">
                <a:latin typeface="Calibri" pitchFamily="34" charset="0"/>
                <a:cs typeface="Calibri" pitchFamily="34" charset="0"/>
              </a:rPr>
              <a:t>like </a:t>
            </a:r>
            <a:r>
              <a:rPr lang="en-US" sz="1600" dirty="0" err="1" smtClean="0">
                <a:latin typeface="Calibri" pitchFamily="34" charset="0"/>
                <a:cs typeface="Calibri" pitchFamily="34" charset="0"/>
              </a:rPr>
              <a:t>Uighurs</a:t>
            </a:r>
            <a:r>
              <a:rPr lang="en-US" sz="1600" dirty="0" smtClean="0">
                <a:latin typeface="Calibri" pitchFamily="34" charset="0"/>
                <a:cs typeface="Calibri" pitchFamily="34" charset="0"/>
              </a:rPr>
              <a:t> and Kazakhs,  have been interned in </a:t>
            </a:r>
            <a:r>
              <a:rPr lang="en-US" sz="1600" dirty="0" smtClean="0">
                <a:latin typeface="Calibri" pitchFamily="34" charset="0"/>
                <a:cs typeface="Calibri" pitchFamily="34" charset="0"/>
              </a:rPr>
              <a:t>C</a:t>
            </a:r>
            <a:r>
              <a:rPr lang="en-US" sz="1600" dirty="0" smtClean="0">
                <a:latin typeface="Calibri" pitchFamily="34" charset="0"/>
                <a:cs typeface="Calibri" pitchFamily="34" charset="0"/>
              </a:rPr>
              <a:t>hinese concentration camps</a:t>
            </a:r>
            <a:r>
              <a:rPr lang="en-US" sz="1600" dirty="0" smtClean="0">
                <a:latin typeface="Calibri" pitchFamily="34" charset="0"/>
                <a:cs typeface="Calibri" pitchFamily="34" charset="0"/>
              </a:rPr>
              <a:t/>
            </a:r>
            <a:br>
              <a:rPr lang="en-US" sz="1600" dirty="0" smtClean="0">
                <a:latin typeface="Calibri" pitchFamily="34" charset="0"/>
                <a:cs typeface="Calibri" pitchFamily="34" charset="0"/>
              </a:rPr>
            </a:br>
            <a:endParaRPr sz="1600" dirty="0">
              <a:latin typeface="Calibri" pitchFamily="34" charset="0"/>
              <a:cs typeface="Calibri" pitchFamily="34" charset="0"/>
            </a:endParaRPr>
          </a:p>
        </p:txBody>
      </p:sp>
      <p:sp>
        <p:nvSpPr>
          <p:cNvPr id="282" name="Google Shape;282;p37"/>
          <p:cNvSpPr txBox="1">
            <a:spLocks noGrp="1"/>
          </p:cNvSpPr>
          <p:nvPr>
            <p:ph type="subTitle" idx="4"/>
          </p:nvPr>
        </p:nvSpPr>
        <p:spPr>
          <a:xfrm>
            <a:off x="3635896" y="3579862"/>
            <a:ext cx="1818000" cy="11521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it-IT" sz="1600" dirty="0" smtClean="0">
                <a:solidFill>
                  <a:schemeClr val="dk1"/>
                </a:solidFill>
                <a:latin typeface="Calibri" pitchFamily="34" charset="0"/>
                <a:cs typeface="Calibri" pitchFamily="34" charset="0"/>
              </a:rPr>
              <a:t>France </a:t>
            </a:r>
            <a:r>
              <a:rPr lang="it-IT" sz="1600" dirty="0" err="1" smtClean="0">
                <a:solidFill>
                  <a:schemeClr val="dk1"/>
                </a:solidFill>
                <a:latin typeface="Calibri" pitchFamily="34" charset="0"/>
                <a:cs typeface="Calibri" pitchFamily="34" charset="0"/>
              </a:rPr>
              <a:t>bans</a:t>
            </a:r>
            <a:r>
              <a:rPr lang="it-IT" sz="1600" dirty="0" smtClean="0">
                <a:solidFill>
                  <a:schemeClr val="dk1"/>
                </a:solidFill>
                <a:latin typeface="Calibri" pitchFamily="34" charset="0"/>
                <a:cs typeface="Calibri" pitchFamily="34" charset="0"/>
              </a:rPr>
              <a:t> </a:t>
            </a:r>
            <a:r>
              <a:rPr lang="it-IT" sz="1600" dirty="0" err="1" smtClean="0">
                <a:solidFill>
                  <a:schemeClr val="dk1"/>
                </a:solidFill>
                <a:latin typeface="Calibri" pitchFamily="34" charset="0"/>
                <a:cs typeface="Calibri" pitchFamily="34" charset="0"/>
              </a:rPr>
              <a:t>girls</a:t>
            </a:r>
            <a:r>
              <a:rPr lang="it-IT" sz="1600" dirty="0" smtClean="0">
                <a:solidFill>
                  <a:schemeClr val="dk1"/>
                </a:solidFill>
                <a:latin typeface="Calibri" pitchFamily="34" charset="0"/>
                <a:cs typeface="Calibri" pitchFamily="34" charset="0"/>
              </a:rPr>
              <a:t> under 18 </a:t>
            </a:r>
            <a:r>
              <a:rPr lang="it-IT" sz="1600" dirty="0" err="1" smtClean="0">
                <a:solidFill>
                  <a:schemeClr val="dk1"/>
                </a:solidFill>
                <a:latin typeface="Calibri" pitchFamily="34" charset="0"/>
                <a:cs typeface="Calibri" pitchFamily="34" charset="0"/>
              </a:rPr>
              <a:t>from</a:t>
            </a:r>
            <a:r>
              <a:rPr lang="it-IT" sz="1600" dirty="0" smtClean="0">
                <a:solidFill>
                  <a:schemeClr val="dk1"/>
                </a:solidFill>
                <a:latin typeface="Calibri" pitchFamily="34" charset="0"/>
                <a:cs typeface="Calibri" pitchFamily="34" charset="0"/>
              </a:rPr>
              <a:t> </a:t>
            </a:r>
            <a:r>
              <a:rPr lang="it-IT" sz="1600" dirty="0" err="1" smtClean="0">
                <a:solidFill>
                  <a:schemeClr val="dk1"/>
                </a:solidFill>
                <a:latin typeface="Calibri" pitchFamily="34" charset="0"/>
                <a:cs typeface="Calibri" pitchFamily="34" charset="0"/>
              </a:rPr>
              <a:t>wearing</a:t>
            </a:r>
            <a:r>
              <a:rPr lang="it-IT" sz="1600" dirty="0" smtClean="0">
                <a:solidFill>
                  <a:schemeClr val="dk1"/>
                </a:solidFill>
                <a:latin typeface="Calibri" pitchFamily="34" charset="0"/>
                <a:cs typeface="Calibri" pitchFamily="34" charset="0"/>
              </a:rPr>
              <a:t> the </a:t>
            </a:r>
            <a:r>
              <a:rPr lang="it-IT" sz="1600" dirty="0" err="1" smtClean="0">
                <a:solidFill>
                  <a:schemeClr val="dk1"/>
                </a:solidFill>
                <a:latin typeface="Calibri" pitchFamily="34" charset="0"/>
                <a:cs typeface="Calibri" pitchFamily="34" charset="0"/>
              </a:rPr>
              <a:t>hijab</a:t>
            </a:r>
            <a:r>
              <a:rPr lang="it-IT" sz="1600" dirty="0" smtClean="0">
                <a:solidFill>
                  <a:schemeClr val="dk1"/>
                </a:solidFill>
                <a:latin typeface="Calibri" pitchFamily="34" charset="0"/>
                <a:cs typeface="Calibri" pitchFamily="34" charset="0"/>
              </a:rPr>
              <a:t> in public</a:t>
            </a:r>
            <a:endParaRPr sz="1600" dirty="0">
              <a:solidFill>
                <a:schemeClr val="dk1"/>
              </a:solidFill>
              <a:latin typeface="Calibri" pitchFamily="34" charset="0"/>
              <a:cs typeface="Calibri" pitchFamily="34" charset="0"/>
            </a:endParaRPr>
          </a:p>
          <a:p>
            <a:pPr marL="0" lvl="0" indent="0" algn="ctr" rtl="0">
              <a:spcBef>
                <a:spcPts val="0"/>
              </a:spcBef>
              <a:spcAft>
                <a:spcPts val="0"/>
              </a:spcAft>
              <a:buNone/>
            </a:pPr>
            <a:endParaRPr sz="1600" dirty="0">
              <a:solidFill>
                <a:schemeClr val="dk1"/>
              </a:solidFill>
              <a:latin typeface="Calibri" pitchFamily="34" charset="0"/>
              <a:cs typeface="Calibri" pitchFamily="34" charset="0"/>
            </a:endParaRPr>
          </a:p>
        </p:txBody>
      </p:sp>
      <p:sp>
        <p:nvSpPr>
          <p:cNvPr id="284" name="Google Shape;284;p37"/>
          <p:cNvSpPr txBox="1">
            <a:spLocks noGrp="1"/>
          </p:cNvSpPr>
          <p:nvPr>
            <p:ph type="title" idx="6"/>
          </p:nvPr>
        </p:nvSpPr>
        <p:spPr>
          <a:xfrm>
            <a:off x="467544" y="339502"/>
            <a:ext cx="8164380" cy="76503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sz="4000" dirty="0" smtClean="0">
                <a:latin typeface="Calibri" pitchFamily="34" charset="0"/>
                <a:cs typeface="Calibri" pitchFamily="34" charset="0"/>
              </a:rPr>
              <a:t>THREE VIOLATIONS OF THE ARTICLE</a:t>
            </a:r>
            <a:endParaRPr sz="4000" dirty="0">
              <a:latin typeface="Calibri" pitchFamily="34" charset="0"/>
              <a:cs typeface="Calibri" pitchFamily="34" charset="0"/>
            </a:endParaRPr>
          </a:p>
        </p:txBody>
      </p:sp>
      <p:sp>
        <p:nvSpPr>
          <p:cNvPr id="15" name="Rettangolo 14"/>
          <p:cNvSpPr/>
          <p:nvPr/>
        </p:nvSpPr>
        <p:spPr>
          <a:xfrm>
            <a:off x="6444208" y="3075806"/>
            <a:ext cx="1944216" cy="2067694"/>
          </a:xfrm>
          <a:prstGeom prst="rect">
            <a:avLst/>
          </a:prstGeom>
          <a:noFill/>
          <a:ln>
            <a:noFill/>
          </a:ln>
        </p:spPr>
        <p:txBody>
          <a:bodyPr spcFirstLastPara="1" wrap="square" lIns="91425" tIns="91425" rIns="91425" bIns="91425" anchor="b" anchorCtr="0">
            <a:noAutofit/>
          </a:bodyPr>
          <a:lstStyle/>
          <a:p>
            <a:pPr algn="ctr">
              <a:buClr>
                <a:schemeClr val="dk1"/>
              </a:buClr>
              <a:buSzPts val="1100"/>
            </a:pPr>
            <a:r>
              <a:rPr lang="en-US" sz="1600" dirty="0" smtClean="0">
                <a:solidFill>
                  <a:srgbClr val="693623"/>
                </a:solidFill>
                <a:latin typeface="Calibri" pitchFamily="34" charset="0"/>
                <a:ea typeface="Bigshot One"/>
                <a:cs typeface="Calibri" pitchFamily="34" charset="0"/>
                <a:sym typeface="Bigshot One"/>
              </a:rPr>
              <a:t>Russia has </a:t>
            </a:r>
            <a:r>
              <a:rPr lang="en-US" sz="1600" dirty="0" smtClean="0">
                <a:solidFill>
                  <a:srgbClr val="693623"/>
                </a:solidFill>
                <a:latin typeface="Calibri" pitchFamily="34" charset="0"/>
                <a:ea typeface="Bigshot One"/>
                <a:cs typeface="Calibri" pitchFamily="34" charset="0"/>
                <a:sym typeface="Bigshot One"/>
              </a:rPr>
              <a:t>expanded </a:t>
            </a:r>
            <a:r>
              <a:rPr lang="en-US" sz="1600" dirty="0" smtClean="0">
                <a:solidFill>
                  <a:srgbClr val="693623"/>
                </a:solidFill>
                <a:latin typeface="Calibri" pitchFamily="34" charset="0"/>
                <a:ea typeface="Bigshot One"/>
                <a:cs typeface="Calibri" pitchFamily="34" charset="0"/>
                <a:sym typeface="Bigshot One"/>
              </a:rPr>
              <a:t>laws </a:t>
            </a:r>
            <a:r>
              <a:rPr lang="en-US" sz="1600" dirty="0" smtClean="0">
                <a:solidFill>
                  <a:srgbClr val="693623"/>
                </a:solidFill>
                <a:latin typeface="Calibri" pitchFamily="34" charset="0"/>
                <a:ea typeface="Bigshot One"/>
                <a:cs typeface="Calibri" pitchFamily="34" charset="0"/>
                <a:sym typeface="Bigshot One"/>
              </a:rPr>
              <a:t>tightening </a:t>
            </a:r>
            <a:r>
              <a:rPr lang="en-US" sz="1600" dirty="0" smtClean="0">
                <a:solidFill>
                  <a:srgbClr val="693623"/>
                </a:solidFill>
                <a:latin typeface="Calibri" pitchFamily="34" charset="0"/>
                <a:ea typeface="Bigshot One"/>
                <a:cs typeface="Calibri" pitchFamily="34" charset="0"/>
                <a:sym typeface="Bigshot One"/>
              </a:rPr>
              <a:t>control over internet infrastructure, online content, and the privacy of communications</a:t>
            </a:r>
          </a:p>
        </p:txBody>
      </p:sp>
      <p:sp>
        <p:nvSpPr>
          <p:cNvPr id="90114" name="AutoShape 2"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0116" name="AutoShape 4"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0118" name="AutoShape 6" descr="data:image/jpeg;base64,/9j/4AAQSkZJRgABAQEASABIAAD/7QJ8UGhvdG9zaG9wIDMuMAA4QklNBAQAAAAAAl8cAQAAAgABHAIAAAIAAhwCBQAXUlVTU0lBIE9QUE9TSVRJT04gUkFMTFkcAgoAATUcAgwACDExMDAwMDAwHAIPAANQT0wcAhQAHENJVElaRU5TIElOSVRJQVRJVkUgJiBSRUNBTEwcAh4ACDIwMTkwMzEwHAIjAAsxMzAzMTIrMDEwMBwCNwAIMjAxOTAzMTAcAjwACzE0NTI0MyswMzAwHAJBAAVYQVdFUxwCUAAPTUFYSU0gU0hJUEVOS09WHAJVAANTVEYcAloABk1PU0NPVxwCZAADUlVTHAJlABJSVVNTSUFOIEZFREVSQVRJT04cAmcAA3NocBwCaQAaT3Bwb3NpdGlvbiByYWxseSBpbiBNb3Njb3ccAm4AA0VQQRwCcwAEQU5TQRwCdAAEQU5TQRwCeADTZXBhMDc0MjY3OTAgUGVvcGxlIGF0dGVuZCBhbiBvcHBvc2l0aW9uIHJhbGx5IGluIE1vc2NvdywgUnVzc2lhIDEwIE1hcmNoIDIwMTkuIFBhcnRpY2lwYW50cyBpbiB0aGUgcmFsbHkgYXJlIHByb3Rlc3RpbmcgYWdhaW5zdCB0aGUgYmlsbCBhYm91dCBzb3ZlcmVpZ24gUnVOZXQgYW5kIGNlbnNvcnNoaXAgb24gdGhlIEludGVybmV0LiAgRVBBL01BWElNIFNISVBFTktPVhwCegAGbXMgYXNlHAKHAAJlbhwDFAACE08cAx4AAgyyHAEeAARBTlNBHAEyAAVQSE9UTxwBPAABNRwBRgAIMjAxOTAzMTAcAVAACzE0MDUyMCswMTAwAP/bAEMACAYGBwYFCAcHBwkJCAoMFA0MCwsMGRITDxQdGh8eHRocHCAkLicgIiwjHBwoNyksMDE0NDQfJzk9ODI8LjM0Mv/bAEMBCQkJDAsMGA0NGDIhHCEyMjIyMjIyMjIyMjIyMjIyMjIyMjIyMjIyMjIyMjIyMjIyMjIyMjIyMjIyMjIyMjIyMv/AABEIASwByQMBIgACEQEDEQH/xAAcAAABBAMBAAAAAAAAAAAAAAAGAAQFBwECAwj/xABPEAACAQMDAgMGAwUFBQQJAgcBAgMEBREAEiEGMRNBUQcUImFxgTKRoRUjQrHBFlJi0eEkM3KC8DRTkqIIF0NVY5OjwvElsiZEVHPS0+L/xAAaAQADAQEBAQAAAAAAAAAAAAAAAQMCBAUG/8QAMREAAgICAgIBAgQEBwEBAAAAAAECEQMhEjEEQVETIgUyYYFxkaHBFCNCUrHR8GLh/9oADAMBAAIRAxEAPwC3gPhH01rt0892AHfWGjGMYwdV5IjxY026rb24SeF0Cif95WxD8gx1ZpBB1U/t7k29JW2L+/XZ/KNv89OwS2UPQj/efbXSQZ51rQdnz5412lGOfLTj+U2+xiD4UufLUgpyudMpV12pXym09xpRdOgl8ncjUrZLatw95eNDLV0arVpARlZ40OZEx64wfmAdRg1Yfsi2N1BWRyRqxFOJEJH4WDbePqGI1VIwCnj1fQnWf7Ut+fCjqMxD+GWF1DhT8ijDXp2218N0ttNXQbhFPGHCsMMuR2PzHY6q3rfo8t048lLGJXpVRkAHxYSQ7R/4HZf+VdR3si6xkh6krenbhKSlXK0lMWP4ZR3X/mA/MfPWHGhvasu/y1kcaWNLGsmTYOcYPbWDgntpY0saBmuNZAwdbYxrtGAwwdFgkcwoJGDrd0Cr351mSMqOBrmcnvpdmujZZWHcZGkyKfiU99bMMINcgSDoA6RrnuNOo+BjTdck89tbox3YzxrLVjQ4BzpaQ7aWsGxawWxrOtTjtoAxuJHbWew0sjgDSKEnvxpgZDDGluXWoix56Ri0aEZLDWvintjWwTGs4GjQHBpTngaSynzGu+AfLSwPTTtBTNQSTrfS0tZGLS0tLQAtLS0tAFf9V5F5nB4HwkfP4Rzofyd2iLq9dt4die6Jj8tDpwuPM6v6RH2w86Vw1lzuPErDgfTTm8BfcgdxJDjy1C2SvehtoiSMOXJfJJ4J+n011qrlLVqIRGM8MduSePlqM5Jt0UjFpKx3VBZK+bO4ZgB5X5a4sQsVucZJ542/P9dMv2jJJV7fEzOVCbQvONbmadTFEQ/7n4lXZ2GsWaonSi+GHY4J8tvIOpWn/wCzx85+HvoZjvORtljJP+E4P5HUpQXiGZ4qYRSBj8IJII1q0JJktpaWloGZ0tY0tAGdLS0tAC0tLS0AaHWrJka30tOwODQqw576pL/0hW8O22KHyaeZ/wAlUf11emqE/wDSNl/2np6H0jnf/wAyD+mmpCopmi4Q/M6dOMjTWkH7r/m077jVY9GH2NHGeDrva6GorrjBSUqF5p3CIvqT/wBZ1pKuOdF/suKDrFdy5Ip5Np9Dx/8AjRWx+g6snsotsEavdp5KuYjJjjYpGPl6n9NGNr6bstllMtut0NPKV2F0zuI9Mk/LQb1L7TI7bK9DZ4o6idCVeeTmNT6AD8R/T6629m19vF/uNznuVbJNHFGgRMAIpLHsB8hq2jBYpAZSCAQfI6849e0c/TXtDqp6XdBmZaumccYJw2R9Gzr0cDoM9o9nob/ZGoXZFucUbVNHn8Thfxqvrx3H0Oszja0NOg16T6jpeq+nKW60rDMi7ZkHeOUfiU/ft8iNTeNeWPZ/1pU9B9RkVG9rbOQlXCOePKRfmP1GRr1NTVEFZSxVNNKk0EyB45EOQ6kZBGo2NqjO3Wca3xpY0WFGmNbxnYc6zjSxoDZuXzrQqW51nGtlGeNLoZzIJGsBOddxHnW3gkeeiwo57SO3Osoo13VcDB1r4fPB1nkOjAyDrppAAaWNZNC1gru1nWdAHERHP4tdQMDGs6WnYGoLDvrVpMa6a1ZA3fQBjeMc6yDnXMxYPB40sY7Z0UhHXS1zDN6a6DtzpDFpaWloAWlpaWgBaWlrV2EcbO2dqgk49BoAA+s2C3lQDy0S5/XQo9SxrBTCIhcZL7v00R3VpLzOa2KmkzJlVVVJIA4H31F0tguk0rMLdUqBjblNoPrnOrqKq5Erd6CHp5m8akKnB7fz04plEc0k2SG5UnOONbWa0V9K1O0sOzY2W+MZA07WxyF2eVIyNxIy2eNc67KvoaC1gXoVKxkgBSHz6ffXarMsVwDRo+5kIypGe+ustrlavE6bNqgDbnHI10ltMssvivhGPkreX11u0YpkVUTuymOXBYEHlcEad0+1b7BsCgFl4UcdtO/2HGx3Mzk4x+PTpaKFZ0qGGZVK4OSMY1l7NR0S2lpjNW7SFC8nzDY11opfFjc7g2G8s8fnoGOdLS0tAC0tLS0AZ0tY0tAGNLWobPfW2gBa87/+kTLu6ls8P92hZvzkP+WvRGvNf/pBS7uu6SP/ALu3x/q7nTQFbUo/2dfUkkacp8Wm9OP9mQfLOu8XJ1WPRhmsi8Y06sFxe03GomQHe1JNGpHdSUOD+Y1zdRjXOnZYp5HfsIJePUlCB+pGtfqCMofhGrb9j4T3K7EH4/Fjz9Np/wBdVFEfhGrC9lHiHqOoCVTxD3fc0QUFZQGAwfTGcgjW0YZc2q39sEbpb7PWRMySRVDqHU4KkqCOf+XVkDQN7WYfE6Pikx/uqtD+YYa0+gRSEpFyLRS4WrXlG/vj0+urR9ivXTUdYOkrpLiGVj7i7n/dyecf0buPn9dVJWqyhZBkFT3GnUre9UKXOBilVA6rNt4Of4XHp/nqD7Kej2ZjSx8tCXsz6wTrTpiOaZ1/aVLiKsX1byf6MOfrnRmUwdZbCjlj5aWPlrt4edLw/nrNhRyA1tjgY762xxjWQpB07CjIBHlrJ1nHOs6waOe4jWd/rrJ47ayMHy0wMg50sayONLSAWsazpaAMaWlpaAFpaWuFTVxUgBlJGQSMDQB30tRhvULZCKc+W46Zz3SrdCUIjHkQNKwJ7t31xergRtrSrn00NNPUyEB3kYN6nz128GSTsw3AZA9fXRYE6KyMybcEcZyddg4YcaC7j1Na+nXiFdWKXJwIU+J8H5eQ+upWzX6C+0zVNIJUjDbQJVwc+uM6ACA58jrX4vXUNebnPQWeaqgUM8WMjbn4SecD10N2jqma43qOGaqZoJMoImVVJPrjGflpgHMkioMvIFH+JsaZPdLfGRvrYMngAPnOq8rYzHXPAsh2pNtkU7nJH8J+nrzpnMxjtzM0niqhDOAAMEeXz8ufU6ALBrOrrJbx+/rgDgEKqMSc8DAx66ZRe0Dp2epECVj+Lv8ADIaFhhsgYJx6kapm73iW4XCngphJJFsV/CQbmJ3ZxkckeeNYis19pJBOlvq3LOHG2B+BvBB7d/h/LToD0Ibii90/XQHcvbLY6atmpIqWpqEicK00ZULnz2g8nH66JZEM8DJnG5SPmuRrzlcem7lZ7lLRVFLNvGQjLGWEoB4Knz1lAelqC/W+vokraedZIpl3Ljuft5azcOoILZa5K6WFysWMopGTk489CHQdnaz9MUkFc2yUM8jK/wDCWbO3GnfWc6f2VuLbgcR7gduQMEckemgDvR+0OgrblTUMdLOHqCBHI2AORnkZ9NERnMg5PI8s6839K3dF6ss4kmBVanaFOdoycZx6cnXoRZCCrDBxwfQ6GBW9Z7Xtk7wLZCzK7Lg1Pxcd+NurT6YuK3C0U9SqbPeIlmUA5ABA7H768zXaop6fqO4RPGjrHVScSeZGQM/n+mr79mVT7x0naSc7vdtvPyOP6adAHWdLWNLQBnS0s6WgBaWlpaANCo1gKQdRFo6hguIWN8Rzn+HPDfT/AC1ME57HWYZIzjyi7Q2mnTM868we3iTf7SJF/uUcC/oT/XXp4HB15Y9t0m/2oXD/AAwwL/8ATH+etoQFRNiJB/h06g7k+umUZ/CD6DT6I4GrIwzYnTGq5kRfXOnh50yq+JozjRLoF2Gsfs+vB6fprnTqtQZYxI1OgPiKp7HH8XHOBzp17Op2oOuaaGVWjMiSQsrjBBK5AIPzGretMU0Fpo4qh1eZIUDsi4BOB2Gt6y0W+4yxTVVKjzxMHjmHwyIQcghhzqqRgkc5Ohn2iU/j9CXD/wCH4co+zj/PRL550xv1E1z6duNEoy81O6qPVsZH6ga0B5onTfGynz1GU1Q1LKwOdjqY5F9VP/WftqZZTuKMMMfI+R8wdQ1XHsnb58655r2Uiwn9nvWM3RnVENepZ6Zv3VVEP/aRE84+Y7j5j569eUdVT19HDWUsqzU86CSKRezKRkHXhdFLOAODq+PYH1lIzz9K1tQXXaZ6Dd/Djl0z/wCYD/i1Ls0XvpaWlpAalQdIDHnrbWMaAFpaWNZ0AY1nGlpaAFpaWloAWlpaWgBaxrOloAxqLvqA0ayf3G/nqU02uEZloZVAycZGgCtrl1TZ7PIY6yuiSZeWiB3OPTgaH5/a7bUdY6a2VU7HJ3Oyov8AU6H/AGl9PVC9TpURQEipiDkJzkrwcfPA0y6e9nd46i8VoPBgjXbxMxUoD6jGc/LQkgCG4e0q71FLmjigoNyhsqniEd8gEn+mnXSHXtykvENBdJlrI5XCxzqAhjJ4HlyM6zV+yqnsVmau96Wrnh2+Mgj+BhnBx8+dM4InielmWFZJqWYExOVQNz3B7Z+X5adIDT2j2t6brBKmTYaWpWOQ5OCjD4ePLPbRX7MahjHcYhC6bWSTY7gknGCRj1+um3thoWmoqC4RqcfEpVmxt5Ddtbez14Y7qjRoqiWnZfgYY8jyPto9AHt7JksdbsUA+C3G0Z4GfpqiKK+VEVbHUqoUxMuJFyPEAbzHn21f8wVo3jcBhIpXH1GNeZ7g03jSWyQ5amlYLnuADjA/LSQHpFIaCqK13gRsZVDFyMnB5H20z6noopOm6uKOFFXZuAVBjg9sDTPoyplq+j7bNNKkjtAFOPLBIwfpjvqVrYRW0NRTyuBHJCyEeuRpAVLZagUfXNtrE8BVRVpwNhypZsHHz57+mrilnldu331QNS8jPDOlblYJ9yoxxkhgckn56v6lb3ymiqYSGjmQOCOxBGdNgcsDPKgHtquq/wBpcMFZJTpbm3LuXLy7eQxHIx341ZjwPjAX5515x62of2Z1lcUnUrGKgy7Qe6N8X9f10IC4enLqvUdmjrlgMYlJGwNnBBxkHXPq+0y/2QuzCVUIpXIB8+O2mnsnqqeo6QjkhYgCaRSgH4TnOPpzqU60czdMXSMk/wDZZOwz/CdIDzZbq16K4Q1kJHiwuHQnkZHP5a9F2PqGmvtphrKZ9ocASR55jbzU/TXmVQEkwSBx39NGHQXUf7Hu5pW3tT1ZCnA4D+RA/TTaGQF/y1+r5H/E1TIWGefxnXo32WqI+mbMoOc0mc59eT/PXnStkqay4VcywOkbSM2Qu3uSeSdX90vcTZOk7G7uIyaZQvirnuo9NF0ItHS0ztdU9ZQJNJt3kkHaMDg6eaAFpaWloAWs51jS0AUhJe5KSohMyo7su+R6bmNlzjPJ4PmPXnjVjWXqIHZT10nfhJj/ACb/AD1UdalDMkLwthJV8N0qiRyPwhmHH0Pz0T2iZ6qz08zdyCud27IBI5P2143N4KnD9zppT0y3SNeT/bI272p3n/D4Q/8ApLr0N03eZM+5VTZRR+7c91+R+WvO3thOfapfB/8AEjH/ANJNethyLJDmvZzyjxdAl2YfQaeICQNNJOJU+g07jJAGuqJNm+CBqPrTl11IMTjnUfWjlTon0KPZevQ/WtBc7JTU9dVwwV8O2BkkcKZfJWX1z6euiS9dRWzp2l8e5VIi3fgjHLyH/Cvn/LXmmlqZqWeKogkaKaJg6OpwVI7Ea7V9xq7lVPVVtTJUTv3kkbJ+nyHy01k0PiemLJdor3ZqW5wIyRVCbgrd15IwcfTUojc6rf2RXl67p6W2PCw9wf4ZcjaVckgeuQc/bViqcHVE7Rhld+0To+huFFV3u0tGK6nHiVMMTAiQDu2B2Yefrz56pi5IJII5sYbOD8xqyOuIqjpXrw3S3kRCtjMpGPhYn4ZFYeYPfHz1X86b6eSEdiMr8iNTns2hpZIBU3aCNvw5LHPyGs2+51Vh6giuNBJsqKSo8SM+WQex+R7fQ6num7fTU1rqLhcAV3ISnkVUc5+50JsQWLHkk51Nqoo12z2r0t1FR9V9OUd4ojiOdPjjzzG4/Eh+YP6YPnqY15u9g3Vf7M6llsE8hFJcxmEE8LOo4/8AEuR9QNekdTGLS0tZ0ALWNZ0tAGNLWdLQBjS0tLQAtLS0tAC0tLS0ALWrruRh6jGttLQBT/tWuVTQm1vTRK82ZAAW4U8c47k49NMPZdeK6uvNZTSxywxSxbwG+LkHn4jydSPtXuc9HaaOaCAoFqmSWbI744x5nOPTVWQdT3WApUUk707tlfGDklc+WO2tLoD0P1JLTU3T1ZHNOse+PYo3DJJ7carK7yUUMkvvMjFS4VVVQcNtyCPUEcarOsuV4qyXq612jOe/cn/PnRZ0H0fcLtVxXO6rUxUEZDwpIeZWHY4P8I0ugLH67mT+xEHiROyxhFkJbGwMm3J+hxqouirvV0/XFojjnleMyhBGvOSQRgjz799W/wBVWpJukrmrTVEmIS+N/fHP9NU70xUPQ3eluiyCMRTLsDHLnLAEk/Tj76SA9FJRXGo+N08PP946pfqfoeuTqm4yPWpBD4xkBVfiZW5yNX17xIi8fENVV7Q5Ej6ijZ5Sqyxo43Dtzgj6f56EAWeziipo+l44hWPUmKRhv3YHJzjGB20Z+BCifCi/lqs/Z4Ioqm7RU0nBdZAm7y5GVHp20fJVKpAckH1HbQwKG9o1sp4rtc4yqoyToFCgD4SCfTseNWH0tSqvStraGSTZ7uuMNjHroV9rKhb4JEVSslOsgZRnlcqQf01P+zeq966Io2ZmJRpEyTns5/z0PoCffxIl3pNMOcbQ51RftAklHXFd4shyUjVs88bRq+pWH4QeTqgvaWCOt63JXOyM/X4BpICwvZIjx9HSLJOy/wC1yBdgHbC99F13keSy1y4DZp5ASe5+E6CvZIfF6UrmH4hWEkj/AIRovuzF7RWqPgJgkyR/wny0PsDztbEVrzRwPlvEdIwTzjJxn7Z12ucVfabpLbatnVoXOArEBvRvn665WdjFfLbIU3EVEZI/5hq1faZ0w1bahdKVN1RRZ3YHLRH+e3+WnYyoXq5uSmUJOWK576v22+FW9J2MzrLMRSqd2CT2GvPhyw9QcnXoHpjxJOjrGdnK0gP4gMAHvz5aHtCLH6fR0tKB0ZSXYgMMHGpTUV0/4v7LHjZzvOMtnjjUhU1NPR07VFVPFBCv4pJXCqPudAHXS76Ab77VrRb/AN1bInuM54DDKQj/AJjyfsNV9d+uL9fBKtRWmCnDEGCmzGn3PdvudMC3r11vYbFuSprVlqF//l6b94/3xwPuRoT/APXTbP8A3LX/APzI/wDPVPzXGlp4yobew7rGM/rpr7/D/wB0356B0FE8lDcKmcUdOaZqZGfbGpdGPmSPpxyPnoz6fCtY6cgglwWYYxtbzXHljUiANpGAAfLHGotbK1NPJJQVj0yync8e3epPqMnjXzk8yyR49f1OpRcXZKRVlNb5laqkEaSHww57AntnVE+0hmk9ot5Z2LESjk+gRcasXqR2QR0JqJJ2QmSR5CM7j2GB2GPL56CY+l16q6kmjgr46WQ7ULVALBpMDAGO3A8/PX0Xh+PKPhwfttv9jhnmUs0l8AcWBn58tPk7d9NaugqaKuqKeYLvp5WjfHqpwe+nluoq24s6UdLLO6LuZY8EgeuPTVE6G0Ly0yrR8IPz1LSWy4wMFlttarHjBgY5/Iai60gKUYFXB/CwwfyOm3aEls70VnuVbQPWUtFPPTxvsd4l3bTjPIHPY6by080XEsMkZ/xoR/PUx0l1hX9LyTe6rFLBKQ0kMgODjzBHIOrMofa9YpkVK6krIW8/gWVR985/TRFJ+xsrzoXqVul+oY6mQn3OYeFUr/hzw31U8/nr0ZE6TRrJG6ujgMrKchgexGg+H2idGzD/ALdGnykpWH/26IrNfrLeMx2qvpqgxLkxxHBUdvw4GBqsdLsw9gr7VrXNXWW3z01PJNPFU+GFjQsxV1PkPmo1B9Iey+tqKqGuv8IgpYyHFKxy8uOwYD8K+vmdWxWVtLbaZqmsqY6eBeGkkbaoz89AXUHtbttFDJDZENdUkELK6lYkPrzy304Hz0n8jQA+096eguklphTbOrbmZeB4R5Uf9emq8yQMYH5akbrW1NyrZa6qlaWplYtI7d2J1HM3I1Gbtm0jvRVk9DXQVlM5jqIJFljYeTKcg/mNe1enrxD1D09QXeDHh1cCy4H8JP4h9jkfbXiPs3HbXoH2AdVrLR1fS9TJ+8iJqaQE90P41H0OG+51kZd2lpa5NUwpVR0zOBNIjOi+qqQCftuH56QHXS0tLQAtLS0tAC1jWdLQBjS1nWNAC0tLS0ALS0tLQBV/tapY5ek7mzgFoZEdC3ZfiAz9cHvqi7QqTX6koqsF6SWeMSqG4IJweQeNejPaDTieyXWDAJlpSVGMkkDPA+2vMorPAQSxMTIGDFivPqMHTQHpWj6WstpYNT2qCMr+HMe45HmSc6l8k5baM47Y0wtVQK6201UCT40KSA59QD/XT1VZjjcPoRrLA41MaVVLNTjhZY2Tt6jGvNlFOaGaVD/DIY3ViOB68+hGdemzFtIPz1526go1tHV17pamm3I8pdfIbGOQR/15aaAuvpzrO2XWywSS1tPHIsYSVXkC4Ycefl56rj2h10V46hjemmJiipzGHUja7bi3B+Wq/aFVVnMb+HwVPb5afROXpUqZZGWMDKsxJdmGM4Pl5adAWp7LXNVc3qfhJaAiT4snPHf0zxx8tWi9KjZIzz8+2q29kFuqKGz1NzqlAatceGGXH7sef3P8tWik8cnw5wfTOkwKs9qtpDUtNVNGVYRyRBhyGP4h9++tfZKwbpaeEd4qpzj03BW/z0Z9a2mS82B6WCMyyiRXVcgfI8n5HQn7N7JdLCtxguNO0SOyPGxcMGPIPY/TR6AMpAVPYcfLVA+1LLdbzFk4MUfOfRRr0DMVkRiDjGqT9o3T10uHVE09vt1TPD4SAyohKlsc4P6aSAnfYq6PartTox+CpVsf8S/6aPblRzGjqhHHvHguCvn+E6C/ZLYrhZ0ugraWWAzeEyeIpXOAw/rqzJIGkhYKwDMpHJ9dD7A8nuslJUpKRh4nVs98EHPl9Nem1Cz06NhSsiA/I5GqdrfZ1f0j8KG2T1TOT8MMYH0ySRj+urzttvWktdLDVLunWBPEDY+FgoyPz02B5eutu8HqC5FUVKeKpkjHAAXk4GPpq17VfaC2dC2OWrnAJpCkahSWm2sQdoA7du+ovrDoO9XLqWtnpKTfTTTbw3jIoII5GCft+eo7qOkmsth6dobvGIp4YpgIYD4mF8QEAH6Hvo70BPD2rXKlo2pbZRwwK7FhNMfEZfovYfroPut6q7u7T3e4z1Ew5XxGz+S9h9hqOjpLjXS/uIWRCTt399vlwPP76mqPo15Ymeqdi3Ix2H5DWlFg5JERJeE3RLTwuzqPPkn7DTeWO4XKtdVhaNCwIRmLbcj5f10XtaLbaJYhNLDGqlhgkZ/Ia1nvtJTsBQ0jTk4YMw2jjj661xM87BiWyzQWyWpmZmMfAB7DnHYcajc/TRBcbjX19JMIl8CiVcPGQMs2eT9M4xoY3H11iRqJZ9v6vq4sLWRLOv8AeX4W/wAjoig6mtc0LP4rRuFz4ci4J+QPY6Grz0pUUcYqrbL73RONyMvLAf10N7th+PcTrxsniKEqkqPqY+P4vlQ54nX8P+iaqZGqJpJnOWkJY6G7UxS53RwSCKruD2wNOJKuoSMtFtCjyPOdQ9prj7xXeIvMlQWJHkdfTeN5+LI4prjX8uqPmPM/B83jXxfK/wCetvX/AEPusdlRXQ3FQBLVJ/tAA7yLwW/5hg/XOh61XSqsd2gr6OQpNC2QfI+oPyI40RXqL3i0mRRkxHfx6djoVhpKm4VAgo4JJ5mBISNck6z5WPhPXTObBPlHfaPTtjutNfrHS3SmGFlTOPNGHcZ+R016gopL9Yau2ziGoMkbiJqmMO0bEEAhu4xnUX0nT/se3x23xHUiNDg/3sDOudX1abb1bT2aShlnSojV1nhIJQkkfED5cd9cko8WXTso249NXixbjcbZU0/H4ymU/wDEMj9dRSHJzr1OtVR1lRLSpPDLJGdssO4FlyM4K6DuoPZbZrqzz0GbfUk5/dDMbH5p/ljRYFHoedGPs3usts6xp0j24qx4Ds3IVchiceuFI++oLqHp2v6YuIpK9UDOu+ORGyrrnGfUfQ6jkkZHDIxVh2IOCNbTEeiev9ly9mlbURg7TFFUpu743Kwz9jrz6WwdG1p6yjboOu6fqpFWV4J1Uv8AxYRDGAfX4WXH00CDLN31qTsR0KK/cd9RspTxWAyQD31J44xpmtIJJNocLz6awxnFFJIAHfjU/YKy5dO3uju1HvE1LKJFB/iHmp+RGR99caeClpwC2C482P8ATRn0T0fW9Y3FkpEEdJCR49XIpKJ6AD+Jvl+eNNR9sVnpa13KnvFqpLlSEmnqollTPcAjsfmO321W/tc6hq+mL10pc6I/vIpZ9yE8SIQm5D8iP6Hy0f2Who7DbKazUzMUpIlXLDls5JY/MnJ++ql/9IVwI+nG7jdUHj6JrK7GXHa7lTXi10txo3309TGJEPng+R+YPB+mneqX9hvVQkhn6eqJc956XJ8/41/+789XOSBjJAycD56TVDRnS0tLSAWlpaWgBaWlpaAMaWs6WgDGlrOsaAIHqGASsi7A3ixlCD6f9HXkmenENZPTS7t0DtGy9ux769gXqNmihdQcq5HA9R/poEXofpT3+WtmsrVdVKxZy5dlyTk/DnHfRYC9nlQZeiLUTz4cRhzn+6SB+mNF67yOxI1woRHR0yU9FZ3hiThY1h2qBpwZLo3+6oRH82ZR/XWQFg4wIWJ+mh/qHpWg6hXw62HbKBhJk4dfl8x8tThgvr95Il/5+35DTc229NNmSsh/whSf8tMCv4PY7Z6eZTVV9dMi8hU2oM+h4Opug9nfS1Iu9KDxHzuPjSF8/wBPtjRgloqHixLWqjA8lI8k/mddUs9PGdzVMzHzwQP5DRsCMeojhVVIVVUYUKMBRrnDd4pSfdsswODhSedNq/q3o+3yTxz1W+aF9kkZR2OR9eDqIrfarZLZJ4NLb5nX0RQmT8hjnuNFAGME9RNgmBlB754GtA8Cu4aQDk54Oqtq/bHd5KkwU9ojhByR4gcnb6447agp/av1DFO0RhoAwZskwkkAffToC7GWll/BUAfnjXCamonTAqT8gAf8tNqGp/aNspaxCuJ4lk4+ag4/XVbdS+0S79P9UVlshpqNoYCpV5VbLAqD3B+ekBblFHR0cbAyTSY52smOflrZ73QJwKaUn/hA/rqh6/2r9SAfuloIoyBgeFuIz9TqOl9qXUTRn4qdHHciEflooD0CeoIVJ8OkkyfVwNcmvDOkhEKq3oW155/9ZXUzDJrI19SIF4/TXI+0PqmQkRVxHHcRJx98aKYF+y3Z+4iiHzJP+ehPrOa11FHHJXSxicI3hjaSWHy++NVWvW/Usz7XuxVe5A2D8+ONWLXpHcbPZZquoLTmiBZmABck5zzpxWxPoizfIo4w1voHbjh5TtXGPTXNqi718m16ho4X7pAMDkcjP+upB6myUoPjVEc2zjEf7wjI4+XkdNj1EJJfd6G3sy8MrynbtBHoNVszQyHTbrNyM/FgliWJwNPpLfR0samsdIwMcOQoxk841F1NxvFarq1YsRypKQLjHrz9NNzapJ5I0KtIfOSVs9zosVD253e0i21VFT5eV1IBReBnkHOq/wAnVhy2hUoqpggysZ/CvoB56r/U5FIlk9KdSyUsXgT7ngJ/eJ5r/iX5+vrqevfTcVyg9+t+0uy7ht/DKP8APVaUU5gqFbPB4Ojax3Y08ggdz4Lnjn8LHz++vW8vxY5Yt0S8Ly5+PkVOv/f8AvJHjcpBBHBBHI0P2wZaqP8A8dtWT1bQpEi3FFx4h2yAf3vI6ra0n4Zz6ztr5qWN4+UX+h9is0c8sU1/9f8ACJukkGGikXdGwwVPn8tFb2qy9BUsN0o/eJv2xLHBTOwDe7IcFhu8/wCZxjyOhEH4QdE1bVzVfQ1ltMkLyCtuaxrLjiAK4PfyY5IHyzru8TNzx8Jdx6/geP8Ai/iLHlWaK1Lv+Pz+6JbrW6VFhs8twpHEdSjosbFcgEtzwflnURYL6nUfVdJXhVD+4KJVUfhk34YfTz++s+12XZZYIh2kqgfyUnQv7K6lE6jkpnOGlizH9QQSPy/lqmc8qBYlpoKZ/aHeq/wg08bJGHI7ZjGdaWrqG6WzpCpulyc3FknAiQBUfYX24z5n66f2dE/tNe5RnLVC5z8owNRFPAydBwxOPxTw58+DNqNm6Bn2p1nvt3tM7RGPxaDcUK4K5c8EZP8APVelSmccgeWj32qcXugC5wKEYHp8Z1DdDWKbqDqCBDStPRwsDVnjCoQR+f8Alqsd0YYPxhXYoexH5HSB2kooyR56LuuumB0tdMwxq1DVEvTSDO6LHeM+vfOgx5M5VMgHv89NqtAjaSYj4UOT5trNOcOCTrjgBdd6eFpGGAT9O+l7AnunLHV9U36C02+MNNKcs7D4YlHdm+QH9B569P0Vjo+mLLQ2q2r4dPArc/xSNxl2x3JP/XGoP2VdCf2RsTVVbHi7VwDTA94U7rH9fM/Pjy0X3P8A3kI+Tf01mTsaAXqS8XOhv9BDSmpWGUxiRkSNk5fBDbhuHHodVn7aLhPUdQUlE4dYaVX8PcwIbJGSMdhwBg+mrB6wtstT1PbauOhhlSJogZzKyumJAeFHBH1+eqy9skXh9X58GGPxFLho85k5xubPnxjjjGNZj2afQLdOXWosN5pbjTNteGQOPTIP8vL769Vteae+9KftO3S4PhrOnqjA5I+oORryFCSIwGPfsNWd7P7zMLXXUQmcSq8DIMkjYZAr8fcZ+utZYuUGl8GYOpIvyw3mO80HigBJ0O2WPPY+o+R1Kao1epq3pzqeL3VHlRMtUQqRmRM4xz+erot1wp7pQQ1tK+6GUZGRgg+YI8iPPXJ4md5YLl2WzY+EtdDrS0tLXURFpaWloAWlpaWgDjV1ApKWSdlLBBkgeeh5+taOOt91kpZ1fbuzlcae9TXKmorTPHNKEZ04+Q9dV9fLlabGtPca6OcmoYQoYlLZJGRkZx99FpC2HKX+nukaqtM65+IeIARxqMvvWtr6ZeNbnVtEZVLIiRM2QOPIagunKm3VJRqKCeJA2cy9+SQfM+eoH2r2qOqjtczVTK+94FdgCBkA4wBnnGgESsvtqsIqY4af32cuQN3hhFXPrk6PEurlQQMj115OltLQzBaieKI4GGJ4+o16Y6WuFvvXT1HVwVayuIlSYKcFZABkEdxzoYx3fb1WUlkqaqmUI6bTuOOBuAPf66r2n61ulWk8k9xdcnbGi8E98gY7EEHRt1HRrU2G4wYZw9O+B88Ej9RqibXdhHcDMyt8eSSRuxnvwNCAvLoK9LeaGrYyyuwlyRKfiXuPt20UvKh+BGH11WXs0vkdVc663wBlDR+LkjG4gjOB6c99WasXOXHA0MCg/aATausbjmDxDM/ioBg5DAE+XrkH66hkxVQw58ORSqqqsPiX6HyIzjRx7WqKnF18YEQyT0y/G0hVXAJBH1HB1WcTVMa+EY2ZjEMpxyMY3eh7aaA7XJTDGaVat3Cd1CAHJ8mI5z66iqtfEnbbwceQ+XI16A6OobRW9MWyvkt0BqZacF5HiDMzeZz9RnU+1HTKwxTQrx2ESj+mlYEB0POajoq0yHJxThCTx+Ekf01VHtSjMXW07HJWSCJwMfLB/lq+IVAbAAAHAwONcZ6GklmEktPBLIAQHeMMR9yNIDy5FbJ6m3yVCJuhVsK28cH6E9tNZSVUK6sCc9xjXqtqKnTaUjRSB/CgH8hqi/a0ka9ahk7tSxZHoRuGnYwIpYp6mrEEFOamZzhY1Ukt9hqT/sp1JNt22atwewEBA1I+ziNn67ocDj943/lOr+KgFCRnHHGhugPPUfQ/VSBR+xqrBPIAHP150e9V2qdILFSzKGmpqEIxDkgEHJ/lqypI3k5iAz5jVc+0U1sVyozDJJDtgJYKRzz6/wBNCYmR0Nq8GBmUQxq2Dg9j9zrVau2UTCOSqR5Tj8I3H5DUatnIqCJ2km4BHiMeM8g49NPKK0qJ+Y0TCcbR2wfnraMs4TX2H4vdaGeUsRjf8A/641obnd3bMK09MvY8bjx2POntxhhhUM88edoOWcDy02hulsg3rLLuY8KYlLc5zjTENKiC41AaSorZpAFBZV4BONC2f8B/PRdP1LCxkhgop3BUDc2Fxn5c6GsD56xI3EcDgAnUzRzboVOeV41DjB4509t+55REoJZ+FA8z5arg/FZ8ksqtfJ6vlfgeNwcsLp/D6CK99RrXdNVdAKeo97SBZBKANhIYduck/LGgOytvp5DnkyEnVj1XQHUUcUdVHDBN4YLtAk3x/h7YxyR6DVf9N2aa8z+DSP7vWGSTbI34WxztYf11nzccZSfE4fw/y3hkpT2iU2lUOe2rG6Yu1oHTNvi95iLPN4Hhtyxm3E4x69jn0wdVk7VkC1NLXUzU9TBJ4boexPqPlqOSKqt3UFFcYqWpMSypMGjjYg4PxYOPkdcniLhJ32et+L5FlwwnD8pZ/tFp7VU2eL9qTy06+KBFLGhba5B7j0xqpOmnqKbqu3NRgSTLUqF29mGcH7Yzq7OrLSeoenZaWBlVpCkkbOCAMEHJ8+2dVxXPa+i6Z6a2zLV3lxh6jgiIef0+n5678kb76Pn0yx7M5F66gPDD3wgEH/4Y0yo5c9F0LHOWmp+fL/eajPZjI1VYauWSV3k8VgxJ5yEGP01JUdPJH0bbYyMsJqfOPk+uV9lQP9qEoPUdEcgj3FRx/wATagujr7WWK+xilm8KOpliin4zlA4P28/sTqZ9p4J6lpAQf+xJz/zNoe6dt6XG9LTPyDBMw/4hG2P1xqsPRhly+0/p6pu/TmaVsmkkNR4eOXABBA+eOdUEE3cqcjXp3pOvS8dJ2+oYEuYVjmRiSVdRhgc89x5+uvP3Vdkk6d6nraPafBWUvGR5oeVP5cfbW5/IkQ6wMTluBq0/Y103T3DqIXeuVPdKE/uVk4DTYyGOf7vf649NB9msst0udsp2IFLWybfGiIOAPxD1DD5+uedW5bLj09bLXWPTU8tLSUkoikHhk4bO0Y7k/XUpM0kXGCGGQcj1HOom4R+FVrJvlPiAnazEgYwOB5aBo77bYqmlK3CSCWsQe7jDDxFOMcY4PPnp5+1aSoq56MXQS1MAPiRs+Wj7Zz6dxrLY6GHVVfcqXqGgSmnMdNI0SuRUbOS/I2djxqsPbLXTVXVUdO7xmOmVljVHzjJ53DyPbj6at2rhS4wQAGOdEnjmH7z8O3kMPU+n11TvthiKdU08hILTQ+IcIFxyRzjv27nTQNgLGpZd3po19nNWtN1QJXGUWjqC49QE3f00Gwf7oan+mJhBfoUBwZ4Z4Qfm0TAfrjVUYDS+0sdVeJ6/3CWso6iNJY5YG5GFztx55ydEfs9vk9iuUsFQlWloqGVSagZMT4GHHnjyPHp6aC+l+pZKGxUdNJTpMqwjawcgjBPB41JDq+mFVmSKWLnv+Ifprwby4sr4ro9j/C5J4lOrTPROloR6K6vob7B7klSr1MSAqM4LL9D5j+Wi7XrxlyimeXKLi6aFpaWsca0ZFnXKpkaKkmkQAsiMwz6ga65Gm9cw/Z9T5fun/kdMRVN5aatrUeolaRzyVzwDn01x6tt09ztduip6U1JjqUdkHku0jOsVMldUXSgtlrjp4pqwsoqanJVABn8I5JPlopoOl2t9KY62+1dZVyL4as7BEVyONqgevbOhRbegvRD2mn9ygGKcxEcFcAZ+Mn10y9rVJJP0g0kSEPT1McquSAAeR/UahqwdQU9mUNdKha1ZmBfeuCo9eO+i7q2A3X2eV6IwZ2ollXJxkgBv6aTTT2EWn0UZSXOnqaZae4wKJ4soZFUB9vqPUjzHmPn3LOh7p+xq6QeNEJUcJvJ+GaMns3nxxjPIzqtpyZ1R3UrMDtLZ5OPX0I7a3gjqUGY1dowM8ntnTGetqK42+7UO9ASpG2ROCUJ8jjXmWsoxb79VUcs2FjnaMMfIZ4yPtqa6c6vuFuaCo95lEkP7twmCkqejA9yM+XOmPVVdb7xcqiso2MUkk/ilSvkfxfU8/pooAm9mkyx9WUStLFGzxOoIDZYbe3PzAOr6DblHn8/XXnD2dUEv9rKKqLlPBnyAzbdwOR3+h7fPXpGNY41w8qcdgW7aTAAPaNa6epipKySAsYg+CrAdiDyflyeNU81LcKmvSpSjlEWTGh2fgHkSO45J7jV8dffs6Pp81tRVeCKWVZA6nJz2xgd89tVJV9SUEsaTrc/34YZV0Kl1wc+XmNNAT1r6wrrN0+tH7hA1bEMojZJcljngHj141wsntGu106uoKKqeL3eofw2C0/h87SRjPOMjQbUdRWQzeNLT11TMw2ElwuweWzjH5864WyuV+prZWRpVIi1kTL4537RuAOOST+egD0bENxyCNI43d9bilVVIMrd+cDW3gRxsSNxPbk99YAbsoCjjA1RntgpnXqmmm2kK9Iu05/FhmGr6XIcsWVABn4hn9NUf7aF2dTW6YoXQ0hO0nAzuPb000BHezC2zP15SNlGAhl7OO+zt+ur3a1yc/FHj13a889AVcj9aWtIwYk3OqgMTg7CfPV7PHUsNryBzj8x66GMlFjihXLuCxPOCMarr2j1KC40gEQcPAwyADtGfr89FvugHLsc/4jwdAvXSRtd4FKs4EHZR6589w8/kdJAkBq3irSFVmqJVO0LuCqPPjnWqsZ2EimqfOM7nABOc6bw0u6doWdiytkAxhgwPfgtwfvp5CDA03ikIPE/dEKPhX5gkZPbz07NcUu0NpYYWdiKV1z3G5T55Ok1bDSKx91YejAqSDp3UmlEjvnKFAAoVQQ/GWzuPHfjTKrhp3ofCSN2nLZM3ABHpgZ0+TFxT9HWm8OpeWZ32Kw/jIz20z8Jf7o/LTee1tPThZFxIg/d5PGfnrr7nUf3v/Np7fZlKjCMcYOjH2d2s13Uq1LLmKjXxTntvPCD8+ftqHXpW/CneoazVwhUbmfwTwPX11a/QdmNn6ZSeRcT1JEzgjnkYRfsOf+bXL4+JvIrXR9F+JeVCHjNQlbetf1/oSl8uf7KpfFRsFMnJP90c/rqiOkLlLSVktxkQMqPNOVU4LN6fTnR17T7k6UDU8THLssRYHy7sfuf56B/ZvAs95SOVVeN96srcgg9xrszP0j5vEqpyWjjXXGsvVykqKly8jnIUdh6Aaxa+vOo7EhpY5kMKk7YZ49wTnyPBxo9606etFp6Urqyho1hqAUVXVzwCwzjJ1Ucm6oKiVmbyBJ7ajhi4W32d/m+Us3GEFUUW1Y+qoeounpYrnNGlVMskblBtAzuxx5cf9c6pZlMblG5wcHU7cembhardTXJsPRVIG2VDjaSPwsPL+upRvZze/wCyq37/AGdoTF4/gq5Mgjxnd2x25xnOuhvmjg6HHsvujUt6qLcx/dVkLFQTx4igkfpnVhUY/wD4ZtwBODJAQf8An1TfTrvS9RUEqKSyzqRg+Xn+mdXTT/D0/a1HP7yAdvRtRktm0yuvai5Xqmlx3WjTjH+JtDtnuAtd3pq9Wwqkhv8ADkEf66sjqbpI9UdRyulWKeWnpIsBk3Bsl+/mO2q66gsNRYKqOlqHidpY/EHhMTxkjnIGOx1uL0ZZ6Ejv1ta5UlAlRH77Vw+OqLzldoOSfmO3rjUR19Cp6elqzaKa4mLiUS8PHH5srAZ4/TvqmbTbL8vutwoqGuYjDwzRxMQcHHBH0xq/bPcJ7zaEkuFsmoqh12yQTJgNxzjPdT89XuzPRUns0o1ku1ZcZh4dNQxeIZD2V88f+XdnUmdsvRfUQRXxJcRhgfxEuO3y1z68qoOlLSvTFnppIFqQZZ5GH4lJ7Z8ycYPoBjTbo24w3Cxz2yaV/ejUwELu/Gm9VOPpqM0rNJhNPZa83jpqVaebwqNFWcgjCEAd+ee2nFvt1ZF1h1BVyQzCnqY2ELMBtbOO3/Xlo16luVi6cnnjq6erd0pjUosLgtJ8ZXaoPnwWJ7AAk64x3KwTXM26EVT1/vclKKdZE3lkQvu5PCnGAT561wxfLM8snwgeeCKjaEODEWAKZ4yAYx/9v6arP2g2+5XC+wvT09XWRxwIokVGkA45GfrnVxVLWO4CirKinu0PvO+GnRnhUERnDd2x+InzyT21u0HT1G9SkktzjEBlBZkQhzGwV8Y9Cw740KMF7YXL4POi2q5xqA1urFI9YH/y1yWO5U9VFOlLUo8Th0PgtwQcjy16ZkgsSybIq+rl/fNCGiVGVmChjg5AIww+/GnlNZaOprpqOOor1lhALmSDCjPbnPn5af2/Ifd8FLGhWPp601sR3eK0geMKcw5wwQ/TJ1E1dOwkKlWU9xkYzr0S/RsbZ/2yX6mMf56EfaBRrWR2qhaVv39esRlA5DBXUnH1Hb565MniqTc4yPY8X8V+ljjhnHXzf9iprRcqm03GKqgkaKWJgyuvcHV/2HquS9WyOqhkXcBiRCudrefPp6aoKqp1ieRNj+LF/vEI8s43L6qfX89SPS1fVLdYKWkYhqiRYwD276lWTDJKS7O3NDB52FzxS3H9v2ZfFXcamWmZDxnGdqY/XWkFbcPBVI6mJVXhQVy3341Fx7YY2hhJlZOGkck5OPIZ4GsxVsbq1IsjpUOGni29mC43DP0PbXocJcT5jnFzJ+kkrGqI2kq5CDjehVdpz6cAjUhWbVt9QAf/AGL4yc/wnQX+1JkB8OSWQhFYKqgnknT2HqFZtlvqoqmnaVWjEk0YUSMQfhXnvj+WpQTl0UegCqqhqe40NUkm6SKTcpxjkDOrC8ZK+OnrqZ8JWQLUxn0ZRnB/Xz1W1/inttcYZKNhFBmTxdv7t0A798n56i+mOs6ur6+gt0NctLY4ELU9LMMLGSB8O8jPdiMk4I1SCd0ZYQ+0GhonlgmkcxpW/voypwNxA3DPbk4/PRLbqY1vQcNKsUkoNAYcnGeFK65dU0duu9qlt8Su5oJBKHf4hjODj6Ej8tSHSMUcFhgp3kEvhkqGQnGDzjjz50ZYtbFBp9HmBtys0GH2O21vEPZvLOPPRV0z0XcOrKKujpZGNRTxiWDf+GXJwVJ/hPbWLzR20VFTU0oKTU0zR1MD5OMPgHnyOf00V+x2qEfUddSITGZYmIOT2yDjn76mUAWmtnUFnrmiqLfPC6kpkxDCuPrwR5HnsddmuNTAqpLbLctQHIFR4edhxnPwnB41cnXnR8t4pXqKcFqkAFk3nbLjtx2DfPz7HVM+GKcSxVVM0T7sjGcoRwcg+ehMDWV//wBSp6mnXfUU0isWWULkDBB2njt9NelYo98KzSIp3AMDnOc8+WvLjlRUNh3IcbCwbGeeP016L6Uu0Ff0vbJ2YrmBY2+TL8J/UaTAZ9d0aTdG3QKAcQlseXBBzqhY4Xq4HKwhlGG3YOVGMEZ16UutLBX22rpPEUrNCyYORnII15qip5qGRYpVdFJYZDZVsHy9dCAMfZXQ0FX1RWU1bSwVGYN0QniDkMpGcZ1eC0cFMgjiiRMeSqBj8teabLe7lYbuK+2lUrGjZVaRdwYE88Hvn+epf/1ldX1uB+1Vi7k7adVJGPUDQ0B6EiI2gkgnSZueRzrzxaevL+t9oJq661UtPHOnjJu+ErnByB8jq/DVxlC3Oc8cd9JoDu6+J2GSOdU57aoT49mmI5Ilix6cqdXBHVRlfMfbVXe2hFa1WqU5JFSwz58r/poQAB7PQD1ta8Hjex+4RtehY18RQMqNvIycfbXnz2eBYevLarrlR4gH/EVbV+NMAPw+WhgdCCzfAAh81LZ++q46/wByX4Et8Ip1/D5nnjVipJ4jjepOOwHloG62tddcL5F7jSGoMVOJWjJAyA3zPn6axK60dHixjLKubpFdW+YPXKZG3R4PA+Qx/TXCqqIfHkJidi3PHOB99GvVNtpJLXR9Q2qFIoZI1WRYlAAB7HA9DwftoAlQvXIkhwrkDg+ROsxi4z4s7fKcMuH60VW6f6O3ZtHXlPh93O3yywGncdTIUZ1VcnyLZwfI/wBNbVsMfxLGmGjcLwcZGOc61lRoYhlPhMZH4s5Ge+tzdrXZz+MuE08i+16f7q/+mc5KupwHZowBxjYTjW3vUv8A3/8A9LTZJTOgLjktn6nW+36/nqTzv0j0Mf4VC25S16//AE9KRVTQMku4diFK5y3r9NcqyX3eLJ7opkY/4j2H/XprCsyzNFMQzAgoPInUTfa5Ka2vK5ChsuR6Ko4/rr069nyy3orHqWpWuu0sLjfHHhcf4u5/6+Woboqrjt7QXDw5JGjkcOM8t/prrR+9V1yRqWnmq55Zd6RouWcE5PHy5/LRT7N+l6et6WasqJgX95lCQ7eOGAwx+ePLXBDlJyv5Pa82MIrGof7V/wC/5Ot76mpb3aJKCSkZVlZSctxwQdQFV09b4qSimgjMxnB3KFI8Nge3fnjRmnQRMoZ6iILv3FVz2z2/LRZ+ybftVBTRCNCSi7cgZ+R4/TVoxXs4G/gCbbdYKPp6KhrLTLNBEDE+9VKt3wCDom6RkpavppaRI3EFPmAxynJ247fTB/TWnUtuNy/Z9ut3gUwjkWaZVjAJjyVYnH6eeR6alrXaqS0K6U4ZVlOX8Rsk8Y+mqQhxeic5Jqin6awU/S9bcqSWMzVfiBYZD/DGG3AD6jGTqea4zUtko4ZaaojfessUjD4XRWzx6+mjW79LW67V0Vwqy+5Ytjoj7QwHmSOeNRXRtrpL7bfFqFat92JgjjlYhFUMeSfPjGiWJVY1kImgufvHVhXwJokrqSIQbyBuYGQZ79s5Gu/UHS1n6or6eESMtTHD4eYXG+Ns5KkHuAc/TUZ1xcP7O9f29JaYRQLRweEsPxhEWRs50SdP2z3O/wA94nmUtV7mhVGJIU4Jz6EcDWOO6Ru9Wyq5purejQKSkuNV7iuWiaMZQc88EHac99Km9oPUj1kD1V0qJPBkDGKQBQ3/ABAAZ0b+0O1VNJXTXJpVWkmjwkbHaVYr8XHnnGeNSYt9i6roIFuVDLJJFTRh6tFwysVU4Dj0GO+R31uP+29mpw441ktU/wCaf6gb1j1da+prOsDwsKuCTfBIF8iWBB+qhT9T8jqCs9ludsrbBfDTGOhqq2NYpCw+PDjOQOQDg9++jS6+zm3w2aemoXJuEcglSrqGPKeaMq8dj3Azkam6S2+59B2SG5xRzzW+Yy+FGS2/aXwV9cbg3205KtsjGXJpR9hhX1FBcqiWWss8M0kkDUruzNnwmOSmfIE+mt0qbfBurBbAr080lcCJT/vWXaW+pBx6c64i6JeQamj6gmgSSPwykcW5UbbtZgR/FnJ74zj013NeaFhUVl8U07ZQDwH5fYfLnjPxfYaemvyhtOnIZUNVbK6aipFts1OKcSmFoqxlKbss/I5OSPPRCbPavAqovcUAqnLzsD8bktuOW74yO3bQ5BePHqaeng6hhDlViDGOQlm4y2CuMk5HfzH01MLDcYEWae+rJTxgPIGXw8qByS4Gfn2+XnrMlvo0n+o5ls1tnmM3hSxyGVpt0Um34mUKeO3ZRp/FFTxVFRUKrGSoCCTc2Qdo2j9NA1R1Gm//AGbq+nCbMYlRyc7ye+zj4cL9tSFJX3S4h56HqKhmgVyuBASV+IkKTjvtIG7Hl289Jwa7QX+pN101rs6RVJt6Z37VMagEHGc6rrqq4pKLdXfhhprw0z7u4RlJ7efOeNEddcqyF6SK63uzQnKuVkQ5cKcEjIxk8j0+WmFrvNFU3e8zCFBbo5/3UygFGwTjb9j5a0klF2J3etgDLQp1TIqWzxxcqZGMLrGQCFLFgT/D+Id/M489RdpEkN0pqnwDFVwyB9ijCS4PO30Pfj8vTVidZXynslvmW3tS0NdVBfEkwFbaPLH0/Q/TQlR014vvTMt5tdPJGTJuWGMchRw3BHyyMaTcODxzV10/aZfx5ZFkUsbSvTT6a/UsqjqBUxl4QgRgGVueQRrktDMl0oJoX8Ro2lLRKnLKw28Hy/00uhD73bvDrATUxRqpSXcjY5+LGOc/00VU9PTwV5kWKBJdm0sS545wOeNajmTjaITwPFkcX6ZXFa3hVzlJpI3T4NpX0PbUFf5LlVwe+IJmpYgZHYsMINwTI5z3OrlNNT+/NUCkpnqiDmRcqx+5GNDVbZ6JFuMCnPvUbtsJUiMOeVG3/EoOlGotOFplISSl/mK17K+qep5bhYEpKpg1TDKhSbOGZCCDn59tC1BTI1vrrhFLE+2VEaL4Qduwc98nnPGnFVbGiDR1NPUF2Z9mxT2UA+Y89c7JSi2xVXh0/jRrMEdpYwSCRnBXv8tKfkNy+pD7X/co8MMeTj+eKf8ANdk70n1NUUFxp6KsqttuqHEUhZNwKnyPn58emrA6S8Skoq1aeqjqUWrdo2hI27M4HPnnadVlcXjea33GnpIadDUeJHsyHLJjcO2MAkAD5aOejqgVa1CrGYw8e/4hg/jOf1P5alBykpOTst5mTFJw+lBRW9L+hVHUs9XQ9aXVdzRu87bgeQ4DEjPcHUh0FcdnXNJMqRp4zPG7RnaDlTjjsMkakOvOkrtUdWzVdBb554pgjF0TIB288/bUVY+iupqK8UdULWwSGZWkLSqvAIyRznt8tByl7mpWojIYnevJDHuNVd7VrfBBTUlyjV1eWUwylezfCSpI9eCM+mjsTOqnhgw5BOORqO6ksEnUdn9zWZIf3iyB2+IDGc8DnsdAih1iDIPDcv8AEONn+vy1eHs9cTdMRptLGOV1OePQ/wBdQ9N7KKMxZa6zrIuACkQA+vfRj030yvTNvkpoaqaqSSTxC0oGQcAYAH00MZKgr+EKBk9h5a88XqeSlvNdQOF8GGdyq4yQd3bOvRAiDMWyPtwdQlR0T09LVy1k1rhnqJXLu8mW3E+eM40IChHnWQptJcADGwZbPfj6Y/nrMMNRJI/gwzSKSTlIiT8869FRWe20yDwaCnXb6QKMfTTuMeH+FQo+QxoCzzdD09fqtWaG11rkHIZICM/oNegqQSm203iqVl8JC49G2jI/POnsilslyQPXOmNXdbbboRPW11NTw5wHklABPoPU6BDuPIGPX11A9adMN1Tb6Wjaq92CSmQvs354xjuPXTmLqezTshpq+Oo8QZUQgsSPX6ajL11rT2uYR/s+rkburnaqOPUHn+WtRhKX5UDfHsZWP2a0lmu9PcBcJ5ZYGLqCigHIxg+fnoxkpzkDccagqbra11FOlQaqkhiAzKk0pWVD5gKFO77HUHJ7QJa+8LFQhIKJQdzTqC7fMeQ8uNaeKSTb9CUk3SD+nhKsC3b66ZVpEVyaoVQSsOwfPJ/002FweoCeG+YGXKupzn7+muCzeM80TkthMZP8xrUMTuyWTLVxOk1LBLQvTPHF7vIpVokAA2nvgDj56pybpS6VPVNTSxQVEtLR/C7xqcP5jn1wRotm6ut3TlfPFUTySRRuyYRSzA88a16i6l96sttr6CpqKWGY7sqM4yPMDv2IOlmjFq4vaLeNlyY5cJrTadP+hx6vtcdLNQOlKkYWnKMyAAE5HcDue/J0Cii8OrMiOSpySN3HOpKmusslYlPU1ld7vM/+0tIwwRkDIBzt+vy1ynFPT1kkcLM8JY7WK9+eD/rrim3bl8nt+NGE1GEu07/j/H/3SGiRhZSxbkD4V9Dpe8R+o1vOSlNIyHGcnP0Ghj3qT/o6lGHJHbm8n6EqZ6pmlDTAqe2AD9NCfW1RAzGOrlaGGVjGGVc4A57eh7aIXqo6Snkq5ziOEbvqfIapfrW/1txuMET8RbWdMHuScH+mvWyNJUfHYU27CilutP0VLFWUUUdZLgOtPKMyQ71w21hjK+eCPPvqV9lNSZOjS7DBasmYj0zg6ra7whoTVRViRsg/eUzTFyvbgE8Z+WpzoPqqK09NmlHgSOKh3MbS7ZCDjkD7a57R1u2XL4vz0vG+egW5df01DFTvDSvUeJkuocKUA9B5nTe5e1K0W6fwfdauZiiuCmwDBGe+dOzNFiQQLK80qg+I+0M2ewHYfTk/np2KiBSULKzHn1/XVUN7RKtJqK6LaalLSystWC4ZthIw4AHGCD58gkaIb711Q9M7UeH3uocB40jYL8J5DMecAjtxzqsJJxtvohOElKkuwtrqX9oWqsowXXx4imVOCM8cHQVcr2/Qlrp7fQ0DzVK/9mdZfilLE7sqByBzx640x/8AXIgZjJaGGRgDxePzI51JdWVsd26Lju9BsCsFYO4GYgTyc9xhvT00/qJp0ajCSaTAC6110v8A1DLX37akkEKA0irhsFm2qOMKd3f6nT+t6jq5p7fTSS0+VcmOSJzlCOcHIHHB7gjXKwtPVV9XdJYJK6qIEKR07sihByWLA5BJ9frrva+iLvebuKs08lFQzSnMtXIRuByMDbliTng8dudcqbk9HVKKjpjW61s3VKGOfqCUUEADItQ6sSxzl24HHGB6Z1ztL1ENXR0tvudTTPVxiKWVJSV24B+2cHH5a59aezW7WevoV3Q1qVMnhLJAdpL4yA4OMcDv24OoC8UV96bmhkmkjTYw2mGdZPDYeRx2P1006a5DmlT4dFsPcrF07RR0VTOIVmUmQs7NNKGGC7Y88emPlpjYeoqT+xFHCa93kSomVtzl5gQ2VK57jBHfuOO+q0pKKq6naqrJ66Jq2RhhWcg4/wCH0wNSnSKUsNvqJZ2llnjmKNBEoYsvHr2GfPW8mRNNIlhxNNNlrWu9W2gpUjltUEQdzsdaoRiUeDLKXCg8DdHs+/209qL/ANO3Crht1TQMcUPvoxVkYmMPi+Djv+AZ3dvLGou1vDbGdXtlDUrMQx96gDkcdgT5fLRHPeqiahKUVrtkkwfxPd5UwshxjKnsHxxz3HGfLV/o5opW/wCpF5cUpOkQlJU9O1lRTx0FjrPe5TTeAJqt6cb5I3l5ZxwFEZwQDuOMaMOpKSas6OqUpoylTNCG8JXD55DMoI4PAPbvoAqev3dZaSt6YtTqdqSRSof4OFBBH8POPTWKn2m18kdLHTW6kpYqdwfDjY7WUDG3H8IHkR2xrSxZbTYOUKBiNNxzk6sL2fUbQ01wrZm2UhVV3vwuVyWP0AP664RdTdHXEGruFuVKo8urU5YsfquA31ONQnUvWc11gFDQwGkty4AjXAZ8ds44A/wj751eTlNcaokko7GHV1zprvdJ6sq5jVdkCg4IUdvz5P31np2NqKJQ4njq5H3O9WdsFOvO1wpIDN5+f21DU9suNzlCwx/D5s3YfXTvqGlq+lbbRoYaMRVRO6oeHdM4BB88hV54Py1DyovilEv47jbcjWrrJU8RbhHTVjlXidliJdMnnkklifTA78emis+0Cmi6jgrpL5ClvpaQxNQRrku4X8We27PYairrcIL3Zqap3U8dBEAyvA5MisFzgqR5MPvqsaKaCpq6mtp6SaaXc8ngMoZMNnjP31wqT2/Z0ygtL0WrS+0ujvHUTN4lNRTGZIxNuaTxFxhcfDycsR6DvrtePaVb6a5CWm6jeSPfhooo2GzHGOBgjVOUtgq/eqKWo3QRzSqCwGWTJ9B56N7hY7VNYHiSS2RLCpQTpCUkEgPcnPK4xn762s3D1Zl43k/YsCP2ji8CoSzwu9XgJ4jEgKCOGCEZzj540JXK6y2u2QLR3KkNVIzvEY6hQ6kYDbiCe+7GCBnB54GgOW5PQXUNDcGpvdaZEhkpc7nKrgA8jGTnJ/np10cDH1bT1krxyvUMwkeaISKC/diD89aeT7aowo1LsulPaXJ4cY/ZYlkP4o4XaUqgGNxZAwwT+nz1FW7qnqCSrrqy3Wl5Ya+Z5lk5MQG0KMDtu+H8XnqMpagWmunS2vJSx1igmnpVUL5guwbdtPyXg62slTU2S1U1MLrHDTQAxOPAMsjHnkYyMdjxqDyHRHFQO1lRUWC+0cd2k8OngqRI42hypxuDJ8/mP6aNLN1KrXf9pT1Uk9FJGymqncfhLZHp29ANC99ttDcaqCtuVYtbNsVWZV8MOOSPhHbGeToR6nnpreKGK3gRqj+KIwMgEdjzz6/XVMbqOjGeX1Mlz7/QvSr6psqOqrWLJuxjw0Zs/poervaF09Q3CSj31csyYLJDTFscap2w3CjfqAVNwhc0WQ0lPG5VWPz88dzohunUNFHdHrbHAtKjEL+7iKRyAZHDHn/8nWn/APKJRj7kyzze6Z7e9dTpPKipv2iMqQPmTgZ57Z1Hw9ddOq8MU9cYmkKg7oyQuRnuPTIzjz1UYqbzJTSVJgq2oingO+G2Fe20nz1GxRySXaKaRJDCX3b8Z4Hz/TRXHbY65aii726+wyw0dokmqHyFjecLuwM9wD6dtPLT1xX3amiljs0EMbSbCZZjxzj8PGcc51XZENTaTcI/CheBgUImIlVvJsdiOPPvzqwejzt9n9Mwyxklc5bGT+9Iz+mpqXNNrVIpkgsVJ7sGup/ahfrLc56Wlp7cVQAhniYnn/m1JdPe1SethoYrtaGiNS/h+/AlISc8YB/Lv89RlV0xR3uvuVZJPULUBjBGqxo0ZYpwDk55yT9tcZrRdWtkVFLaDDTqIyJNqMV2kHICknOBjtpQm6TqxPGt26LRW4EllaLBHHftpjcLkaaKqnaVljggaVucDgE6gf7Z2MVsqtUFGUbikg2HB8ucc/LWkd+orktURRVFVSzRA7UQN4iZwQBnn/XXa3jirOBRyydbKmjvt2uUckNRdpGhbEjeO5kyRkBRntnd/wBY1K3mgt7pb7dR1cc89TVBmjjJIgjA5XJ7+Zzp/wBW2vp+nWke30FXR1EkqyMZI2UbTn8WcjgjtqH6fzW9Wy1hYyrFGzA49fhGftnXDySi5HptypQfVli9FWOno+qEnhXwoTDIo3ZZWzjjHkOO+rFaw26oq5Wkq2aInKRBwNhP31VzxqyLvrHplJyrb9m8+g9BoP6l6o6jqr2bDS3So2RkR5imK+JkZyxHoDjPnjOjxc32bZjPi3ZZ3Ut4is9zobRLa6CSaok8Np5ol4AbnA9SDnQrfaWM3amNuERj8DDrFtUKSx54HPbQlcOjbt+zWrZbzR1brnMbVJZtwGSoJP4seWnfTFHUUVv/ANrhZQxDbQTkKwyDx21rPnfB8WEMS5RTjVJ/uHdJX263U9JDU1UURWPDb5e3PqTqKv8A1pa6eB2p7kPEaTZimAkbbtPPcYGedCvUdPUXPqGjttMQhamPhYkx4nckN8+MD5Y0B5KMVYYIOCD5HVcedyxJfoc8sCjk5fqEElNV3+OY0aT1s7zbxgZcknz/AD1I2ma6UFRFZ7kkkaxcrTyqMjPP9dQ1vvFwFvezUgLQ1MmWhjGGkbyyw5I+XbXO8RV1DWxrVu8dUIxuAUoUHkOwz9RqSXG4pnZlyLJWRrqkE19jhhutMAXRKmLYu0Z5BH+epGnp1ac0Kv7uwgSQyOC3BHBIAznVeiuq3miklqJZDEcpvYtj6Z0UJ1bQzhKitt88laFMZ8GdYYtn/hLMfqfpoUK6E87dJ9GQI6OSvp56mMssEkcbeTFh3A79s6F/c2/vLo0tFy6Wp6b3Y1iK9SCZjWUe/DHy8QBjx5EDWf7NdO/+/qP/AOdJ/wD69OOOtf3Hl8qWRpv/AILL6npbjX0Bt9tRWnVNx3ttUMfMn5DQTT+zC70McsrVdsnkWJsxyByMkfhHHf8AxfprqnVnUM3TwuKFfeqtmbwwndCcAj07ajlv3V0cStNHWsvib2AZSSPT108mTkyWLCoxSYFXq2V9orTR3Wmkp5tu4KzbuPUHJyNRYdoHV0ZldTlWU4I0TdYV8dctMZ6ipluUZIlVyNkYPO0HuTnue2hfBZAedoOM6E7RmSp0GVDXU9b0tO9VTCSoRj+9K4xjGNp9T6abjpisqYZZ9lKs8Yy9PJIVk/Ltn5Zzpx03bZo54jMUMFPKJHH8O4c9+xIJGpC/3tqmaWOtBdRykYAVmk7Agjk/l56w5OL0UhFSjbB6TqapS0mgQSZZRG5eQkbV4A2+WjTouSCtkguF0oZ6uqkZKaKaNBiNEAAz5egJ0AQ2ydKyWCVA1TGPiQ/wN3IPzGjmx9RvZujamkebFQk/AgkAK7uR5HzBzpOpKo+wi3dy9DHra9Ud1v8AJJS0SxRxjw9zDDOR5kD9NN7P1TU0wS21dQf2RNmGaF/iVUbIJHpgnOoCSqfxC4b4mOSfM6RqVb4ZhuHkwHxL8wdd8YKKpHLKXJ7DaguSWqyywVCSQtBNJFMWq2h3gNyUA7ngDI1Z1/rqmi6BqayhnenqI6NXilB5Q4XB1WPTloo+ro6tazqWaKveQyLSrCr7Djhstyw/4cY1ad7eFOlp1eP3iJKY5jAyXAI4x88ajCDjbHkyKTjEpa89bXW4W5aS5zrXYkDhmjC5IB8xxjn0zqObq64S0lZSVVPTSpVpskdowW+RyOeNFf8AZS0VklY1wq4qWtmmZ4IPECMATwNvn9tMazoCjs1Qq37qKktoyCKdY2nqNvzRfw/8xH01z3yZ0OLihlF0H1PSRrWQrTxL4QcFagcgjOMaE3neFyinYwJy0bEE575I1ftDYrZ1FajF0p1bV1r0aMzUbtslf0BEn8Plnt89UvfWjilqqGut1ZS3ClIiiSV1/dAd1YbQTx2589NX/qQpcUvtY/n6ycQxLTxVVNJGipujqSQ2ABnB+mi/oLqC7XCKrqKuWOsiXCrFNME8MD8Tds9saqAyMBjU309fzZ51bYVRgySlGwzg9ufLGtylKqi2Yio8rkizOs6iSoEFwkkp4Vjf4XSbeaiIZ47A57Y5PB0Gy3+mqblTmJBBTAjx41/ERnnBOedRV8vTXqqiAaRYoUKorybzk9znUSJBD8JAZj2xzpRnNLtmp8G9IP6yugnudFQ2eGRRULhJXO8yEsRntgY1N3vpy8dN0Edwlmiqoifj2RYMf19R89Sfs8pqCfpyilAWGsFM0XiSJ+Eli2ee4PB1JXar6iitvgyG3XZZmdHVR4YWIAZz6nnWXmyJ1yZRYYNXQF01/viQUslDeKZzIviGL3WMGLBIwQc57Z09axXPr6ZVvPU4hNKjNiRVJJbzwNoxgaqevnhetl933GBW2xbjyFHbXa1V00EsgSRlDgZIPp/+dabk/wDUSXG+iVvdLcekrkaE18dTTn445ImJjkB47HsfUacUFDVzWGWrpoXFJC4DMo/F5ZPzGo2oraiQkvIZOeN3OiXp3qmmobRU0FVE6KwyvHwMT3BGsu2jSaT2QrVMtPPCscjKzsAPrn5+ejeu6bg/alJbpL88qy7ljqfgYo2OVYDgrz37jnUPXNaobYa1KGZEVg8ayvgyN5Y5ztHrp/Ti7dQW231lj6WM1RHN4k7U8OAxAIIY57Z/11JqTWi0XCL+5jK32g0lxutsucdHPF4JEdUQpK5JwUOOf6a7dF9P0t1SQ11Y8FLG3hlYWw0hx6n+WtL3VVJu7W+Whko54Ew1MkQjYueQCPnnPHfUpZuo6HpC2SDEb1oiDT0zDOJTxnPoeO3prVSrZi43ocdS9IQWtJv2XUyypgboXJ3jPZlx3HPI0HWi6VlppfdErhRSq7Aiph8SNwTnseVI/XRb0/a751zH79U3iSlpyxGUGXYDjA9Brt1j0PJRRQVsNUatIRiUVI3Fx66E10xyUu0BkVxWr6nWeprC8DoqvJ4YbOOSdnYDJ7aZX2nhufUk6UEhlpEwEKR4Jz2VR5nn+vGuNLHDR5DSRlj38gNS3SQiHU6HxUjG9pUZnwu4D4QTqslxjaIxfJ0zFN0ReZpfCg6brCjLne023j5k8fbVjW643G7UEllq3p4yimOakkpMbEwQRntxxjH11NQ3XqSClqIpIbQ1QUVqVFnJDgnBydV1fb61o6kq6u5UebrsVYIIXLRhyoHJB9PkT5ai5N6LcIx2O+k6yK2vUW6RaFDRzOJJagjnacq/x+WCe2gqvq4ZbpXPRyeHTSTO4j7BlzkY/wAtSFR0x1dSK14rLNKdxFQxfbI6gHOSmSQvljHbjUjVW3oy43m33Csr5rVRXWjEzLQxiSKmnBKyJzyqA4PAOM+mDqnDl7CGbh6HvRVN1L1PQqFqEorXArU/jNCrCTjtt7sRnvwBqzYKGOz9O0lvil8QQELv2bdx3ZJx5eenNkoqeltFupYJovCjpkRTGeGGBlvvyfvrnXtgmF2ztcYJ9MHvroljjDHJr4OF5pTyJS6sCJJmtsV5uVKyNKqxqkbNkeI7bVJHqBk/bUDS2q83e4Zjp55Kjc26V13Lkd2yfLOphJzPV3KgnqISkMkNXBGVwf3WfEyf4uHB+gPportNjtdxqY7itTVrsfDLJK2zJ/hCgjP31yJNxjFfB2rirlIhL17N6m7dOyxtO1ZfYYPGiZ8bpAPxRZHfj8JPIPHY8QHQXSss1uWsrb1Pbv3rCNISqv5DBLduR2xq2bFZqDp++QpSy1Er1EbuWeVmUDseD2ORoY6xqLVZ73coZBSo8irIm5yCGcZYhR3O7JwR5607UaYoqLna6BTr+xVUdMq01zmuFPubeshUvG4BPOMAjv27aB+lK0QvVIQxZtp2qMlgM/56tWhnpLnalZq6nkeSVf8Aawo8QEN5rwP886pWknFJe5hC52MzqrDjOG4/lrD3BxNySjJMNOrY4p+mIaqGd45I5kePaSeDkHn11BdOVkNvvKVtUYpJJkKmKUZ+EAfE3/Fp7UXmmqaJ6FqdSjgGZiTgEEEYHrnUIi0FPVCpAYNuJ5fjB8sY7aWGElCmE9ytFrvckp6eaqNFCLZHH4u0RoYuFPxA4znyxnQ/+1PHo4qtZEQeGowfhwuOMEdxjyOgO8VMPuKx0qsEd/jw52rjy2/r21mhuk0FsCM7GNRsCn+mlPC5IFlp7CaS8eLerXOtC08NsSSWrlRMgow7MfTy5+2orpOlFZeKiriemgqPEZoVng8RVzzwM4B+uoovEZcMGfxBkncc/f11tTSe7lzFK8UoIBxggjVYxpUiblbth11G0z01JemqoJpIJo1WNKVYSCVIdd3c89vLQFf7vJfLqamTcSEWJB8hqVqZ3uNDDB4sCbZG8YDcAeOO+efTy1BNStDNJHGT34Yjkqex04xrbFOVukcFjjRhvkwfPaO2pijqLG86RVFHJFxjxIpM8+pBH8tHHs9slF7rNVXOjp5IWOBJKgJ48hnsNGFTQdB14lp5Ke2q6oWYouwqPXcMazKS6NRg+0VNX2SKtpklp1aOcOoYnDKUOfiHHHbTr+xy/wDvB/8A5w02vtfW2K8m3QVazUsRV4pI1HxoRxkjvxrb+1VT/wB1F/8ALH+emlKtA5QvaIiG/wAgt8dJICTDxDNuPwL3xjT+1XC/XRpRFPJLFFjd8W0HP+LQ/bre9a+cN4YOCR/np/HcZ7PHJSISpPcLxn6+uk2rpdm1jyRgsktRZzu1tcXEJCxlnkyzoCW2/fz0cdPey1RbFunVN2S0Uo+IxYBcDy3E8Ln05Py0J9PXOmt9+jrriHYRAylV5LED4V/PB5441r1L1Zcep6sS1chWCM/uaZT8EY/qfUnnW1ZF12G17vfRNvpDT2i4XCrlCNGCKVfDOfMk7f0GgaG4UFIEeKiaeXIJeZ8Bcc4A1CZzrGda1dmLdUGBLybqmRFE1XmaZQuNvJwAc85GD99DjTFppmPdnOu1vuBXbDKz7cYUjnH29Nc6+E+8osBVi4A4Pc6cUo9Dbb7OZkA7nXMyj1zrUuYGx4GHHcyc865wRmaTvgZ5OO2tPIzNBX05bo7pTSTRvLTVdM2UqYnxg4yAR9jyNEie0+4yWFoZKdZa1F2moVchl8yV7A9ue2hUXimtNp9yt5ZpZstM7DscbR+mePnqJhmZgYwxRG4OPPU8ak5Tt6fX9y+d4/p46S5K7/t+4Xw9c1hoYkSnp2ufxiGpeLfJFk/iT0buAfLkjUbSWC9XeoneC31UzhTI7OpyT9T3OiP2Y0tDTX+ee5zRQqKdfdnnIXcGY8rn6auyS4WyOIKKuJQw4O8DUpScXxRqMOa5M8y0F0r+m7tDX0rvT19NJuAZSCrDup+R7EHuDq0fbPbaW/8ATNp60oo1V5II/Gx/FG4BXP8Awk4++oX2r2+llWO40PhyOrYmkjYHK+WcasKGzNcPY1SWqUEyfsdTg+TFNy/zGq4nyTI5I8WeYydFPSNNQ18FTTVUO6QOrhieNpBB++hTOpaxVYpp5QTguox9tZm2o6CFOSsf3+2UlrqWjAYZiGwqMBzxyM/fUfZ6eKrudNHUu8NI8gWSVR2+W7GBk4GfLOdTBM3UN/ooZIfGjgjBkQcAjPYkc+mrPjrpIaCSBLXSNTxRZ2RllTGQMEMo45+ekpNJMp9NN0BVdVVHTdPTT26sqEaBlWpopZfEjzhdwBPOAz7PqCR21F3rqKqlDzJXM71CfEwChgp7IxUDJ5wfpp11vFVtAr+JshUgtTxVDvGo8sBgMY/LQVM7PBDzwuQQBjz/AF1p1LZi3G0cCcknXekV3nCIfiIxpvqSsEvh3ylbcFJYqCewJBAOm+jMVbSOrQzhtkiYPfJ0SWZKcIHSiimkX+J0zu/00yvlRBFIKWJ98nw+I+PPzxjVpdB2ywUdvWqqpYpKuNd0iP2hHlwfP1OpOWiygrIJKSprVEtfboRTt8HhOnA9CNWj0nHDZFttDTJ4aRIu5c54Y8j189Rd1lor9DAaORs+KuGKFQwzzjPcaf2+bxa5sL2fhgf4QSQNdHjpuMmzm8l8ZRSAn2+eFS3my3elIjqnjeJmXz2EFT9txGqvqqqnqrRWSK0RlkMUhwfiLZwxx5fyOrJ9tcNZUWmmnFKGpIJRmpLYKu2RtA8wRjP21XNqFFN04BUQ75/GMUQU7WYnnBPpzk/LS70NaSYcdCyXdLFQ1Md5gp7bG22WEKN/LYIJI49c50RNbV8Kd6m/zXDx8xojt8IycZz2I+mq4tSVdqSoRxL7grKksqLu27hxkeY413ut/nrJobN0/LLNK6/vKiRSuwf3VUk7QP6653B2danHiM73T0lPfaykRxFTRuy7thYDjOB8s50Lx0tTXyEUdPNNjyiQsB9caPI/ZZeqiP3iS5yeOwzls/zJ0NXikvFsq1tV3DlwuYGUna49MDg/lnVozT0QnCS20SNmqr/azTxTQxmnhfcqSvCWT1CljkfbTO5XF5uqo7hVtIiJVBn3DLKOwOPlqNioa1oZZY7dUFIsCRvCIC5OBnXRA6yMs0RVgoV45F7eY4+h01GMnoTlJLfRe/SlbDVzCKCM1kVON8FRJHzHu5OTnk5zwBxqnuurYkXUl0NBjZFOZfDjOFTcAWCj6861obnUUGBT1lTTwkjxEic7WGm9dUJDeJ3p5yYyQ6sOxyOedTlCWN7Kc45FotfoOrkr+nrV4pAlWlAGT3AYqD+QGuP7Ze5de1NPDPut9LTsgwch5fM/PHb7HVYW6+tS7pDVVUciKViSGYqo7n8I7DPOjHo5P9vmbJaRaYliTklieT+ZOr583LFSOTFh45OTIyogFP1hNcDJODFNuTwiAQcAefcYyCPPOrW6drKSe105opI3iQ5kQg5Ru5yD2OMarKujqRWzzimqShcncIWI/PHI1PdF3qiiuEqTSRxLJGQ7MwUDbzznscAj76xgmlVlMyk4uKJnqHqmaz1FRsSWKXw/CjqCPhXPxOV9T5aq+Ay3i4MlOrTVLnJJOWdj6sdOuveq16jr45KdWNNCmEXP5k/pp97MGSkiqrhInO/bvIyQNSySe5HRBR1FE7F7Nr3JSbnqKNHcZI5wPr6/XQjWWKngrqi0XSkjpLoFDwVEbnacfzU/z1cR61tK1KUReV5mA2qkTHOfmOBqvPaBfLbfJKOeiyKikmMUgddpZWHI9eCM6lGbTKvEpUistsslSYY42aZmIEY75GrCsFsFsoFq5OlorlJ4e555J92PXAx8Og+WjikmSenlkgnQ5DBicn699S46kq6a2S07bo0PAKt+L5HVHLkqibyeNkwP/M/n6H/UcFnuIEVHQJQvG5Z5ITuL8ZIYnjj9NDVVZozSlaWY/CC2xyN2ftrRrlM7iniUuzvtwPMnVk03RBuNuDtIfe44goG3AzjsdO+KOenJ2ALW9f7NR+KFSrp2L8EEkHuDjQ3HIRI07MVHIHHfRHOht1ykpbtbCZ6cEEHAbGODnzGoq0Q01XeaaOsH+zGQblB7j0zpx+TM/SG8cjqBKkbIobiXnv8AX11I2y+i2SzTNAlRJLGEBf8Ah5zn78jW/WVxFZ1BPBCqx0dIfAp4kG1VUdzgeZOToeznW+1sn09FrdJdbWkKtBPClKrEjZL8UbZ8s+X31OXu+2u1SGOC303hNlJ4l+AOCPXGDqjxxogourKyitYoZo46qnRgyeJncnyB9PlrEoe0WhlrUjt1XDSx3dP2e7eAYEfw3bcUPPY+Y1Abv8P/AJdZetesrpKhhjdwqjso8gNbbj/dP561HSojJ3JtBDT1cIoEaJVjiHCxr5HzydQN45nSoAO5x8Tfy1pb51gnAdd6HuPn5ak6uCSppHXaDI7ZyeACNc/H6cz33lfm+I41uP8Ab/sgaaCapmWKFHklkYKqqCzMT2AHmdWTZ/Y9eqqFZq2opqAkZCOviuPqBwPzOp/2T9LwUNCl8rNq1NSCIXcZEUfqPm3r6Y9dWDXXiyU7CNbnGZOMguuO3Pf5661o+eKmu/syvNqpTLSVcVeqjJjEfhvj5eR0BSkMzRyxLuBwQy4YHXouSrWWPfHIGU9ipyNVD7RrQtLXR3SBQqVB2ygdt4HB+4/lqkcj6ZlxAjwvBlEkTEY8tcNxaTcDypyPrruJCf565+H8ZUDA+eiSXaGmzc1MUkaeMJS2W8QBsZOOCM/qPl89MkkZGBU9udPPd4G4LPn1B1hqWJCHBaSP+JQcH89To02cMtKMt6k5xrusiqQc+WdczteQ7EKR+hOf112oqGe4TmGADaoJZz+FQBkknT6E38noCDpWy1XS3TiXKOWNjaIZA8bbcg5ZgfXltaXPpmwVhtlomiMEKwnbIH+IseRk+fGi2+UbxezmyVdMiySUdJABuBxtKKpOPyOqro6haK4vVNR0XinO91Mu4fIBl4+nGufJ+aztwU4ErN0faKKoFDBUTVE9URAFkxg7uOwHl31asix0liq6jhYUTbH8kUcf+VdAPRVHJc7pJd5VJ2kw0wP98j4j9lP5kaPOrmWl6YuMK/hp7fPIwHqY2AGrYFSv5OfO03S9HjR23SMwGASTjSViDkHkdtakEHB4I1kaRMsH2bVvhXiplkGCyIuAe/fJ0cXq/wBAtZNTpfYKQsqpJCYd+OfNs8Z1Ttjun7Lu0NQSQnKOR6HVp1kFsrqJLxPR0srKm4yHHOPPtqU1TOnFL7TPXFxpqmwSU1OFdnXCkDudUzz4HPbOiHqPqJbrIkVP/u1bOR8IJ+Xy1BTMnu6x7NsiuckHIIx/nrcFS2SySUnobaIrf0h1HK8FTTW2QjKujFlAPmDydDnfXrLotaBvZhbLpHbKeeeO2b9pXHiPGpBGecZK/rq0FB3yIy5f6Sjbb7OOo5a+Kqr6eGOnR/FnL1C52DluAfQHVl2+KzU0sz00U03iweETNliRkHHJ4HGpaf2n21rZWVNmoLbMkEFE7u+4qhnco6uFXPwHb2znOpSo6k6ihs1ouNILCIK6rSkZlpZxtd3ZQwD7TgADuOT240NY2+n/ADNRnkXshqBLVBMy0tvmimEZcM7fCoHoPrqbtCCWR5c7sDBbGM/X5/5af9Twus9C9XIj1Bp/CleMbVzuBJAJOBx5nXOyU+yilf8AxEflnVkoxxfb7OacpSy/d6Kj6/E16u1bQmsmjpUmH7sHKkqMdvLnOhfqTpyDpKS11dtq5amKqRnHjqOMqOwXz5I+2j32oQWjp+jiqKd51uNVIWYO+5WzyxxjjB1Vss9fdKeJFExWLhcnOB341nI8cVSWykFOW29EovU93W2NTwVK0Yk4m/c8TAA4BJBx/r3Gpb2dWFZac1onEdYzEguDwP8ArnQTTzmNjHIXRvIN2P56MumuqBT1cQqW3KpC7j3HoD/Q/b01yTto6sdKWw8qEt9oaejrquok96iLMESRxnPGOTj89a3Hpyhio7fWeL4opqiOaJTGF2geWPnxn6aeQPRXWV5veZDjKiLxdgXPOeOT8tRvUnUdHYrVJCk3jkDA8SXcSxGAM/rqSR1SqtnK5dWxpWqIZKTLnZJCYnzEfI8D4j8tV/1bXe/9R1c+2OIqFjYKOxAxp2vtGaKKM1VpikmQD41mO1sduNB3vXvkskk4UvKxYsB5nnV8Kp2zmzzUlSMy1GAVEpYnjBHGulGElhmZ1iYwqNpkkYFz5Kqjkk65w25GzLNUJGg/CE5ZtTVrhpaRjJRzMtWfgxL3A+x41SWREYwB2KGSnuASaJo3AJKOCCPMas3oSNUluE5Yu7Q4Zj3JyCPtzqubpT1NDdGWpIZ2GQwGAwPpqxuhKavhs8ldVQOkMsYEDt/GoPf6ajldwNwVMz1IYaa2U9ZNWrJPE0yrESG4LcDHljQCslXfLpHAgLSTMEGPIZ89TN5ttVO9VL4cah5GdW2BTJg5wDnJP21y6JhmF4M6DHhfiJ8s6zCoxsrNOUkh9cvZ3X0hUxLLKG4do+cfbTeDpq/2eR6mmVqmGAb2TnkefHnq6bdNKY0Z1yCO+ndScQsyxAY5yNZ5v2U+lH0BMVTQP0vDdKOl8JZSrO0QJIw3OAOe4xprdZrfW2qSvitzOskuwLNF4bbmP54BJx9NM6WtWmrbnaYbhHQhKppI1aTZjeAxHbtkntqC6n6ge3int8dZHcSX8Wc+IWUgcBc9x/oNSSblSKOcVC2Flj6J6dWGNbrVVE9TM21I0Yoq+gyO51XvWltprTc5YKKeSWnByni/jUZwVb6Ht8jq1ekL3Y67puKeNIo7ksBjklkUAhwPM/lz99CXtJvVJcul6dGqaKrrkrMGWkBIUbTkEnuTxn6arFVIzPNKUW5OwQ6PzLfYSs8cMq7mR5VyA2NW1SR1ltnzeb/G0NWGVdpEYjOOCCdUPS1DQSLLGcOpzjPP20dWrqY3CKOlluEdMyngzqCD9yDg61KJLHJVRIdf2O20Vgp6+lrp6msEmwvK+7dGwJx9jyDoAt9JVujVkMW9I/PcBz9D30W9YVwuCU9DS1grDH8c0xY4LdgoyNDcsMpgEceyIHg/Fjj+uqwg3EjknHkRdXO9VWTTvjfI5Y/U64j66dtbJRk+JEfkGOT+muT0cqHGFP35/LWqaMXZyH11uCMEHsdZhpKieURxx5c9huAz+epCXpy9wpuktVSB6hM/y1m0hpN9EZzGQc5X5a6+L/jGtZI5YG8OeKSJj5OpH89c/CP93TEaB8EEafR1020RmVtrd+fXUbrtA4SVWbkBgT+el32ajOUfyui7p1mv1W1jo6h6W3UUSRyNCdrO2OFB8gB30+tHQ1stEjTCBZXI5acbsevfQckl9SGoq7Oz7ZalySnxDyxlcHPGOdEQg6on6cSaevWCreTYFVMEL6nPY655ttnTiiq6HlfbhRs1TbHEDdyo4jf6j+o0MdZV6V/Sk24bJ4pULoT+E5/11vT9LdSSzE1VQWBOWmmAY4+WSf0A1B9eRJb4KelilLs4xI397HI1vHJp0ZywTVgUjfFrpKw+HHmNNgedOIoXqahI1R3wOQgyddMn9pypbNRINbht3Azzo0oOjXuNti8Kip1n8RldTIQTgA9+cd9Na/oestVyoUCrVGUlpIITkRgcnLHyx5nUozTdFJ43FWyIs/T811n3GQpRIf3kzEDHyGe5/lpxdrpT0lIbRaGzTqrCWfzlJ74Ppxj6aa3i9T1Mj0scfu1Mhx4ScA/X/LTCipjW11PSKwVqiVYgx7DcQMn89Ub+CCi3tntaCijqekqejf8A3bUiRnHpsA1Qq0nVl2u9R0/72onpp2hlkK8Kq/8AtPpjB++vQ9uohbbbT0aSPIkESxBnOSdoAyfy02prTQw3CquK06LU1G1JJMcsFJx/P9B6aw4plozcSK6Y6egsNshTlYKaMhTIfiPmzN8yck/l5arP2vdYmgt0VsiYCqubiadPNKYHgH03Y/IHVuXvx6kJSQlFRvikLZwQPI/L115B6zrpbj1ld6iap95JqXQSjsyqdox8sDjVLpWY7G3VdFDR3pvCkVvFQSMF8if8+/31B59NdJXeolaSRyzN3Zj31rs9DrDBKlRgNk86fUb+HvSYs0WxtqgnhsHB7jzOfPt20wIxrujfCMHSGY8PZgdydaSeX5amunZ6CHqa2vdQDbxOoqQV3fuzw3H0OoyvSFKydKZi8CyuI2PmuTg/ljTAaa9H+yHq23R+zunttW8niU0ssRATPwsdw/RjrzgdXJ7Cammee722phikYpHUR71BxglW7/VdbxuPL7jM7rRYNdD0XFZY46qW6e7xUkFtVoiQ+yOTxYzkY+IMn4tENgHT99sq00clzrYIKxahXr6h3kEqbWB3Fs4HHHbvqGuJuYqZKal6Yhq4llyHkocxlMsdwbsTtwMDzOs0U/WCrNT0Vlp6P/bCodKNIkAKMQMkkMgITLjkg4HJ43L6fpMyuftj7quuMl3Gz/2QC8jI7c5/M6lenXpZbcKNHxOVLBSCB28j56ErrWSzVs7FgN5zJs7E9+Pl/prvZa+SCriPiMRGQyqTwOef5/z10PH/AJaONZP8xtlSe21a+n68EFTE0cSwIYGPKup7kffjRh0XZoLfaKSpeJWeVAx3jR17Uun6W709luciKXoKwHJHdGB4+m4IdVpc7V1HFVq9C8vhsfhlWqcYHoVxtx9tebkdvZ6uFaJLq3pe3XOPxPd0ilGTvQY1S1YJLZcmQHJXjtw66tnqK53S1UdGiATSvHuldkLDv5gaqvqWpapro5WEXKn4osgHn0PI+msQuymWqCWipbFXSq0t5eBigOx5DHjjsM9/trbqC3WiisJjppkllqKhAoMoZ9oBJPfPnoNqS8lKqDZtGGx/EeNc7fC7VsPZFyTubjt3++qqOyLnqqMRWysqJjDTUk88gOMRRlv5DT0Wavhk8KpppaZsZPjoU4+h50VWrq+ts0J9xl207Da0TncGb+8B5ah6u41FfUPUVMrSSOcszHvq8MdvfRKUklrs2jo8xIjVCgD+6n8udTlJZOlZoCPeq2KqIz4kyjBb6roajlknmEMEUlRL5JGpJ/IakP2V1AsRl/Y0yRqCxLADAHc99OcMPT0OMsnaVkZdFeO7xQVO2dV4Vz2I1YHR9fPU225NUSvL4ZjVAx4VcdgPIaAJapZGjkdQXTsfTOpSmqopWWSGq2OPNTgjXPkx/bxTNKW7FZ7k9Rc2gnqnVZt0cZbHwMTwf6aI7elPQXKZYi6LUMNxYcg4xoSq+nZXgFTCSkTMVDjlcgAnPmO41K26SV6SGN5C8yHbuLbssOO+sTjW0dGGd/aw1renrq0ayU1YFTIbxYyQwx6nd+msVj9Q+6Ua0tdJIpTMu0YYsDjvg4Hby1HT36qS3rBWyvBBtDB4+QD5bvlx2OsWrqWemhVpaqnljj34MRBYqfXHAxqVPsv9vQL3qW2i/VSXWPFXGQ7FxkSHaDjI4z5aCHkMs7ysACzFsDgDOnt9rpLlequtkUr40hYA+Q7D9BqOzq8Y0cU5Wwq6Uu8ltjnU07TwyOMhecHGiLqWOKupqCmmoPdoapGlppkkztfO3kdsZ4I8s6FbTVXGwQJVmniamqCGCzAMGxnGQDlfPHbOpy6dZRXq0UtvFtipnpmJhMLEqMnkYPOO3n5aJQe5Lstgnj5KOTr2B0FMiTvHUja8bFSh7ZHcHT0ToqjaqrjjjRBS9MW+s6lkoDcHkhckxOmCZZMA7C3bvuGR3IHrqF6kpIrbepIKdNkBRGRck4yOe/zB108HGPJnG5LlxG5qSOxxrQ1IXknOmm/OuTHccHWHIdEiJ02kqSWPck61ecMMbFz6nvpkoxrcMdLkOh2s7OPi7j189SlDf621j4JnaHBzETlfqB5HUEJQp5POuyOrDg5PppPapjTadosK+dCXm82ylq7fNR3BWUSpKJ2V2UjsA3w4+mNCv/q96u/9yz/+NP8A/LRR0J1itsomtdXIRDGxaE98A91/Pn76Nv7Y2r/+rj1K+Oi3FS2eddbqPPS2le451uBxjWyJZ/stvgRaugnkGUw8W70PH6caI7perg4Wkp6OmMYJLVMk/wAJye4HfOqWo6+a21q1EBG7G1gezDzGrNt9fBW0ENTSva4I2H4ZYvjTHr5HUpxp2dWGdqgoXqCGK3LAtUtQ4UKWU551UXWVf73d9gbKxj9Tqa6hv8IcU8NQKmUd2jAX7DHloFmkeednf8THnGjFHdizTTVIwvrp5Q1f7Pr4p1fnsw+WmX01vKQQFPGO2ryVqjmTp2H1q6iUVbfvaiaMSGRIFKoAxHfIyx1vdK+S4EyMZNrkptzg8YP8wdAlFX1tO3hU1Q8Rf4fh4P0zovlUxW0Ro3xInDN/eHmfvrGOFSs1nzcoqI1v9jL09HU0sYDuqq6g+Z1LWro2na1yg1QjuBKmKdlPhrIOQmfL665JMKqwRRPIsZChSxzhSNS9gqpltzVUkQkplbZVRg/EPmfT661Lq12YhXNJ9F0xdWXG208MtxjjmheESs6kA9viA+YPcH+uieguNPc7RDW0rboZ8MhPB7+eqCuLPcjBF7y0kMfEMwGOD3DDz8uflqc9mPtAhlu9xsdVOi0yOnucrHAZhwwz88ZH01jFJt0dGaEYxT9lj9YXprVbaowiMzSRrBGJO258+XngZP215CutMaK5VVMW3GORlBHO7ng6tT2v9aPL1JLQUEoPuvwFxyFkI+L/AJgAB8udVfTQFKyimqzkSHxDn+6TgfnydVl8HKm7NqexVryRg0zuXUOMdgDzqYPTlQ9NDimG6VmXntxqzbBHRzUSeF4MhVAmByAw4I/PWTQCSWKNq2FkgkYhYYyXJJzyR21yym7O+GJcbKlPR1yNQkQVBuP4jnA1p1F061gkp2EviRVCnaTwcjGePTnVx3GNvASUqdnIDkYJGq56rqReXjpPDjV6UP4PhybnfPJBTuOAv563CbbJ5ccYrQCg5bSYljnUrSdNXarwRSmJT/FMdn6d/wBNHPTfsspLjSNVV90cmKQLLT06BSoPY7j5Hkdu410rFN+jkc4r2VdjJ1eHsQ6apnoK2/1UStJvMEJc8KowWP5/fj56pu60LWy81dC+c087x8+YBwD+WvSns1pUovZra4N6o9RG0xLcDLNu5+x0oJpiyP7QzikEaNLTMqlOcx5A+hB1CdTBJq+1XSOvkpJg3hMiBmWfOfhIzgcbuT6/TUrTKYYpN+3LA/hYHgKfT7aEuoLlVwXKy0UUEcsFTK3jO658MLypXng5zqy70RT0ObPbWvFwZmO2Dku2O3yGtLrbls9whCMXjbnLfke2pzpJ1W1BezqxLfVsH+WNN+rRHK1OpOGVWY4+f/41VTbycfRN44rFy9hC8S3zpCSnkO6RomTP+Nfwn8wDqpqe5VM1DIkbJ4qqcKxxn5atLpKTxrOVL5ZZOcjHcA6899W0crTVNPFK3iw1MkbrE2CSrEEf1xrgzRqR6PjSbQQRXeeoryaqiMUcMQQ7mDK/Pceeq465qoqu9oYVVVVOQBjz04WrrbZb3FRVSspydhOSvy+v+ehOeokqp3lc/Ex/T01OMd2Vyy9EutOGpIskbwo76byU5Eud2FdC/B8yTkfodOKGoK0KKeSCQNdrlS1VEkkdXC8TLIUCsBw3BIyO/cfnq9HMNV4jQH5nWYInrq6GjiYBpWwW8gPM60d/3Y+mndjp5Dc6V4hmQyjJI/Cvz1qc6jSCMblssux0NVbohBZ6OlghQDxKmoG55m88Y00676hKWhbVGdtTMw8bAxiMc4+5x9gdTU9vhkt/jTVksFLArPIqNtDDvyRz+Wqeq6162sediTk/CrHJC+Q1ywVu2deSXGPFezoqIy5bIwOda+HAYgSM+pU8jXWKQeFjuvlny+R/z1xZ6dUBUBiRye3OrnIOrb1DdLI7/s+sfw2GHjJyGHoQeDqQW5ftu4CroqFqeqCl6gRZMbvnjauPhGOMc6Gn92JyNwJ7kHRV0JcxQ3tKSHayVpCOzE5G0EjH304wUnxfsHJx+5egptL1FygaOejq6WYHhhEwyf66Y9S22qpqaSkhiZqiZASWKqQpGR+Y0cF2xkHnHGhnqqpZuqK5P+6ZYv8Awoo/prp/wUE0rMf42ck1QAzdM1RYozRGMdiX57fTTWPpaTBMtVGuD2VC3+Wj+32O63lGeipTIittMjMEUH0ySMn5DUReKSss1QKevppYHb8JZcq30YcH7ap9DFeyf1JEZJTpJbYaOokkkSH8ODtzjgf9fLTFKdIpNlPF8TcAKCWJ9PU6cSuW5zxo36Jspol/a1Wu2aUYp1YYKIe7/InsPln103GMekHJ+wIeOroKlRLHLTVCEOodSrKe4ODrbrt0rJLbd4lCrVwtuA7LIp+JfzJ+xGjvr+ljqbPFWqMzU0gUt6o3l9mx+Z1XVbJ4/Tk9M55gmWoi+42uP/2H/l1PI7gxx7QN5JI2g5PkNdqujqaJ1WpheJmG5dw/EPUeum6OY5Fde6kEaK4KdLvZwkJRIwSzKzH4G+Q8v664W6OuEFJPewWDnW6sSe2njWyRaUyDl0Yq6/1Gmg41pbJtUbhMny04SNfNjpuCcZAJxru0M/gLImcE44HbTtIKbOvuwbs5Py0vCm/uJ+v+entntVbW0tZM+9VghZ0z5sBn051G+/t/eH5aE4sGnEfT2yKWnpgD4coX96QOWJP8xpvPBT0ICqDJNju3ZftqSknWON5m5xwo9TqDkZnYsxyxOSdW4Riq9kotnB2B+EKM+ut3qpVh8CORxBnOw47+etJBxkDnXMBie+pNbKJmVkZFZV43DBPnpEgnhccc63EY1sFA8tCiFmqrzny13QB8Iy7geMa0A1cfsn6NSJF6hudOpdyBRRyLnH/xPr6fTOtXSFVg50z7JrvcFiudVIlBScOgnUmQ84/D5euTqzk9ldpETLPX1TLtwdqqMccn+ujGRRUKsZOUzlzn0Pb8xrospRsptYE+fBx8tYv4N8E+yluq/Z7VWC1tWWuoFdb12s3k6Ad2+Y+mg63XOekr1mppNjkYIJyp+o8xjXo+q8JARj/eA7lxwR2PH0OqD9oliHT9dNU0nMFSFELKMeGAfiXtxzpUn2J2uiNvHUkYpZaOipnhuE7lJ9v4Rk87fmflptMTYrbT01Kc10rg5HOT5/by1GUtUaqsFdUSq9QPkBt+fzOpO1Mst/SvuAEkauqIo4UAnH8tGONaFmycnb6Rmut5qWDypGr7g8+GwO/O30z56kVt0t3qzJSW6V1jQIgSMnkAAAHGrLpaChgP7ukgUjz2An9dTdI2aiBPIyKMfca7JeJ8s5Y569FedPVlVZWnpquHADMroUAKkHGOPPjRLJ1TRQQYgonCqO8kgRR9hoZrXMt2qiASz1D4A8yWOmvX1jrbHbqFJqqnL1TNvgjcllC478YIzxx5jWJeNhxx5S2zqx5sk5KC0hXXrqCbcgTxVyfhT4V/M6ZU/UltFQ6LD4AP8e0Dd9cc6DhTZOXlyP8ADrZqWJgdsjDPfPOoQzOD+1JfsdsvGjJbv+Zasdouk1GayO31T02N3jCIlceufMfPWbNdv2Vc0nfLU7jw50H8UZ7/AHHBHzA0ddD9Y26+WmkpIKlv2hS00ayxOMN8KhSy+o0G9a25LZ1FKIVCQVCieNR2XP4gPowOvQhk+ppnkTg4Mr/2p2w0PW8zp8S1cSTIy9nyMZH1wD99egaOj9zstroo0OKelRMAduMf01Tt5pv7QRdMhjmekr0on9Whc7k/Iq4/LV3ySYnKeM0QCqMqD6eePqdc7i4zY5O4pHOA7Y6hs8iPHPzIGq26nd5/azZoVOVordJM/wAsh/8A/nVk7vEiqCZCxJRQx4zz/poHrhTt1/WhsCeWCKmU479iR/166T3JWKOougitVza1AxVMTDxWV857AjAOPprTqKoJuHqDGP662romulfBHFFIixoFkZ0K455GmfULg3LA/hjUY1aNOafsnO1Br0EfSdWEo5dx8lH5Z15n6+q5D7QOoWikZUevlJAPBOfTXoKkqUtlrlmkYKkSl3PyUZP9deYq6rFfcp6ptzSTzNM5PqST/XXLm3JnVhvijElVK1OVnlZmZcKABwNNUG5gqgkk4AHnrpvkd2YpliMZx+Ea7CAyshXKjsT21JIrY9gKwU6qR8R7n+mm7lp5BGgLMW4UDknT40rtT/4gPzxp/YoY6SJqyVMysSFz/CPXW6MkdLSVFJQRVbx4jmZ0VscfDjP350RWRYIIKYsviTVEmI1U4Jbtkn0GpO/2+npfZvYmlcK8ymbA7ktz/UaFbFVbL9QkkhVkwoz2yCP56HG+wUvgOeqKjNlehiJKbGzg43EKzc/caqdZCkofuNWTcQ0kksbqTuBZR698j8idV08ShmjB3AHGfUeusv8AQd32OveV42lWHoR5emtXlVCFMa9uCR/PTJo3TG1zn6aJehaGmuHUUf7RTxY9rCNGGQWx5jzA5++sjIMGB5BmEfMDz1ZHRdhp6ekjuElA0NYWcK8mc7T2OOw447aJKLpm02/qm1yxU0UcMrmFgg2htykD75xqXtPUdmuV/hs9JYQ1UJ546oPMP9nSIgGQ+u4nga6MMowfJkcqlJUhshO4A+Z0H9ROH6ourFhn3qTz/wARGjGq6yloLtWxf2Zty0FBdIqCefx8yKJD8LhNvbHPfWvVHXctkuF9tlJaKJ7xTzR+5L4OfGiaMyPI3rtCnsfMau/JV3ROOBpdj/pNyOnaLYhP7l+w/iMrZ/kunFZQ+/RyQVCQvEeWilAYfUjy+uhnqbqu5Tx0Xuk86U13sbyU8dLES61XBBBUbh3x6DOm9spLysd9rqlY7fLX0EMamqmGVlSPYztjOByT66i8rb0iqxpdkhZ7J0nURy3ChFHOkDHfIrtIkZAyeGJAwOe2uttuy3WTxo7bUR0ksfiQVVRIn74ZxkJnI9efL00O2qhoemplll6mtc1HNRimq6dQF8TC4UrtJy3JGTyRrFqahtkkctNFcJqWKJooq24SBEhjznbGpAJGcZONK5PsdRN+pqgDp24ISceGB99641VtQwankB81Ojfq+70snTqilqEdqmfawHBAUnPHfG4d9V08hbPOtyyKjMINDXI1IWm7S2qcug3I3DpnGfv66Y7QNYPOuQunTtBGlaWrXlKBI5vj2g5GDqUgtFJWyK/hqc86gKIe921kT/tFMdyj+8upG03YRMqsePMemsNfBWMvkIaux0sFG7mPARc/CNN+noaaqeSnkMYDDKgsOD5alquulNuQ0qeJkbjjHbUFTUC1UzTNb5lbOQyyRgffJGNTRdK3pBrLFT0lknlQKFELFsefB1SOB6v+WrLu1zqYumKlKgYEiiOHJBbngg4+WdV9gfPVcS0znzPdDiqlLNsB+FT+Z01LazLw+B6DXInXQ3ZCjcMVYMO4ORp3dLnVXivetrXDzuFUsFCjAGBwPlpgp5Otj5az+oG2s51qe+seWmB2hjaeZIk/E7BB9ScDXqC2SU8VPDb0QLHBEsSn/hAHH5a879FRJP1rZo5BlTVKSPpz/TXounUORkDIHH176xI3AfpKDIxLAgAL6/P+usmUMwO4jAzu/l31HO7RTTMvJ3IBny41uB4ssaMTh+SfPWSg8qHbwiSd5A4J0H9Z26G8dPVVIwUz4Lw5/vAZx+WRogqdyuFDudxzknJGm4pI5qV53J3EE44wOfpppmJI8vhFWVtpYEZwMdtSFNLPUKkCytvz2I4H01vc6SOkvtbAhZljnkUFzknBPfW1AAKmRhwe38tD0Tq3Rc9vqPHoqeXOd8atn5451NUEn+2U/wD/AHU//cNQ/QduiuNjpfHkkGNy/CR2DH5aPZbHQWyhlq44jLLCniL4rkjI5HbGvSlnjxV/Bxxwy5aKMut0Nqq3qlwZlnLRg9twbPPy0I191qrrWyVlbO008hyzsf0HoPkNT3tFrRV3miZKSmpVNGjlKdNqlmJJJySSdCSfE3P6a4M+Vzf6HreNBQX6scb8jy1guR56xHyWGBwdJSTG2dQs6rOtDc6q2V0VZRTtBUQtuR1POf8ALVvdVXeG+9M2G9RrtMwkRh/dOFJH2YHVMHkJkA5OO2i2jrJm6OoaUtmKKrmKj0yF11eLKp0cPlwuNhP0fCtd1PRxkZVG8Uj5qOP1I1bMsUks00qIxQOeQMjjVZ+y6NX6knZhkpAMfdhn+WrLilKsxAG7uG5yDrpyu5Wjza9M2hUmmkGAcyJ/XVYTSvV+0u77EYLSPksCQARtUH65zzq2KbDlyQBulU4H/NquzGtL1lXzx/inkkEgPIIEhGNSX50bWoMl/wC0Nci4JjkI82Xn9NMJKp6yuaqlABGGOO3HAH56zcYlhqWRMgDH8tMKlikESqcBssfmRwP+vnq/2xjySIXKT4tjLra9LH0/+zo5FD1REbZ80/i/Pt99UtIpjqJY2AJViuRo36hlee5KHJ4k8MYPYA6DxGHqZSSfhORj1zrgkehBUh3FbnlpfFSNw+0FAcc6cBkjgG9V8UjIAbv/AJfy1KQuYWEKgbQvnydKvpopLWoZeViyp8wdOhnBH2piTaPh3bRzx66ikr3jrZY0BMDNjGO3qdd1q5ggJfdmEnB8iDjUerngZ4bOdNbBkv1H1DNe5adCPDpKSJYaaEfwqABk+pOOdQayFHUgkY5BHkdZcd/lrlnjQ2JB5FcDcLZFUg/vo+HAP8X+vfQzf6RRMK6AfuZjhhj8L+Y+/f8APTOjq5qWTfE2MjkHs311PvMVjDFEZJuJI2GUb6jU2MHqWmlqaiFNzLE55ZTnGjHpynahr6Z2C+JEOcfPjWVs1DFHG0UPh7hnCseD9+ddFzTBDG7bjkkk88eX00hlhGpWSCMyKH8MrKhY9mU5BHp21yr7d09a6v8AtHUXCropautFbBUwQBvDbbteMkA5U+YP276iKGV5KcbznBx/LTC7V9RFQfssv4lFUF1eGQZAOMhl8w3zGi3aoyycmunQFwW+JPeqyZrzLHLMWBQoYzlAh2gDHbJzxqVr6ikmv8t3o+nKqtrRTml9+mlWOBosckEnBBBOWA7aoFCQeD5Y1L2W61lLd7csczbFmwEJO0BuGGPIEd/XV9V0LZaVPc6stb4Ekp4aCYtBDBbU/doApbmVueACQFGDrlcJbwbk1PS0dHLbyVEhlCl3HwkqAxIJ4PfHftxnVeXTqK4U0k1ropBR0cJ2KkGQSBxyxJPb56i7bdau31RmhkyWIDq+SH58/wDPvppCD6vun7HrZ1qobdSxOJkp3pUQSkhwVclQdvwnbjGcjPnoJa+Vl5nZqibbmPw3YksWGzYTg8AkAZOO+unWsh/tAcBQfBXLBQC3fk+p+eoW3SMJH+mpye6NLqxxXWt1HjxytJuPO/uT9fPUUwZSQwII7g6N7y5h6ZsEKcJK08z/ADYPtH6agbrDG0LybQHXsR56yxkHrB1k6R0hjq3VRpKoTDkL+IeozzqduVpLYraI8ON3HY6G4fxMP8J0X9IzPPDLTSHdGh+EHyzqctbKx2kiOoL/ADUDeFUoxTsdE9Fcul6iPxZohuHJEjn/AD1wqrXSNUcx6Z9WqtHZKOmgUJHJISwA74HH89Z0zduKI7qi7xXGrWOjwtJCMIB2J8zqA8Q+usg5RdY2D01VKkQk7d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755576" y="483518"/>
            <a:ext cx="2803800" cy="8436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smtClean="0">
                <a:latin typeface="Calibri" pitchFamily="34" charset="0"/>
                <a:cs typeface="Calibri" pitchFamily="34" charset="0"/>
              </a:rPr>
              <a:t>HOLOCAUST </a:t>
            </a:r>
            <a:endParaRPr sz="4000" dirty="0">
              <a:latin typeface="Calibri" pitchFamily="34" charset="0"/>
              <a:cs typeface="Calibri" pitchFamily="34" charset="0"/>
            </a:endParaRPr>
          </a:p>
        </p:txBody>
      </p:sp>
      <p:sp>
        <p:nvSpPr>
          <p:cNvPr id="301" name="Google Shape;301;p39"/>
          <p:cNvSpPr txBox="1">
            <a:spLocks noGrp="1"/>
          </p:cNvSpPr>
          <p:nvPr>
            <p:ph type="body" idx="1"/>
          </p:nvPr>
        </p:nvSpPr>
        <p:spPr>
          <a:xfrm>
            <a:off x="611560" y="915566"/>
            <a:ext cx="3852000" cy="2088232"/>
          </a:xfrm>
          <a:prstGeom prst="rect">
            <a:avLst/>
          </a:prstGeom>
        </p:spPr>
        <p:txBody>
          <a:bodyPr spcFirstLastPara="1" wrap="square" lIns="91425" tIns="91425" rIns="91425" bIns="91425" anchor="t" anchorCtr="0">
            <a:noAutofit/>
          </a:bodyPr>
          <a:lstStyle/>
          <a:p>
            <a:pPr marL="0" indent="0">
              <a:spcBef>
                <a:spcPts val="1600"/>
              </a:spcBef>
              <a:buFont typeface="Arial" pitchFamily="34" charset="0"/>
              <a:buChar char="•"/>
            </a:pPr>
            <a:r>
              <a:rPr lang="it-IT" sz="1600" dirty="0" smtClean="0">
                <a:latin typeface="Calibri" pitchFamily="34" charset="0"/>
                <a:cs typeface="Calibri" pitchFamily="34" charset="0"/>
              </a:rPr>
              <a:t> The mass </a:t>
            </a:r>
            <a:r>
              <a:rPr lang="it-IT" sz="1600" dirty="0" err="1" smtClean="0">
                <a:latin typeface="Calibri" pitchFamily="34" charset="0"/>
                <a:cs typeface="Calibri" pitchFamily="34" charset="0"/>
              </a:rPr>
              <a:t>killing</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of</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European</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Jews</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homosexuals</a:t>
            </a:r>
            <a:r>
              <a:rPr lang="it-IT" sz="1600" dirty="0" smtClean="0">
                <a:latin typeface="Calibri" pitchFamily="34" charset="0"/>
                <a:cs typeface="Calibri" pitchFamily="34" charset="0"/>
              </a:rPr>
              <a:t>, </a:t>
            </a:r>
            <a:r>
              <a:rPr lang="it-IT" sz="1600" dirty="0" smtClean="0">
                <a:latin typeface="Calibri" pitchFamily="34" charset="0"/>
                <a:cs typeface="Calibri" pitchFamily="34" charset="0"/>
              </a:rPr>
              <a:t>Rom, </a:t>
            </a:r>
            <a:r>
              <a:rPr lang="it-IT" sz="1600" dirty="0" err="1" smtClean="0">
                <a:latin typeface="Calibri" pitchFamily="34" charset="0"/>
                <a:cs typeface="Calibri" pitchFamily="34" charset="0"/>
              </a:rPr>
              <a:t>political</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opponents</a:t>
            </a:r>
            <a:r>
              <a:rPr lang="it-IT" sz="1600" dirty="0" smtClean="0">
                <a:latin typeface="Calibri" pitchFamily="34" charset="0"/>
                <a:cs typeface="Calibri" pitchFamily="34" charset="0"/>
              </a:rPr>
              <a:t> </a:t>
            </a:r>
            <a:r>
              <a:rPr lang="it-IT" sz="1600" dirty="0" smtClean="0">
                <a:latin typeface="Calibri" pitchFamily="34" charset="0"/>
                <a:cs typeface="Calibri" pitchFamily="34" charset="0"/>
              </a:rPr>
              <a:t>and </a:t>
            </a:r>
            <a:r>
              <a:rPr lang="it-IT" sz="1600" dirty="0" err="1" smtClean="0">
                <a:latin typeface="Calibri" pitchFamily="34" charset="0"/>
                <a:cs typeface="Calibri" pitchFamily="34" charset="0"/>
              </a:rPr>
              <a:t>disabled</a:t>
            </a:r>
            <a:r>
              <a:rPr lang="it-IT" sz="1600" dirty="0" smtClean="0">
                <a:latin typeface="Calibri" pitchFamily="34" charset="0"/>
                <a:cs typeface="Calibri" pitchFamily="34" charset="0"/>
              </a:rPr>
              <a:t> people in Nazi </a:t>
            </a:r>
            <a:r>
              <a:rPr lang="it-IT" sz="1600" dirty="0" err="1" smtClean="0">
                <a:latin typeface="Calibri" pitchFamily="34" charset="0"/>
                <a:cs typeface="Calibri" pitchFamily="34" charset="0"/>
              </a:rPr>
              <a:t>concentration</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camps</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during</a:t>
            </a:r>
            <a:r>
              <a:rPr lang="it-IT" sz="1600" dirty="0" smtClean="0">
                <a:latin typeface="Calibri" pitchFamily="34" charset="0"/>
                <a:cs typeface="Calibri" pitchFamily="34" charset="0"/>
              </a:rPr>
              <a:t> World War II</a:t>
            </a:r>
          </a:p>
          <a:p>
            <a:pPr marL="0" indent="0">
              <a:spcBef>
                <a:spcPts val="1600"/>
              </a:spcBef>
              <a:buFont typeface="Arial" pitchFamily="34" charset="0"/>
              <a:buChar char="•"/>
            </a:pPr>
            <a:r>
              <a:rPr lang="it-IT" sz="1600" dirty="0" err="1" smtClean="0">
                <a:latin typeface="Calibri" pitchFamily="34" charset="0"/>
                <a:cs typeface="Calibri" pitchFamily="34" charset="0"/>
              </a:rPr>
              <a:t>Germany</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Nuremberg</a:t>
            </a:r>
            <a:r>
              <a:rPr lang="it-IT" sz="1600" dirty="0" smtClean="0">
                <a:latin typeface="Calibri" pitchFamily="34" charset="0"/>
                <a:cs typeface="Calibri" pitchFamily="34" charset="0"/>
              </a:rPr>
              <a:t> </a:t>
            </a:r>
            <a:r>
              <a:rPr lang="it-IT" sz="1600" dirty="0" err="1" smtClean="0">
                <a:latin typeface="Calibri" pitchFamily="34" charset="0"/>
                <a:cs typeface="Calibri" pitchFamily="34" charset="0"/>
              </a:rPr>
              <a:t>Laws</a:t>
            </a:r>
            <a:r>
              <a:rPr lang="it-IT" sz="1600" dirty="0" smtClean="0">
                <a:latin typeface="Calibri" pitchFamily="34" charset="0"/>
                <a:cs typeface="Calibri" pitchFamily="34" charset="0"/>
              </a:rPr>
              <a:t> 1935</a:t>
            </a:r>
            <a:endParaRPr sz="1600" dirty="0">
              <a:latin typeface="Calibri" pitchFamily="34" charset="0"/>
              <a:cs typeface="Calibri" pitchFamily="34" charset="0"/>
            </a:endParaRPr>
          </a:p>
          <a:p>
            <a:pPr marL="0" lvl="0" indent="0" algn="l" rtl="0">
              <a:spcBef>
                <a:spcPts val="1600"/>
              </a:spcBef>
              <a:spcAft>
                <a:spcPts val="1600"/>
              </a:spcAft>
              <a:buFont typeface="Arial" pitchFamily="34" charset="0"/>
              <a:buChar char="•"/>
            </a:pPr>
            <a:endParaRPr sz="1600" dirty="0"/>
          </a:p>
        </p:txBody>
      </p:sp>
      <p:sp>
        <p:nvSpPr>
          <p:cNvPr id="7" name="CasellaDiTesto 6"/>
          <p:cNvSpPr txBox="1"/>
          <p:nvPr/>
        </p:nvSpPr>
        <p:spPr>
          <a:xfrm>
            <a:off x="539552" y="3075806"/>
            <a:ext cx="2232248" cy="369332"/>
          </a:xfrm>
          <a:prstGeom prst="rect">
            <a:avLst/>
          </a:prstGeom>
          <a:noFill/>
        </p:spPr>
        <p:txBody>
          <a:bodyPr wrap="square" rtlCol="0">
            <a:spAutoFit/>
          </a:bodyPr>
          <a:lstStyle/>
          <a:p>
            <a:r>
              <a:rPr lang="it-IT" sz="1800" b="1" dirty="0" smtClean="0">
                <a:solidFill>
                  <a:srgbClr val="693623"/>
                </a:solidFill>
                <a:latin typeface="Calibri" pitchFamily="34" charset="0"/>
                <a:ea typeface="Roboto"/>
                <a:cs typeface="Calibri" pitchFamily="34" charset="0"/>
                <a:sym typeface="Roboto"/>
              </a:rPr>
              <a:t>AFTERMATH</a:t>
            </a:r>
            <a:r>
              <a:rPr lang="it-IT" sz="1800" dirty="0" smtClean="0">
                <a:latin typeface="Calibri" pitchFamily="34" charset="0"/>
                <a:cs typeface="Calibri" pitchFamily="34" charset="0"/>
              </a:rPr>
              <a:t>:</a:t>
            </a:r>
            <a:endParaRPr lang="it-IT" sz="1800" dirty="0">
              <a:latin typeface="Calibri" pitchFamily="34" charset="0"/>
              <a:cs typeface="Calibri" pitchFamily="34" charset="0"/>
            </a:endParaRPr>
          </a:p>
        </p:txBody>
      </p:sp>
      <p:sp>
        <p:nvSpPr>
          <p:cNvPr id="8" name="CasellaDiTesto 7"/>
          <p:cNvSpPr txBox="1"/>
          <p:nvPr/>
        </p:nvSpPr>
        <p:spPr>
          <a:xfrm>
            <a:off x="611560" y="3291830"/>
            <a:ext cx="3528392" cy="1440160"/>
          </a:xfrm>
          <a:prstGeom prst="rect">
            <a:avLst/>
          </a:prstGeom>
          <a:noFill/>
          <a:ln>
            <a:noFill/>
          </a:ln>
        </p:spPr>
        <p:txBody>
          <a:bodyPr spcFirstLastPara="1" wrap="square" lIns="91425" tIns="91425" rIns="91425" bIns="91425" anchor="t" anchorCtr="0">
            <a:noAutofit/>
          </a:bodyPr>
          <a:lstStyle/>
          <a:p>
            <a:pPr>
              <a:lnSpc>
                <a:spcPct val="115000"/>
              </a:lnSpc>
              <a:spcBef>
                <a:spcPts val="1600"/>
              </a:spcBef>
              <a:buClr>
                <a:srgbClr val="693623"/>
              </a:buClr>
              <a:buSzPct val="93000"/>
              <a:buFont typeface="Roboto"/>
              <a:buChar char="•"/>
            </a:pP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About</a:t>
            </a:r>
            <a:r>
              <a:rPr lang="it-IT" sz="1600" dirty="0" smtClean="0">
                <a:solidFill>
                  <a:srgbClr val="693623"/>
                </a:solidFill>
                <a:latin typeface="Calibri" pitchFamily="34" charset="0"/>
                <a:ea typeface="Roboto"/>
                <a:cs typeface="Calibri" pitchFamily="34" charset="0"/>
                <a:sym typeface="Roboto"/>
              </a:rPr>
              <a:t> 15-17 </a:t>
            </a:r>
            <a:r>
              <a:rPr lang="it-IT" sz="1600" dirty="0" err="1" smtClean="0">
                <a:solidFill>
                  <a:srgbClr val="693623"/>
                </a:solidFill>
                <a:latin typeface="Calibri" pitchFamily="34" charset="0"/>
                <a:ea typeface="Roboto"/>
                <a:cs typeface="Calibri" pitchFamily="34" charset="0"/>
                <a:sym typeface="Roboto"/>
              </a:rPr>
              <a:t>milions</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of</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victims</a:t>
            </a:r>
            <a:endParaRPr lang="it-IT" sz="1600" dirty="0" smtClean="0">
              <a:solidFill>
                <a:srgbClr val="693623"/>
              </a:solidFill>
              <a:latin typeface="Calibri" pitchFamily="34" charset="0"/>
              <a:ea typeface="Roboto"/>
              <a:cs typeface="Calibri" pitchFamily="34" charset="0"/>
              <a:sym typeface="Roboto"/>
            </a:endParaRPr>
          </a:p>
          <a:p>
            <a:pPr>
              <a:lnSpc>
                <a:spcPct val="115000"/>
              </a:lnSpc>
              <a:spcBef>
                <a:spcPts val="1600"/>
              </a:spcBef>
              <a:buClr>
                <a:srgbClr val="693623"/>
              </a:buClr>
              <a:buSzPct val="93000"/>
              <a:buFont typeface="Roboto"/>
              <a:buChar char="•"/>
            </a:pPr>
            <a:r>
              <a:rPr lang="it-IT" sz="1600" dirty="0" smtClean="0">
                <a:solidFill>
                  <a:srgbClr val="693623"/>
                </a:solidFill>
                <a:latin typeface="Calibri" pitchFamily="34" charset="0"/>
                <a:ea typeface="Roboto"/>
                <a:cs typeface="Calibri" pitchFamily="34" charset="0"/>
                <a:sym typeface="Roboto"/>
              </a:rPr>
              <a:t>The word “</a:t>
            </a:r>
            <a:r>
              <a:rPr lang="it-IT" dirty="0" smtClean="0">
                <a:sym typeface="Roboto"/>
                <a:hlinkClick r:id="rId3"/>
              </a:rPr>
              <a:t>genocide</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was</a:t>
            </a:r>
            <a:r>
              <a:rPr lang="it-IT" sz="1600" dirty="0" smtClean="0">
                <a:solidFill>
                  <a:srgbClr val="693623"/>
                </a:solidFill>
                <a:latin typeface="Calibri" pitchFamily="34" charset="0"/>
                <a:ea typeface="Roboto"/>
                <a:cs typeface="Calibri" pitchFamily="34" charset="0"/>
                <a:sym typeface="Roboto"/>
              </a:rPr>
              <a:t> </a:t>
            </a:r>
            <a:r>
              <a:rPr lang="it-IT" sz="1600" dirty="0" err="1" smtClean="0">
                <a:solidFill>
                  <a:srgbClr val="693623"/>
                </a:solidFill>
                <a:latin typeface="Calibri" pitchFamily="34" charset="0"/>
                <a:ea typeface="Roboto"/>
                <a:cs typeface="Calibri" pitchFamily="34" charset="0"/>
                <a:sym typeface="Roboto"/>
              </a:rPr>
              <a:t>coined</a:t>
            </a:r>
            <a:r>
              <a:rPr lang="it-IT" sz="1600" dirty="0" smtClean="0">
                <a:solidFill>
                  <a:srgbClr val="693623"/>
                </a:solidFill>
                <a:latin typeface="Calibri" pitchFamily="34" charset="0"/>
                <a:ea typeface="Roboto"/>
                <a:cs typeface="Calibri" pitchFamily="34" charset="0"/>
                <a:sym typeface="Roboto"/>
              </a:rPr>
              <a:t> </a:t>
            </a:r>
          </a:p>
        </p:txBody>
      </p:sp>
      <p:pic>
        <p:nvPicPr>
          <p:cNvPr id="79874" name="Picture 2" descr="Scuola e memoria - Che cos'è la Shoah?"/>
          <p:cNvPicPr>
            <a:picLocks noChangeAspect="1" noChangeArrowheads="1"/>
          </p:cNvPicPr>
          <p:nvPr/>
        </p:nvPicPr>
        <p:blipFill>
          <a:blip r:embed="rId4"/>
          <a:srcRect/>
          <a:stretch>
            <a:fillRect/>
          </a:stretch>
        </p:blipFill>
        <p:spPr bwMode="auto">
          <a:xfrm>
            <a:off x="4788024" y="843558"/>
            <a:ext cx="3491880" cy="2095128"/>
          </a:xfrm>
          <a:prstGeom prst="rect">
            <a:avLst/>
          </a:prstGeom>
          <a:ln>
            <a:noFill/>
          </a:ln>
          <a:effectLst>
            <a:outerShdw blurRad="292100" dist="139700" dir="2700000" algn="tl" rotWithShape="0">
              <a:srgbClr val="333333">
                <a:alpha val="65000"/>
              </a:srgbClr>
            </a:outerShdw>
          </a:effectLst>
        </p:spPr>
      </p:pic>
      <p:pic>
        <p:nvPicPr>
          <p:cNvPr id="79876" name="Picture 4" descr="Giorno della Memoria, è importante ricordare per evitare una nuova Shoah |"/>
          <p:cNvPicPr>
            <a:picLocks noChangeAspect="1" noChangeArrowheads="1"/>
          </p:cNvPicPr>
          <p:nvPr/>
        </p:nvPicPr>
        <p:blipFill>
          <a:blip r:embed="rId5"/>
          <a:srcRect/>
          <a:stretch>
            <a:fillRect/>
          </a:stretch>
        </p:blipFill>
        <p:spPr bwMode="auto">
          <a:xfrm>
            <a:off x="5220072" y="2355726"/>
            <a:ext cx="3600400" cy="2062515"/>
          </a:xfrm>
          <a:prstGeom prst="rect">
            <a:avLst/>
          </a:prstGeom>
          <a:ln>
            <a:noFill/>
          </a:ln>
          <a:effectLst>
            <a:outerShdw blurRad="292100" dist="139700" dir="2700000" algn="tl" rotWithShape="0">
              <a:srgbClr val="333333">
                <a:alpha val="65000"/>
              </a:srgbClr>
            </a:outerShdw>
          </a:effectLst>
        </p:spPr>
      </p:pic>
      <p:sp>
        <p:nvSpPr>
          <p:cNvPr id="304" name="Google Shape;304;p39"/>
          <p:cNvSpPr/>
          <p:nvPr/>
        </p:nvSpPr>
        <p:spPr>
          <a:xfrm rot="5400000">
            <a:off x="6046534" y="593160"/>
            <a:ext cx="925200" cy="561900"/>
          </a:xfrm>
          <a:prstGeom prst="rect">
            <a:avLst/>
          </a:prstGeom>
          <a:solidFill>
            <a:srgbClr val="FFFFFF">
              <a:alpha val="57140"/>
            </a:srgb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9"/>
          <p:cNvSpPr/>
          <p:nvPr/>
        </p:nvSpPr>
        <p:spPr>
          <a:xfrm rot="10800000">
            <a:off x="7884368" y="3795886"/>
            <a:ext cx="555900" cy="915000"/>
          </a:xfrm>
          <a:prstGeom prst="rect">
            <a:avLst/>
          </a:prstGeom>
          <a:solidFill>
            <a:srgbClr val="FFFFFF">
              <a:alpha val="57140"/>
            </a:srgb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subTitle" idx="4"/>
          </p:nvPr>
        </p:nvSpPr>
        <p:spPr>
          <a:xfrm>
            <a:off x="755576" y="3723878"/>
            <a:ext cx="7689900" cy="9361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Char char="•"/>
            </a:pPr>
            <a:r>
              <a:rPr lang="it-IT" sz="1800" dirty="0" smtClean="0">
                <a:solidFill>
                  <a:schemeClr val="dk2"/>
                </a:solidFill>
                <a:latin typeface="Calibri" pitchFamily="34" charset="0"/>
                <a:cs typeface="Calibri" pitchFamily="34" charset="0"/>
              </a:rPr>
              <a:t>A </a:t>
            </a:r>
            <a:r>
              <a:rPr lang="it-IT" sz="1800" dirty="0" err="1" smtClean="0">
                <a:solidFill>
                  <a:schemeClr val="dk2"/>
                </a:solidFill>
                <a:latin typeface="Calibri" pitchFamily="34" charset="0"/>
                <a:cs typeface="Calibri" pitchFamily="34" charset="0"/>
              </a:rPr>
              <a:t>reminder</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of</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intolerance</a:t>
            </a:r>
            <a:r>
              <a:rPr lang="it-IT" sz="1800" dirty="0" smtClean="0">
                <a:solidFill>
                  <a:schemeClr val="dk2"/>
                </a:solidFill>
                <a:latin typeface="Calibri" pitchFamily="34" charset="0"/>
                <a:cs typeface="Calibri" pitchFamily="34" charset="0"/>
              </a:rPr>
              <a:t> and </a:t>
            </a:r>
            <a:r>
              <a:rPr lang="it-IT" sz="1800" dirty="0" err="1" smtClean="0">
                <a:solidFill>
                  <a:schemeClr val="dk2"/>
                </a:solidFill>
                <a:latin typeface="Calibri" pitchFamily="34" charset="0"/>
                <a:cs typeface="Calibri" pitchFamily="34" charset="0"/>
              </a:rPr>
              <a:t>prejudice</a:t>
            </a:r>
            <a:endParaRPr lang="it-IT" sz="1800" dirty="0" smtClean="0">
              <a:solidFill>
                <a:schemeClr val="dk2"/>
              </a:solidFill>
              <a:latin typeface="Calibri" pitchFamily="34" charset="0"/>
              <a:cs typeface="Calibri" pitchFamily="34" charset="0"/>
            </a:endParaRPr>
          </a:p>
          <a:p>
            <a:pPr marL="0" lvl="0" indent="0" algn="l" rtl="0">
              <a:spcBef>
                <a:spcPts val="0"/>
              </a:spcBef>
              <a:spcAft>
                <a:spcPts val="0"/>
              </a:spcAft>
              <a:buFont typeface="Arial" pitchFamily="34" charset="0"/>
              <a:buChar char="•"/>
            </a:pPr>
            <a:r>
              <a:rPr lang="it-IT" sz="1800" dirty="0" err="1" smtClean="0">
                <a:solidFill>
                  <a:schemeClr val="dk2"/>
                </a:solidFill>
                <a:latin typeface="Calibri" pitchFamily="34" charset="0"/>
                <a:cs typeface="Calibri" pitchFamily="34" charset="0"/>
              </a:rPr>
              <a:t>Fighting</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against</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dictators</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without</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always</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resort</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to</a:t>
            </a:r>
            <a:r>
              <a:rPr lang="it-IT" sz="1800" dirty="0" smtClean="0">
                <a:solidFill>
                  <a:schemeClr val="dk2"/>
                </a:solidFill>
                <a:latin typeface="Calibri" pitchFamily="34" charset="0"/>
                <a:cs typeface="Calibri" pitchFamily="34" charset="0"/>
              </a:rPr>
              <a:t> </a:t>
            </a:r>
            <a:r>
              <a:rPr lang="it-IT" sz="1800" dirty="0" err="1" smtClean="0">
                <a:solidFill>
                  <a:schemeClr val="dk2"/>
                </a:solidFill>
                <a:latin typeface="Calibri" pitchFamily="34" charset="0"/>
                <a:cs typeface="Calibri" pitchFamily="34" charset="0"/>
              </a:rPr>
              <a:t>violence</a:t>
            </a:r>
            <a:endParaRPr sz="1800" dirty="0">
              <a:solidFill>
                <a:schemeClr val="dk2"/>
              </a:solidFill>
              <a:latin typeface="Calibri" pitchFamily="34" charset="0"/>
              <a:cs typeface="Calibri" pitchFamily="34" charset="0"/>
            </a:endParaRPr>
          </a:p>
        </p:txBody>
      </p:sp>
      <p:sp>
        <p:nvSpPr>
          <p:cNvPr id="290" name="Google Shape;290;p38"/>
          <p:cNvSpPr txBox="1">
            <a:spLocks noGrp="1"/>
          </p:cNvSpPr>
          <p:nvPr>
            <p:ph type="title"/>
          </p:nvPr>
        </p:nvSpPr>
        <p:spPr>
          <a:xfrm>
            <a:off x="6732240" y="1347614"/>
            <a:ext cx="1971792" cy="50405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latin typeface="Calibri" pitchFamily="34" charset="0"/>
                <a:cs typeface="Calibri" pitchFamily="34" charset="0"/>
              </a:rPr>
              <a:t>Annalisa</a:t>
            </a:r>
            <a:endParaRPr dirty="0">
              <a:latin typeface="Calibri" pitchFamily="34" charset="0"/>
              <a:cs typeface="Calibri" pitchFamily="34" charset="0"/>
            </a:endParaRPr>
          </a:p>
        </p:txBody>
      </p:sp>
      <p:sp>
        <p:nvSpPr>
          <p:cNvPr id="291" name="Google Shape;291;p38"/>
          <p:cNvSpPr txBox="1">
            <a:spLocks noGrp="1"/>
          </p:cNvSpPr>
          <p:nvPr>
            <p:ph type="title" idx="5"/>
          </p:nvPr>
        </p:nvSpPr>
        <p:spPr>
          <a:xfrm>
            <a:off x="720875" y="2489698"/>
            <a:ext cx="6786000" cy="62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latin typeface="Calibri" pitchFamily="34" charset="0"/>
                <a:cs typeface="Calibri" pitchFamily="34" charset="0"/>
              </a:rPr>
              <a:t>Elisa</a:t>
            </a:r>
            <a:endParaRPr dirty="0">
              <a:latin typeface="Calibri" pitchFamily="34" charset="0"/>
              <a:cs typeface="Calibri" pitchFamily="34" charset="0"/>
            </a:endParaRPr>
          </a:p>
        </p:txBody>
      </p:sp>
      <p:sp>
        <p:nvSpPr>
          <p:cNvPr id="292" name="Google Shape;292;p38"/>
          <p:cNvSpPr txBox="1">
            <a:spLocks noGrp="1"/>
          </p:cNvSpPr>
          <p:nvPr>
            <p:ph type="title" idx="3"/>
          </p:nvPr>
        </p:nvSpPr>
        <p:spPr>
          <a:xfrm>
            <a:off x="720000" y="643800"/>
            <a:ext cx="7695900" cy="477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sz="4000" dirty="0" smtClean="0">
                <a:latin typeface="Calibri" pitchFamily="34" charset="0"/>
                <a:cs typeface="Calibri" pitchFamily="34" charset="0"/>
              </a:rPr>
              <a:t>PERSONAL COMMENTS</a:t>
            </a:r>
            <a:endParaRPr sz="4000" dirty="0">
              <a:latin typeface="Calibri" pitchFamily="34" charset="0"/>
              <a:cs typeface="Calibri" pitchFamily="34" charset="0"/>
            </a:endParaRPr>
          </a:p>
        </p:txBody>
      </p:sp>
      <p:sp>
        <p:nvSpPr>
          <p:cNvPr id="293" name="Google Shape;293;p38"/>
          <p:cNvSpPr txBox="1">
            <a:spLocks noGrp="1"/>
          </p:cNvSpPr>
          <p:nvPr>
            <p:ph type="title" idx="2"/>
          </p:nvPr>
        </p:nvSpPr>
        <p:spPr>
          <a:xfrm>
            <a:off x="726100" y="3642950"/>
            <a:ext cx="7689900" cy="656992"/>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latin typeface="Calibri" pitchFamily="34" charset="0"/>
                <a:cs typeface="Calibri" pitchFamily="34" charset="0"/>
              </a:rPr>
              <a:t>Aabhas</a:t>
            </a:r>
            <a:endParaRPr dirty="0">
              <a:latin typeface="Calibri" pitchFamily="34" charset="0"/>
              <a:cs typeface="Calibri" pitchFamily="34" charset="0"/>
            </a:endParaRPr>
          </a:p>
        </p:txBody>
      </p:sp>
      <p:sp>
        <p:nvSpPr>
          <p:cNvPr id="294" name="Google Shape;294;p38"/>
          <p:cNvSpPr txBox="1">
            <a:spLocks noGrp="1"/>
          </p:cNvSpPr>
          <p:nvPr>
            <p:ph type="subTitle" idx="1"/>
          </p:nvPr>
        </p:nvSpPr>
        <p:spPr>
          <a:xfrm>
            <a:off x="827584" y="1419622"/>
            <a:ext cx="5328592" cy="7920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itchFamily="34" charset="0"/>
              <a:buChar char="•"/>
            </a:pPr>
            <a:r>
              <a:rPr lang="it-IT" sz="1800" dirty="0" smtClean="0">
                <a:latin typeface="Calibri" pitchFamily="34" charset="0"/>
                <a:cs typeface="Calibri" pitchFamily="34" charset="0"/>
              </a:rPr>
              <a:t>The </a:t>
            </a:r>
            <a:r>
              <a:rPr lang="it-IT" sz="1800" dirty="0" smtClean="0">
                <a:latin typeface="Calibri" pitchFamily="34" charset="0"/>
                <a:cs typeface="Calibri" pitchFamily="34" charset="0"/>
              </a:rPr>
              <a:t>right </a:t>
            </a:r>
            <a:r>
              <a:rPr lang="it-IT" sz="1800" dirty="0" err="1" smtClean="0">
                <a:latin typeface="Calibri" pitchFamily="34" charset="0"/>
                <a:cs typeface="Calibri" pitchFamily="34" charset="0"/>
              </a:rPr>
              <a:t>to</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freedom</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of</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thought</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as</a:t>
            </a:r>
            <a:r>
              <a:rPr lang="it-IT" sz="1800" dirty="0" smtClean="0">
                <a:latin typeface="Calibri" pitchFamily="34" charset="0"/>
                <a:cs typeface="Calibri" pitchFamily="34" charset="0"/>
              </a:rPr>
              <a:t> a </a:t>
            </a:r>
            <a:r>
              <a:rPr lang="it-IT" sz="1800" dirty="0" err="1" smtClean="0">
                <a:latin typeface="Calibri" pitchFamily="34" charset="0"/>
                <a:cs typeface="Calibri" pitchFamily="34" charset="0"/>
              </a:rPr>
              <a:t>young</a:t>
            </a:r>
            <a:r>
              <a:rPr lang="it-IT" sz="1800" dirty="0" smtClean="0">
                <a:latin typeface="Calibri" pitchFamily="34" charset="0"/>
                <a:cs typeface="Calibri" pitchFamily="34" charset="0"/>
              </a:rPr>
              <a:t> woman</a:t>
            </a:r>
          </a:p>
          <a:p>
            <a:pPr marL="0" lvl="0" indent="0" algn="l" rtl="0">
              <a:spcBef>
                <a:spcPts val="0"/>
              </a:spcBef>
              <a:spcAft>
                <a:spcPts val="0"/>
              </a:spcAft>
              <a:buClr>
                <a:schemeClr val="dk1"/>
              </a:buClr>
              <a:buSzPts val="1100"/>
              <a:buFont typeface="Arial" pitchFamily="34" charset="0"/>
              <a:buChar char="•"/>
            </a:pPr>
            <a:r>
              <a:rPr lang="it-IT" sz="1800" dirty="0" err="1" smtClean="0">
                <a:latin typeface="Calibri" pitchFamily="34" charset="0"/>
                <a:cs typeface="Calibri" pitchFamily="34" charset="0"/>
              </a:rPr>
              <a:t>Taking</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positions</a:t>
            </a:r>
            <a:r>
              <a:rPr lang="it-IT" sz="1800" dirty="0" smtClean="0">
                <a:latin typeface="Calibri" pitchFamily="34" charset="0"/>
                <a:cs typeface="Calibri" pitchFamily="34" charset="0"/>
              </a:rPr>
              <a:t> and </a:t>
            </a:r>
            <a:r>
              <a:rPr lang="it-IT" sz="1800" dirty="0" err="1" smtClean="0">
                <a:latin typeface="Calibri" pitchFamily="34" charset="0"/>
                <a:cs typeface="Calibri" pitchFamily="34" charset="0"/>
              </a:rPr>
              <a:t>spreading</a:t>
            </a:r>
            <a:r>
              <a:rPr lang="it-IT" sz="1800" dirty="0" smtClean="0">
                <a:latin typeface="Calibri" pitchFamily="34" charset="0"/>
                <a:cs typeface="Calibri" pitchFamily="34" charset="0"/>
              </a:rPr>
              <a:t> </a:t>
            </a:r>
            <a:r>
              <a:rPr lang="it-IT" sz="1800" dirty="0" err="1" smtClean="0">
                <a:latin typeface="Calibri" pitchFamily="34" charset="0"/>
                <a:cs typeface="Calibri" pitchFamily="34" charset="0"/>
              </a:rPr>
              <a:t>informations</a:t>
            </a:r>
            <a:endParaRPr sz="1800" dirty="0">
              <a:latin typeface="Calibri" pitchFamily="34" charset="0"/>
              <a:cs typeface="Calibri" pitchFamily="34" charset="0"/>
            </a:endParaRPr>
          </a:p>
        </p:txBody>
      </p:sp>
      <p:sp>
        <p:nvSpPr>
          <p:cNvPr id="295" name="Google Shape;295;p38"/>
          <p:cNvSpPr txBox="1">
            <a:spLocks noGrp="1"/>
          </p:cNvSpPr>
          <p:nvPr>
            <p:ph type="subTitle" idx="6"/>
          </p:nvPr>
        </p:nvSpPr>
        <p:spPr>
          <a:xfrm>
            <a:off x="1979712" y="2499742"/>
            <a:ext cx="6408712" cy="8640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itchFamily="34" charset="0"/>
              <a:buChar char="•"/>
            </a:pPr>
            <a:r>
              <a:rPr lang="it-IT" dirty="0" err="1" smtClean="0">
                <a:solidFill>
                  <a:schemeClr val="dk2"/>
                </a:solidFill>
                <a:latin typeface="Calibri" pitchFamily="34" charset="0"/>
                <a:cs typeface="Calibri" pitchFamily="34" charset="0"/>
              </a:rPr>
              <a:t>We</a:t>
            </a:r>
            <a:r>
              <a:rPr lang="it-IT" dirty="0" smtClean="0">
                <a:solidFill>
                  <a:schemeClr val="dk2"/>
                </a:solidFill>
                <a:latin typeface="Calibri" pitchFamily="34" charset="0"/>
                <a:cs typeface="Calibri" pitchFamily="34" charset="0"/>
              </a:rPr>
              <a:t> can </a:t>
            </a:r>
            <a:r>
              <a:rPr lang="it-IT" dirty="0" err="1" smtClean="0">
                <a:solidFill>
                  <a:schemeClr val="dk2"/>
                </a:solidFill>
                <a:latin typeface="Calibri" pitchFamily="34" charset="0"/>
                <a:cs typeface="Calibri" pitchFamily="34" charset="0"/>
              </a:rPr>
              <a:t>be</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unconsciously</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deprived</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a:t>
            </a:r>
            <a:r>
              <a:rPr lang="it-IT" dirty="0" smtClean="0">
                <a:solidFill>
                  <a:schemeClr val="dk2"/>
                </a:solidFill>
                <a:latin typeface="Calibri" pitchFamily="34" charset="0"/>
                <a:cs typeface="Calibri" pitchFamily="34" charset="0"/>
              </a:rPr>
              <a:t>the right </a:t>
            </a:r>
            <a:r>
              <a:rPr lang="it-IT" dirty="0" err="1" smtClean="0">
                <a:solidFill>
                  <a:schemeClr val="dk2"/>
                </a:solidFill>
                <a:latin typeface="Calibri" pitchFamily="34" charset="0"/>
                <a:cs typeface="Calibri" pitchFamily="34" charset="0"/>
              </a:rPr>
              <a:t>to</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freedom</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of</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thought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by</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outer</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influences</a:t>
            </a:r>
            <a:endParaRPr lang="it-IT" dirty="0" smtClean="0">
              <a:solidFill>
                <a:schemeClr val="dk2"/>
              </a:solidFill>
              <a:latin typeface="Calibri" pitchFamily="34" charset="0"/>
              <a:cs typeface="Calibri" pitchFamily="34" charset="0"/>
            </a:endParaRPr>
          </a:p>
          <a:p>
            <a:pPr marL="0" lvl="0" indent="0" algn="l" rtl="0">
              <a:spcBef>
                <a:spcPts val="0"/>
              </a:spcBef>
              <a:spcAft>
                <a:spcPts val="0"/>
              </a:spcAft>
              <a:buFont typeface="Arial" pitchFamily="34" charset="0"/>
              <a:buChar char="•"/>
            </a:pPr>
            <a:r>
              <a:rPr lang="it-IT" dirty="0" smtClean="0">
                <a:solidFill>
                  <a:schemeClr val="dk2"/>
                </a:solidFill>
                <a:latin typeface="Calibri" pitchFamily="34" charset="0"/>
                <a:cs typeface="Calibri" pitchFamily="34" charset="0"/>
              </a:rPr>
              <a:t>Standing up </a:t>
            </a:r>
            <a:r>
              <a:rPr lang="it-IT" dirty="0" err="1" smtClean="0">
                <a:solidFill>
                  <a:schemeClr val="dk2"/>
                </a:solidFill>
                <a:latin typeface="Calibri" pitchFamily="34" charset="0"/>
                <a:cs typeface="Calibri" pitchFamily="34" charset="0"/>
              </a:rPr>
              <a:t>against</a:t>
            </a:r>
            <a:r>
              <a:rPr lang="it-IT" dirty="0" smtClean="0">
                <a:solidFill>
                  <a:schemeClr val="dk2"/>
                </a:solidFill>
                <a:latin typeface="Calibri" pitchFamily="34" charset="0"/>
                <a:cs typeface="Calibri" pitchFamily="34" charset="0"/>
              </a:rPr>
              <a:t> </a:t>
            </a:r>
            <a:r>
              <a:rPr lang="it-IT" dirty="0" err="1" smtClean="0">
                <a:solidFill>
                  <a:schemeClr val="dk2"/>
                </a:solidFill>
                <a:latin typeface="Calibri" pitchFamily="34" charset="0"/>
                <a:cs typeface="Calibri" pitchFamily="34" charset="0"/>
              </a:rPr>
              <a:t>abuses</a:t>
            </a:r>
            <a:r>
              <a:rPr lang="it-IT" dirty="0" smtClean="0">
                <a:solidFill>
                  <a:schemeClr val="dk2"/>
                </a:solidFill>
                <a:latin typeface="Calibri" pitchFamily="34" charset="0"/>
                <a:cs typeface="Calibri" pitchFamily="34" charset="0"/>
              </a:rPr>
              <a:t> and </a:t>
            </a:r>
            <a:r>
              <a:rPr lang="it-IT" dirty="0" err="1" smtClean="0">
                <a:solidFill>
                  <a:schemeClr val="dk2"/>
                </a:solidFill>
                <a:latin typeface="Calibri" pitchFamily="34" charset="0"/>
                <a:cs typeface="Calibri" pitchFamily="34" charset="0"/>
              </a:rPr>
              <a:t>violations</a:t>
            </a:r>
            <a:r>
              <a:rPr lang="it-IT" dirty="0" smtClean="0">
                <a:solidFill>
                  <a:schemeClr val="dk2"/>
                </a:solidFill>
                <a:latin typeface="Calibri" pitchFamily="34" charset="0"/>
                <a:cs typeface="Calibri" pitchFamily="34" charset="0"/>
              </a:rPr>
              <a:t> </a:t>
            </a:r>
            <a:endParaRPr dirty="0">
              <a:solidFill>
                <a:schemeClr val="dk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body" idx="1"/>
          </p:nvPr>
        </p:nvSpPr>
        <p:spPr>
          <a:xfrm>
            <a:off x="720000" y="1152474"/>
            <a:ext cx="7695900" cy="3579515"/>
          </a:xfrm>
          <a:prstGeom prst="rect">
            <a:avLst/>
          </a:prstGeom>
        </p:spPr>
        <p:txBody>
          <a:bodyPr spcFirstLastPara="1" wrap="square" lIns="91425" tIns="91425" rIns="91425" bIns="91425" anchor="t" anchorCtr="0">
            <a:noAutofit/>
          </a:bodyPr>
          <a:lstStyle/>
          <a:p>
            <a:pPr marL="0" indent="0">
              <a:lnSpc>
                <a:spcPct val="100000"/>
              </a:lnSpc>
              <a:buNone/>
            </a:pPr>
            <a:r>
              <a:rPr lang="it-IT" sz="1400" dirty="0" smtClean="0">
                <a:latin typeface="Calibri" pitchFamily="34" charset="0"/>
                <a:cs typeface="Calibri" pitchFamily="34" charset="0"/>
                <a:hlinkClick r:id="rId3" tooltip="http://www.un.org/en/documents/udhr/index.shtml"/>
              </a:rPr>
              <a:t>http://www.un.org/en/</a:t>
            </a:r>
            <a:r>
              <a:rPr lang="it-IT" sz="1400" dirty="0" err="1" smtClean="0">
                <a:latin typeface="Calibri" pitchFamily="34" charset="0"/>
                <a:cs typeface="Calibri" pitchFamily="34" charset="0"/>
                <a:hlinkClick r:id="rId3" tooltip="http://www.un.org/en/documents/udhr/index.shtml"/>
              </a:rPr>
              <a:t>documents</a:t>
            </a:r>
            <a:r>
              <a:rPr lang="it-IT" sz="1400" dirty="0" smtClean="0">
                <a:latin typeface="Calibri" pitchFamily="34" charset="0"/>
                <a:cs typeface="Calibri" pitchFamily="34" charset="0"/>
                <a:hlinkClick r:id="rId3" tooltip="http://www.un.org/en/documents/udhr/index.shtml"/>
              </a:rPr>
              <a:t>/</a:t>
            </a:r>
            <a:r>
              <a:rPr lang="it-IT" sz="1400" dirty="0" err="1" smtClean="0">
                <a:latin typeface="Calibri" pitchFamily="34" charset="0"/>
                <a:cs typeface="Calibri" pitchFamily="34" charset="0"/>
                <a:hlinkClick r:id="rId3" tooltip="http://www.un.org/en/documents/udhr/index.shtml"/>
              </a:rPr>
              <a:t>udhr</a:t>
            </a:r>
            <a:r>
              <a:rPr lang="it-IT" sz="1400" dirty="0" smtClean="0">
                <a:latin typeface="Calibri" pitchFamily="34" charset="0"/>
                <a:cs typeface="Calibri" pitchFamily="34" charset="0"/>
                <a:hlinkClick r:id="rId3" tooltip="http://www.un.org/en/documents/udhr/index.shtml"/>
              </a:rPr>
              <a:t>/</a:t>
            </a:r>
            <a:r>
              <a:rPr lang="it-IT" sz="1400" dirty="0" err="1" smtClean="0">
                <a:latin typeface="Calibri" pitchFamily="34" charset="0"/>
                <a:cs typeface="Calibri" pitchFamily="34" charset="0"/>
                <a:hlinkClick r:id="rId3" tooltip="http://www.un.org/en/documents/udhr/index.shtml"/>
              </a:rPr>
              <a:t>index.shtml</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endParaRPr lang="it-IT" sz="1400" dirty="0" smtClean="0">
              <a:latin typeface="Calibri" pitchFamily="34" charset="0"/>
              <a:cs typeface="Calibri" pitchFamily="34" charset="0"/>
            </a:endParaRPr>
          </a:p>
          <a:p>
            <a:pPr marL="0" indent="0">
              <a:lnSpc>
                <a:spcPct val="100000"/>
              </a:lnSpc>
              <a:buNone/>
            </a:pPr>
            <a:r>
              <a:rPr lang="it-IT" sz="1400" dirty="0" smtClean="0">
                <a:latin typeface="Calibri" pitchFamily="34" charset="0"/>
                <a:cs typeface="Calibri" pitchFamily="34" charset="0"/>
                <a:hlinkClick r:id="rId4" tooltip="http://www.amnesty.org/en"/>
              </a:rPr>
              <a:t>http</a:t>
            </a:r>
            <a:r>
              <a:rPr lang="it-IT" sz="1400" dirty="0" smtClean="0">
                <a:latin typeface="Calibri" pitchFamily="34" charset="0"/>
                <a:cs typeface="Calibri" pitchFamily="34" charset="0"/>
                <a:hlinkClick r:id="rId4" tooltip="http://www.amnesty.org/en"/>
              </a:rPr>
              <a:t>://www.amnesty.org/en</a:t>
            </a:r>
            <a:r>
              <a:rPr lang="it-IT" sz="1400" dirty="0" smtClean="0">
                <a:latin typeface="Calibri" pitchFamily="34" charset="0"/>
                <a:cs typeface="Calibri" pitchFamily="34" charset="0"/>
              </a:rPr>
              <a:t>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5" tooltip="https://www.hrw.org/news/2020/06/18/russia-growing-internet-isolation-control-censorship"/>
              </a:rPr>
              <a:t>https://www.hrw.org/news/2020/06/18/russia-growing-internet-isolation-control-censorship</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6" tooltip="https://www.google.it/amp/s/www.aljazeera.com/amp/news/2021/4/9/a-law-against-islam"/>
              </a:rPr>
              <a:t>https://www.google.it/amp/s/www.aljazeera.com/amp/news/2021/4/9/a-law-against-islam</a:t>
            </a: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rPr>
              <a:t/>
            </a:r>
            <a:br>
              <a:rPr lang="it-IT" sz="1400" dirty="0" smtClean="0">
                <a:latin typeface="Calibri" pitchFamily="34" charset="0"/>
                <a:cs typeface="Calibri" pitchFamily="34" charset="0"/>
              </a:rPr>
            </a:br>
            <a:r>
              <a:rPr lang="it-IT" sz="1400" dirty="0" smtClean="0">
                <a:latin typeface="Calibri" pitchFamily="34" charset="0"/>
                <a:cs typeface="Calibri" pitchFamily="34" charset="0"/>
                <a:hlinkClick r:id="rId7" tooltip="https://www.amnesty.org/en/latest/news/2018/09/china-up-to-one-million-detained/"/>
              </a:rPr>
              <a:t>https://www.amnesty.org/en/latest/news/2018/09/china-up-to-one-million-detained</a:t>
            </a:r>
            <a:r>
              <a:rPr lang="it-IT" sz="1400" dirty="0" smtClean="0">
                <a:latin typeface="Calibri" pitchFamily="34" charset="0"/>
                <a:cs typeface="Calibri" pitchFamily="34" charset="0"/>
                <a:hlinkClick r:id="rId7" tooltip="https://www.amnesty.org/en/latest/news/2018/09/china-up-to-one-million-detained/"/>
              </a:rPr>
              <a:t>/</a:t>
            </a:r>
            <a:endParaRPr lang="it-IT" sz="1400" dirty="0" smtClean="0">
              <a:latin typeface="Calibri" pitchFamily="34" charset="0"/>
              <a:cs typeface="Calibri" pitchFamily="34" charset="0"/>
            </a:endParaRPr>
          </a:p>
          <a:p>
            <a:pPr marL="0" indent="0">
              <a:lnSpc>
                <a:spcPct val="100000"/>
              </a:lnSpc>
              <a:buNone/>
            </a:pPr>
            <a:endParaRPr lang="en-US" sz="1400" dirty="0" smtClean="0">
              <a:latin typeface="Calibri" pitchFamily="34" charset="0"/>
              <a:cs typeface="Calibri" pitchFamily="34" charset="0"/>
              <a:hlinkClick r:id="rId8"/>
            </a:endParaRPr>
          </a:p>
          <a:p>
            <a:pPr marL="0" indent="0">
              <a:lnSpc>
                <a:spcPct val="100000"/>
              </a:lnSpc>
              <a:buNone/>
            </a:pPr>
            <a:r>
              <a:rPr lang="en-US" sz="1400" dirty="0" smtClean="0">
                <a:latin typeface="Calibri" pitchFamily="34" charset="0"/>
                <a:cs typeface="Calibri" pitchFamily="34" charset="0"/>
                <a:hlinkClick r:id="rId8"/>
              </a:rPr>
              <a:t>genocide </a:t>
            </a:r>
            <a:r>
              <a:rPr lang="en-US" sz="1400" dirty="0" smtClean="0">
                <a:latin typeface="Calibri" pitchFamily="34" charset="0"/>
                <a:cs typeface="Calibri" pitchFamily="34" charset="0"/>
                <a:hlinkClick r:id="rId8"/>
              </a:rPr>
              <a:t>- WordReference.com Dictionary of </a:t>
            </a:r>
            <a:r>
              <a:rPr lang="en-US" sz="1400" dirty="0" smtClean="0">
                <a:latin typeface="Calibri" pitchFamily="34" charset="0"/>
                <a:cs typeface="Calibri" pitchFamily="34" charset="0"/>
                <a:hlinkClick r:id="rId8"/>
              </a:rPr>
              <a:t>English</a:t>
            </a:r>
            <a:endParaRPr lang="en-US" sz="1400" dirty="0" smtClean="0">
              <a:latin typeface="Calibri" pitchFamily="34" charset="0"/>
              <a:cs typeface="Calibri" pitchFamily="34" charset="0"/>
            </a:endParaRPr>
          </a:p>
          <a:p>
            <a:pPr marL="0" indent="0">
              <a:lnSpc>
                <a:spcPct val="100000"/>
              </a:lnSpc>
              <a:buNone/>
            </a:pPr>
            <a:endParaRPr lang="it-IT" sz="1400" dirty="0" smtClean="0">
              <a:latin typeface="Calibri" pitchFamily="34" charset="0"/>
              <a:cs typeface="Calibri" pitchFamily="34" charset="0"/>
              <a:hlinkClick r:id="rId9"/>
            </a:endParaRPr>
          </a:p>
          <a:p>
            <a:pPr marL="0" indent="0">
              <a:lnSpc>
                <a:spcPct val="100000"/>
              </a:lnSpc>
              <a:buNone/>
            </a:pPr>
            <a:r>
              <a:rPr lang="it-IT" sz="1400" dirty="0" smtClean="0">
                <a:latin typeface="Calibri" pitchFamily="34" charset="0"/>
                <a:cs typeface="Calibri" pitchFamily="34" charset="0"/>
                <a:hlinkClick r:id="rId9"/>
              </a:rPr>
              <a:t>shoah </a:t>
            </a:r>
            <a:r>
              <a:rPr lang="it-IT" sz="1400" dirty="0" smtClean="0">
                <a:latin typeface="Calibri" pitchFamily="34" charset="0"/>
                <a:cs typeface="Calibri" pitchFamily="34" charset="0"/>
                <a:hlinkClick r:id="rId9"/>
              </a:rPr>
              <a:t>nell'Enciclopedia Treccani</a:t>
            </a:r>
            <a:endParaRPr lang="en-US" sz="1400" dirty="0" smtClean="0">
              <a:latin typeface="Calibri" pitchFamily="34" charset="0"/>
              <a:cs typeface="Calibri" pitchFamily="34" charset="0"/>
            </a:endParaRPr>
          </a:p>
          <a:p>
            <a:pPr marL="0" indent="0">
              <a:lnSpc>
                <a:spcPct val="100000"/>
              </a:lnSpc>
              <a:buNone/>
            </a:pPr>
            <a:endParaRPr lang="it-IT" sz="1400" dirty="0" smtClean="0">
              <a:latin typeface="Calibri" pitchFamily="34" charset="0"/>
              <a:cs typeface="Calibri" pitchFamily="34" charset="0"/>
            </a:endParaRPr>
          </a:p>
        </p:txBody>
      </p:sp>
      <p:sp>
        <p:nvSpPr>
          <p:cNvPr id="234" name="Google Shape;234;p33"/>
          <p:cNvSpPr txBox="1">
            <a:spLocks noGrp="1"/>
          </p:cNvSpPr>
          <p:nvPr>
            <p:ph type="title"/>
          </p:nvPr>
        </p:nvSpPr>
        <p:spPr>
          <a:xfrm>
            <a:off x="720000" y="643800"/>
            <a:ext cx="7695900" cy="47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600" dirty="0" smtClean="0">
                <a:latin typeface="Calibri" pitchFamily="34" charset="0"/>
                <a:cs typeface="Calibri" pitchFamily="34" charset="0"/>
              </a:rPr>
              <a:t>WEBLIOGRAPHY </a:t>
            </a:r>
            <a:endParaRPr sz="3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3"/>
        <p:cNvGrpSpPr/>
        <p:nvPr/>
      </p:nvGrpSpPr>
      <p:grpSpPr>
        <a:xfrm>
          <a:off x="0" y="0"/>
          <a:ext cx="0" cy="0"/>
          <a:chOff x="0" y="0"/>
          <a:chExt cx="0" cy="0"/>
        </a:xfrm>
      </p:grpSpPr>
      <p:sp>
        <p:nvSpPr>
          <p:cNvPr id="5105" name="Google Shape;5105;p49"/>
          <p:cNvSpPr/>
          <p:nvPr/>
        </p:nvSpPr>
        <p:spPr>
          <a:xfrm>
            <a:off x="3314700" y="720000"/>
            <a:ext cx="5324700" cy="369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9"/>
          <p:cNvSpPr/>
          <p:nvPr/>
        </p:nvSpPr>
        <p:spPr>
          <a:xfrm>
            <a:off x="3028950" y="1629225"/>
            <a:ext cx="4705500" cy="1859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9"/>
          <p:cNvSpPr/>
          <p:nvPr/>
        </p:nvSpPr>
        <p:spPr>
          <a:xfrm>
            <a:off x="-171450" y="1629225"/>
            <a:ext cx="780900" cy="18594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9"/>
          <p:cNvSpPr txBox="1">
            <a:spLocks noGrp="1"/>
          </p:cNvSpPr>
          <p:nvPr>
            <p:ph type="ctrTitle"/>
          </p:nvPr>
        </p:nvSpPr>
        <p:spPr>
          <a:xfrm>
            <a:off x="3843750" y="720000"/>
            <a:ext cx="4572000" cy="348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latin typeface="Calibri" pitchFamily="34" charset="0"/>
                <a:cs typeface="Calibri" pitchFamily="34" charset="0"/>
                <a:sym typeface="Bigshot One"/>
              </a:rPr>
              <a:t>THANKS!</a:t>
            </a:r>
            <a:endParaRPr dirty="0">
              <a:latin typeface="Calibri" pitchFamily="34" charset="0"/>
              <a:cs typeface="Calibri" pitchFamily="34" charset="0"/>
              <a:sym typeface="Bigshot One"/>
            </a:endParaRPr>
          </a:p>
        </p:txBody>
      </p:sp>
      <p:sp>
        <p:nvSpPr>
          <p:cNvPr id="5109" name="Google Shape;5109;p49"/>
          <p:cNvSpPr/>
          <p:nvPr/>
        </p:nvSpPr>
        <p:spPr>
          <a:xfrm>
            <a:off x="7734450" y="1009650"/>
            <a:ext cx="681300" cy="6195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9"/>
          <p:cNvSpPr/>
          <p:nvPr/>
        </p:nvSpPr>
        <p:spPr>
          <a:xfrm>
            <a:off x="7381950" y="4089750"/>
            <a:ext cx="352500" cy="619500"/>
          </a:xfrm>
          <a:prstGeom prst="rect">
            <a:avLst/>
          </a:prstGeom>
          <a:solidFill>
            <a:srgbClr val="F4EBDA">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CasellaDiTesto 8"/>
          <p:cNvSpPr txBox="1"/>
          <p:nvPr/>
        </p:nvSpPr>
        <p:spPr>
          <a:xfrm>
            <a:off x="251520" y="3579862"/>
            <a:ext cx="2232248" cy="1200329"/>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it-IT" sz="1800" dirty="0" smtClean="0">
                <a:solidFill>
                  <a:srgbClr val="693623"/>
                </a:solidFill>
                <a:latin typeface="Calibri" pitchFamily="34" charset="0"/>
                <a:ea typeface="Roboto"/>
                <a:cs typeface="Calibri" pitchFamily="34" charset="0"/>
                <a:sym typeface="Roboto"/>
              </a:rPr>
              <a:t>Gambino Annalisa</a:t>
            </a:r>
          </a:p>
          <a:p>
            <a:pPr>
              <a:buClr>
                <a:schemeClr val="dk1"/>
              </a:buClr>
              <a:buSzPts val="1100"/>
            </a:pPr>
            <a:r>
              <a:rPr lang="it-IT" sz="1800" dirty="0" smtClean="0">
                <a:solidFill>
                  <a:srgbClr val="693623"/>
                </a:solidFill>
                <a:latin typeface="Calibri" pitchFamily="34" charset="0"/>
                <a:ea typeface="Roboto"/>
                <a:cs typeface="Calibri" pitchFamily="34" charset="0"/>
                <a:sym typeface="Roboto"/>
              </a:rPr>
              <a:t>Nicola Elisa</a:t>
            </a:r>
          </a:p>
          <a:p>
            <a:pPr>
              <a:buClr>
                <a:schemeClr val="dk1"/>
              </a:buClr>
              <a:buSzPts val="1100"/>
            </a:pPr>
            <a:r>
              <a:rPr lang="it-IT" sz="1800" dirty="0" err="1" smtClean="0">
                <a:solidFill>
                  <a:srgbClr val="693623"/>
                </a:solidFill>
                <a:latin typeface="Calibri" pitchFamily="34" charset="0"/>
                <a:ea typeface="Roboto"/>
                <a:cs typeface="Calibri" pitchFamily="34" charset="0"/>
                <a:sym typeface="Roboto"/>
              </a:rPr>
              <a:t>Vit</a:t>
            </a:r>
            <a:r>
              <a:rPr lang="it-IT" sz="1800" dirty="0" smtClean="0">
                <a:solidFill>
                  <a:srgbClr val="693623"/>
                </a:solidFill>
                <a:latin typeface="Calibri" pitchFamily="34" charset="0"/>
                <a:ea typeface="Roboto"/>
                <a:cs typeface="Calibri" pitchFamily="34" charset="0"/>
                <a:sym typeface="Roboto"/>
              </a:rPr>
              <a:t> </a:t>
            </a:r>
            <a:r>
              <a:rPr lang="it-IT" sz="1800" dirty="0" err="1" smtClean="0">
                <a:solidFill>
                  <a:srgbClr val="693623"/>
                </a:solidFill>
                <a:latin typeface="Calibri" pitchFamily="34" charset="0"/>
                <a:ea typeface="Roboto"/>
                <a:cs typeface="Calibri" pitchFamily="34" charset="0"/>
                <a:sym typeface="Roboto"/>
              </a:rPr>
              <a:t>Aabhas</a:t>
            </a:r>
            <a:endParaRPr lang="it-IT" sz="1800" dirty="0" smtClean="0">
              <a:solidFill>
                <a:srgbClr val="693623"/>
              </a:solidFill>
              <a:latin typeface="Calibri" pitchFamily="34" charset="0"/>
              <a:ea typeface="Roboto"/>
              <a:cs typeface="Calibri" pitchFamily="34" charset="0"/>
              <a:sym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cial Sciences Studies Thesis by Slidesgo">
  <a:themeElements>
    <a:clrScheme name="Simple Light">
      <a:dk1>
        <a:srgbClr val="612C28"/>
      </a:dk1>
      <a:lt1>
        <a:srgbClr val="FFFFFF"/>
      </a:lt1>
      <a:dk2>
        <a:srgbClr val="612C28"/>
      </a:dk2>
      <a:lt2>
        <a:srgbClr val="F4EBDA"/>
      </a:lt2>
      <a:accent1>
        <a:srgbClr val="F4EBDA"/>
      </a:accent1>
      <a:accent2>
        <a:srgbClr val="612C28"/>
      </a:accent2>
      <a:accent3>
        <a:srgbClr val="612C28"/>
      </a:accent3>
      <a:accent4>
        <a:srgbClr val="F4EBDA"/>
      </a:accent4>
      <a:accent5>
        <a:srgbClr val="F4EBDA"/>
      </a:accent5>
      <a:accent6>
        <a:srgbClr val="693623"/>
      </a:accent6>
      <a:hlink>
        <a:srgbClr val="612C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267</Words>
  <Application>Microsoft Office PowerPoint</Application>
  <PresentationFormat>Presentazione su schermo (16:9)</PresentationFormat>
  <Paragraphs>37</Paragraphs>
  <Slides>7</Slides>
  <Notes>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7</vt:i4>
      </vt:variant>
    </vt:vector>
  </HeadingPairs>
  <TitlesOfParts>
    <vt:vector size="18" baseType="lpstr">
      <vt:lpstr>Arial</vt:lpstr>
      <vt:lpstr>Calibri</vt:lpstr>
      <vt:lpstr>Bigshot One</vt:lpstr>
      <vt:lpstr>OpenSymbol</vt:lpstr>
      <vt:lpstr>Roboto</vt:lpstr>
      <vt:lpstr>Montserrat</vt:lpstr>
      <vt:lpstr>Roboto Light</vt:lpstr>
      <vt:lpstr>Josefin Slab</vt:lpstr>
      <vt:lpstr>Courier New</vt:lpstr>
      <vt:lpstr>Montserrat ExtraBold</vt:lpstr>
      <vt:lpstr>Social Sciences Studies Thesis by Slidesgo</vt:lpstr>
      <vt:lpstr>ARTICLE 18 The Universal Declaration of Human Rights, 1948</vt:lpstr>
      <vt:lpstr>THE ARTICLE IN THE UDHR</vt:lpstr>
      <vt:lpstr>Some predominantly Muslim ethnic groups, like Uighurs and Kazakhs,  have been interned in Chinese concentration camps </vt:lpstr>
      <vt:lpstr>HOLOCAUST </vt:lpstr>
      <vt:lpstr>Annalisa</vt:lpstr>
      <vt:lpstr>WEBLIOGRAPHY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18</dc:title>
  <cp:lastModifiedBy>MARIA CREA</cp:lastModifiedBy>
  <cp:revision>34</cp:revision>
  <dcterms:modified xsi:type="dcterms:W3CDTF">2021-04-29T16:37:04Z</dcterms:modified>
</cp:coreProperties>
</file>