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3" r:id="rId5"/>
    <p:sldId id="262" r:id="rId6"/>
    <p:sldId id="264" r:id="rId7"/>
    <p:sldId id="265" r:id="rId8"/>
    <p:sldId id="257" r:id="rId9"/>
    <p:sldId id="256" r:id="rId10"/>
    <p:sldId id="258" r:id="rId11"/>
    <p:sldId id="259" r:id="rId12"/>
    <p:sldId id="260" r:id="rId13"/>
    <p:sldId id="261" r:id="rId1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E700DE9-A7EE-4B00-8C05-629B5637A962}" v="67" dt="2021-03-20T17:22:51.22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ile medio 2 - Color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26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214287-9148-4923-A203-48AEF3042CDB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8FE666D-746A-4C37-850E-D47CF5073BB0}">
      <dgm:prSet custT="1"/>
      <dgm:spPr/>
      <dgm:t>
        <a:bodyPr/>
        <a:lstStyle/>
        <a:p>
          <a:r>
            <a:rPr lang="it-IT" sz="4000" b="1" kern="1200" dirty="0">
              <a:solidFill>
                <a:srgbClr val="002060"/>
              </a:solidFill>
              <a:latin typeface="Bell MT" panose="02020503060305020303" pitchFamily="18" charset="0"/>
              <a:ea typeface="+mn-ea"/>
              <a:cs typeface="+mn-cs"/>
            </a:rPr>
            <a:t>INDEX</a:t>
          </a:r>
        </a:p>
        <a:p>
          <a:endParaRPr lang="en-US" sz="4000" b="1" kern="1200" dirty="0">
            <a:solidFill>
              <a:srgbClr val="002060"/>
            </a:solidFill>
            <a:latin typeface="Bell MT" panose="02020503060305020303" pitchFamily="18" charset="0"/>
            <a:ea typeface="+mn-ea"/>
            <a:cs typeface="+mn-cs"/>
          </a:endParaRPr>
        </a:p>
      </dgm:t>
    </dgm:pt>
    <dgm:pt modelId="{388A7B04-C716-4120-8AA8-526EF6D04E2A}" type="parTrans" cxnId="{17FB74C9-D511-4969-B21B-4332662BA476}">
      <dgm:prSet/>
      <dgm:spPr/>
      <dgm:t>
        <a:bodyPr/>
        <a:lstStyle/>
        <a:p>
          <a:endParaRPr lang="en-US"/>
        </a:p>
      </dgm:t>
    </dgm:pt>
    <dgm:pt modelId="{4BC75B76-BECD-438E-A88C-A13596E327E3}" type="sibTrans" cxnId="{17FB74C9-D511-4969-B21B-4332662BA476}">
      <dgm:prSet/>
      <dgm:spPr/>
      <dgm:t>
        <a:bodyPr/>
        <a:lstStyle/>
        <a:p>
          <a:endParaRPr lang="en-US"/>
        </a:p>
      </dgm:t>
    </dgm:pt>
    <dgm:pt modelId="{D03FFF11-3E60-4F41-B51D-AE8E330044F5}">
      <dgm:prSet custT="1"/>
      <dgm:spPr/>
      <dgm:t>
        <a:bodyPr/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INTRODUCTION</a:t>
          </a:r>
        </a:p>
      </dgm:t>
    </dgm:pt>
    <dgm:pt modelId="{BCCBD134-16B2-4F2F-BE0D-2406617D06B6}" type="parTrans" cxnId="{665D3910-235E-414C-BB05-B970DEAFCC0C}">
      <dgm:prSet/>
      <dgm:spPr/>
      <dgm:t>
        <a:bodyPr/>
        <a:lstStyle/>
        <a:p>
          <a:endParaRPr lang="en-US"/>
        </a:p>
      </dgm:t>
    </dgm:pt>
    <dgm:pt modelId="{48FA124A-7462-4E6E-9DB9-C84074998F8A}" type="sibTrans" cxnId="{665D3910-235E-414C-BB05-B970DEAFCC0C}">
      <dgm:prSet/>
      <dgm:spPr/>
      <dgm:t>
        <a:bodyPr/>
        <a:lstStyle/>
        <a:p>
          <a:endParaRPr lang="en-US"/>
        </a:p>
      </dgm:t>
    </dgm:pt>
    <dgm:pt modelId="{36BC0B25-6174-43F1-A792-3C2C9A8EF272}">
      <dgm:prSet custT="1"/>
      <dgm:spPr/>
      <dgm:t>
        <a:bodyPr/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b="1" kern="12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THE MERCHANT’S CHARACTERISATION </a:t>
          </a:r>
          <a:endParaRPr lang="en-US" sz="2400" b="1" kern="1200" dirty="0">
            <a:solidFill>
              <a:srgbClr val="002060"/>
            </a:solidFill>
            <a:latin typeface="Cambria" panose="02040503050406030204" pitchFamily="18" charset="0"/>
            <a:ea typeface="Cambria" panose="02040503050406030204" pitchFamily="18" charset="0"/>
            <a:cs typeface="+mn-cs"/>
          </a:endParaRPr>
        </a:p>
      </dgm:t>
    </dgm:pt>
    <dgm:pt modelId="{8683902D-7749-428A-BE09-6A6F2E00BD6D}" type="parTrans" cxnId="{DB618DD7-4509-4D2B-A088-E2A5B098A61A}">
      <dgm:prSet/>
      <dgm:spPr/>
      <dgm:t>
        <a:bodyPr/>
        <a:lstStyle/>
        <a:p>
          <a:endParaRPr lang="en-US"/>
        </a:p>
      </dgm:t>
    </dgm:pt>
    <dgm:pt modelId="{F3D70D13-0840-4954-ADFC-A733D6884EBA}" type="sibTrans" cxnId="{DB618DD7-4509-4D2B-A088-E2A5B098A61A}">
      <dgm:prSet/>
      <dgm:spPr/>
      <dgm:t>
        <a:bodyPr/>
        <a:lstStyle/>
        <a:p>
          <a:endParaRPr lang="en-US"/>
        </a:p>
      </dgm:t>
    </dgm:pt>
    <dgm:pt modelId="{E03F57DF-94FC-4722-9904-192C8AC56EC5}">
      <dgm:prSet custT="1"/>
      <dgm:spPr/>
      <dgm:t>
        <a:bodyPr/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b="1" kern="12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THE MERCHANT’S PERSONALITY</a:t>
          </a:r>
          <a:endParaRPr lang="en-US" sz="2400" b="1" kern="1200" dirty="0">
            <a:solidFill>
              <a:srgbClr val="002060"/>
            </a:solidFill>
            <a:latin typeface="Cambria" panose="02040503050406030204" pitchFamily="18" charset="0"/>
            <a:ea typeface="Cambria" panose="02040503050406030204" pitchFamily="18" charset="0"/>
            <a:cs typeface="+mn-cs"/>
          </a:endParaRPr>
        </a:p>
      </dgm:t>
    </dgm:pt>
    <dgm:pt modelId="{AE3C6414-5891-4A4D-8236-55598A51189F}" type="parTrans" cxnId="{BB7FDF48-4894-4F25-BED4-CC481C524CD3}">
      <dgm:prSet/>
      <dgm:spPr/>
      <dgm:t>
        <a:bodyPr/>
        <a:lstStyle/>
        <a:p>
          <a:endParaRPr lang="en-US"/>
        </a:p>
      </dgm:t>
    </dgm:pt>
    <dgm:pt modelId="{4BBCEEC7-51D8-4BEB-A916-EB219BB2F7A1}" type="sibTrans" cxnId="{BB7FDF48-4894-4F25-BED4-CC481C524CD3}">
      <dgm:prSet/>
      <dgm:spPr/>
      <dgm:t>
        <a:bodyPr/>
        <a:lstStyle/>
        <a:p>
          <a:endParaRPr lang="en-US"/>
        </a:p>
      </dgm:t>
    </dgm:pt>
    <dgm:pt modelId="{85D882C5-56D7-4315-98E1-81815B7774A1}">
      <dgm:prSet custT="1"/>
      <dgm:spPr/>
      <dgm:t>
        <a:bodyPr/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b="1" kern="12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THE MERCHANT AS A SYMBOL</a:t>
          </a:r>
          <a:endParaRPr lang="en-US" sz="2400" b="1" kern="1200" dirty="0">
            <a:solidFill>
              <a:srgbClr val="002060"/>
            </a:solidFill>
            <a:latin typeface="Cambria" panose="02040503050406030204" pitchFamily="18" charset="0"/>
            <a:ea typeface="Cambria" panose="02040503050406030204" pitchFamily="18" charset="0"/>
            <a:cs typeface="+mn-cs"/>
          </a:endParaRPr>
        </a:p>
      </dgm:t>
    </dgm:pt>
    <dgm:pt modelId="{6FDBCE77-72CC-4EA2-8ED4-F60E06B1E284}" type="parTrans" cxnId="{C5E32681-88F6-4AA6-B3C8-57A5D014DADA}">
      <dgm:prSet/>
      <dgm:spPr/>
      <dgm:t>
        <a:bodyPr/>
        <a:lstStyle/>
        <a:p>
          <a:endParaRPr lang="en-US"/>
        </a:p>
      </dgm:t>
    </dgm:pt>
    <dgm:pt modelId="{55BA5400-4F7B-4771-A0B9-1B00222DFD8C}" type="sibTrans" cxnId="{C5E32681-88F6-4AA6-B3C8-57A5D014DADA}">
      <dgm:prSet/>
      <dgm:spPr/>
      <dgm:t>
        <a:bodyPr/>
        <a:lstStyle/>
        <a:p>
          <a:endParaRPr lang="en-US"/>
        </a:p>
      </dgm:t>
    </dgm:pt>
    <dgm:pt modelId="{1B3F384E-D707-4DD8-8DCB-0B7D2B68E25B}">
      <dgm:prSet custT="1"/>
      <dgm:spPr/>
      <dgm:t>
        <a:bodyPr/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b="1" kern="12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THE MERCHANT NOWADAYS</a:t>
          </a:r>
          <a:endParaRPr lang="en-US" sz="2400" b="1" kern="1200" dirty="0">
            <a:solidFill>
              <a:srgbClr val="002060"/>
            </a:solidFill>
            <a:latin typeface="Cambria" panose="02040503050406030204" pitchFamily="18" charset="0"/>
            <a:ea typeface="Cambria" panose="02040503050406030204" pitchFamily="18" charset="0"/>
            <a:cs typeface="+mn-cs"/>
          </a:endParaRPr>
        </a:p>
      </dgm:t>
    </dgm:pt>
    <dgm:pt modelId="{F2B4D82E-4BE5-4C8C-B7B3-9DDB0F686D0A}" type="parTrans" cxnId="{A06E8F48-743B-415C-BA81-5D48ED223C50}">
      <dgm:prSet/>
      <dgm:spPr/>
      <dgm:t>
        <a:bodyPr/>
        <a:lstStyle/>
        <a:p>
          <a:endParaRPr lang="en-US"/>
        </a:p>
      </dgm:t>
    </dgm:pt>
    <dgm:pt modelId="{E28BC6F8-983F-48A6-A8B6-5B4246D4AA66}" type="sibTrans" cxnId="{A06E8F48-743B-415C-BA81-5D48ED223C50}">
      <dgm:prSet/>
      <dgm:spPr/>
      <dgm:t>
        <a:bodyPr/>
        <a:lstStyle/>
        <a:p>
          <a:endParaRPr lang="en-US"/>
        </a:p>
      </dgm:t>
    </dgm:pt>
    <dgm:pt modelId="{8129E2E2-15FD-44DF-9A0A-B8AAF42BC5DC}">
      <dgm:prSet custT="1"/>
      <dgm:spPr/>
      <dgm:t>
        <a:bodyPr/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b="1" kern="12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THE MERCHANT IN THE MIDDLE AGES</a:t>
          </a:r>
          <a:endParaRPr lang="en-US" sz="2400" b="1" kern="1200" dirty="0">
            <a:solidFill>
              <a:srgbClr val="002060"/>
            </a:solidFill>
            <a:latin typeface="Cambria" panose="02040503050406030204" pitchFamily="18" charset="0"/>
            <a:ea typeface="Cambria" panose="02040503050406030204" pitchFamily="18" charset="0"/>
            <a:cs typeface="+mn-cs"/>
          </a:endParaRPr>
        </a:p>
      </dgm:t>
    </dgm:pt>
    <dgm:pt modelId="{3360C6DD-8472-457D-B19A-893FE26E0B1D}" type="parTrans" cxnId="{EF057DBF-740B-4B62-A762-9997AA17CF2A}">
      <dgm:prSet/>
      <dgm:spPr/>
      <dgm:t>
        <a:bodyPr/>
        <a:lstStyle/>
        <a:p>
          <a:endParaRPr lang="en-US"/>
        </a:p>
      </dgm:t>
    </dgm:pt>
    <dgm:pt modelId="{C8E512D0-9A38-4FCE-8654-66424BB27610}" type="sibTrans" cxnId="{EF057DBF-740B-4B62-A762-9997AA17CF2A}">
      <dgm:prSet/>
      <dgm:spPr/>
      <dgm:t>
        <a:bodyPr/>
        <a:lstStyle/>
        <a:p>
          <a:endParaRPr lang="en-US"/>
        </a:p>
      </dgm:t>
    </dgm:pt>
    <dgm:pt modelId="{3F1EF12E-F7B0-42E7-92FA-C4AA3AE3DED7}">
      <dgm:prSet custT="1"/>
      <dgm:spPr/>
      <dgm:t>
        <a:bodyPr/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b="1" kern="12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THE MERCHANT AS A CELEBRITY</a:t>
          </a:r>
        </a:p>
      </dgm:t>
    </dgm:pt>
    <dgm:pt modelId="{8C585F76-A3F1-4886-9A67-CEDEC1D193A4}" type="parTrans" cxnId="{BF6896E0-FB05-42B5-84A7-30CD22CAEDCA}">
      <dgm:prSet/>
      <dgm:spPr/>
      <dgm:t>
        <a:bodyPr/>
        <a:lstStyle/>
        <a:p>
          <a:endParaRPr lang="it-IT"/>
        </a:p>
      </dgm:t>
    </dgm:pt>
    <dgm:pt modelId="{9454BE99-7059-43A5-9168-6BE46E4281F9}" type="sibTrans" cxnId="{BF6896E0-FB05-42B5-84A7-30CD22CAEDCA}">
      <dgm:prSet/>
      <dgm:spPr/>
      <dgm:t>
        <a:bodyPr/>
        <a:lstStyle/>
        <a:p>
          <a:endParaRPr lang="it-IT"/>
        </a:p>
      </dgm:t>
    </dgm:pt>
    <dgm:pt modelId="{689E8F4F-270E-4C5F-A137-90C5D23464F0}" type="pres">
      <dgm:prSet presAssocID="{50214287-9148-4923-A203-48AEF3042CDB}" presName="vert0" presStyleCnt="0">
        <dgm:presLayoutVars>
          <dgm:dir/>
          <dgm:animOne val="branch"/>
          <dgm:animLvl val="lvl"/>
        </dgm:presLayoutVars>
      </dgm:prSet>
      <dgm:spPr/>
    </dgm:pt>
    <dgm:pt modelId="{D33095EB-00DF-4760-9A5F-95C83383C865}" type="pres">
      <dgm:prSet presAssocID="{B8FE666D-746A-4C37-850E-D47CF5073BB0}" presName="thickLine" presStyleLbl="alignNode1" presStyleIdx="0" presStyleCnt="8"/>
      <dgm:spPr/>
    </dgm:pt>
    <dgm:pt modelId="{F82B0934-AF10-49E0-8CCC-7810A205970B}" type="pres">
      <dgm:prSet presAssocID="{B8FE666D-746A-4C37-850E-D47CF5073BB0}" presName="horz1" presStyleCnt="0"/>
      <dgm:spPr/>
    </dgm:pt>
    <dgm:pt modelId="{4C25855D-FD61-42C8-BECE-EDEF7D92B3B9}" type="pres">
      <dgm:prSet presAssocID="{B8FE666D-746A-4C37-850E-D47CF5073BB0}" presName="tx1" presStyleLbl="revTx" presStyleIdx="0" presStyleCnt="8" custScaleY="152262"/>
      <dgm:spPr/>
    </dgm:pt>
    <dgm:pt modelId="{3316C83B-0B92-4FB7-8F04-33134F37AA78}" type="pres">
      <dgm:prSet presAssocID="{B8FE666D-746A-4C37-850E-D47CF5073BB0}" presName="vert1" presStyleCnt="0"/>
      <dgm:spPr/>
    </dgm:pt>
    <dgm:pt modelId="{F484FB03-0115-4B68-ABBA-0D458552FFEC}" type="pres">
      <dgm:prSet presAssocID="{D03FFF11-3E60-4F41-B51D-AE8E330044F5}" presName="thickLine" presStyleLbl="alignNode1" presStyleIdx="1" presStyleCnt="8"/>
      <dgm:spPr/>
    </dgm:pt>
    <dgm:pt modelId="{27C27902-67E9-4A4C-94AB-5754F0337C09}" type="pres">
      <dgm:prSet presAssocID="{D03FFF11-3E60-4F41-B51D-AE8E330044F5}" presName="horz1" presStyleCnt="0"/>
      <dgm:spPr/>
    </dgm:pt>
    <dgm:pt modelId="{02840362-17F3-4965-8106-072C2164A899}" type="pres">
      <dgm:prSet presAssocID="{D03FFF11-3E60-4F41-B51D-AE8E330044F5}" presName="tx1" presStyleLbl="revTx" presStyleIdx="1" presStyleCnt="8"/>
      <dgm:spPr/>
    </dgm:pt>
    <dgm:pt modelId="{712E15D7-A27A-49A1-A4FD-23190CC3AA4D}" type="pres">
      <dgm:prSet presAssocID="{D03FFF11-3E60-4F41-B51D-AE8E330044F5}" presName="vert1" presStyleCnt="0"/>
      <dgm:spPr/>
    </dgm:pt>
    <dgm:pt modelId="{A8EFC63F-312A-4D9A-8E9B-72989A2BA896}" type="pres">
      <dgm:prSet presAssocID="{36BC0B25-6174-43F1-A792-3C2C9A8EF272}" presName="thickLine" presStyleLbl="alignNode1" presStyleIdx="2" presStyleCnt="8"/>
      <dgm:spPr/>
    </dgm:pt>
    <dgm:pt modelId="{F0752CFE-D82C-4F6E-A9AC-91DC0EC599B1}" type="pres">
      <dgm:prSet presAssocID="{36BC0B25-6174-43F1-A792-3C2C9A8EF272}" presName="horz1" presStyleCnt="0"/>
      <dgm:spPr/>
    </dgm:pt>
    <dgm:pt modelId="{30A7D83C-F892-4437-8758-A43A30500818}" type="pres">
      <dgm:prSet presAssocID="{36BC0B25-6174-43F1-A792-3C2C9A8EF272}" presName="tx1" presStyleLbl="revTx" presStyleIdx="2" presStyleCnt="8"/>
      <dgm:spPr/>
    </dgm:pt>
    <dgm:pt modelId="{967F2536-BEE4-49C6-8F29-37911556198E}" type="pres">
      <dgm:prSet presAssocID="{36BC0B25-6174-43F1-A792-3C2C9A8EF272}" presName="vert1" presStyleCnt="0"/>
      <dgm:spPr/>
    </dgm:pt>
    <dgm:pt modelId="{8C45CE8E-9475-4E09-8317-471D3FA030EB}" type="pres">
      <dgm:prSet presAssocID="{E03F57DF-94FC-4722-9904-192C8AC56EC5}" presName="thickLine" presStyleLbl="alignNode1" presStyleIdx="3" presStyleCnt="8"/>
      <dgm:spPr/>
    </dgm:pt>
    <dgm:pt modelId="{35E9A8A7-39D7-4755-A2CB-34ABA44BA000}" type="pres">
      <dgm:prSet presAssocID="{E03F57DF-94FC-4722-9904-192C8AC56EC5}" presName="horz1" presStyleCnt="0"/>
      <dgm:spPr/>
    </dgm:pt>
    <dgm:pt modelId="{76D09E69-09B3-41C1-A70D-2520DF3066B8}" type="pres">
      <dgm:prSet presAssocID="{E03F57DF-94FC-4722-9904-192C8AC56EC5}" presName="tx1" presStyleLbl="revTx" presStyleIdx="3" presStyleCnt="8"/>
      <dgm:spPr/>
    </dgm:pt>
    <dgm:pt modelId="{D06F10AA-91D6-4E16-BAA7-8C6CE38781B2}" type="pres">
      <dgm:prSet presAssocID="{E03F57DF-94FC-4722-9904-192C8AC56EC5}" presName="vert1" presStyleCnt="0"/>
      <dgm:spPr/>
    </dgm:pt>
    <dgm:pt modelId="{CD64DD1F-5136-4624-8FEC-2131ABBDFA16}" type="pres">
      <dgm:prSet presAssocID="{3F1EF12E-F7B0-42E7-92FA-C4AA3AE3DED7}" presName="thickLine" presStyleLbl="alignNode1" presStyleIdx="4" presStyleCnt="8"/>
      <dgm:spPr/>
    </dgm:pt>
    <dgm:pt modelId="{365F4F98-B69B-4493-8AA0-8D38B08D3FA0}" type="pres">
      <dgm:prSet presAssocID="{3F1EF12E-F7B0-42E7-92FA-C4AA3AE3DED7}" presName="horz1" presStyleCnt="0"/>
      <dgm:spPr/>
    </dgm:pt>
    <dgm:pt modelId="{5C77C7B1-DEA9-48CF-8847-5A984DB1A331}" type="pres">
      <dgm:prSet presAssocID="{3F1EF12E-F7B0-42E7-92FA-C4AA3AE3DED7}" presName="tx1" presStyleLbl="revTx" presStyleIdx="4" presStyleCnt="8"/>
      <dgm:spPr/>
    </dgm:pt>
    <dgm:pt modelId="{E111F144-63BB-4FA8-AAF1-3C14202474AD}" type="pres">
      <dgm:prSet presAssocID="{3F1EF12E-F7B0-42E7-92FA-C4AA3AE3DED7}" presName="vert1" presStyleCnt="0"/>
      <dgm:spPr/>
    </dgm:pt>
    <dgm:pt modelId="{49E20DBA-C104-4F84-B5C1-B207E6A4CA9B}" type="pres">
      <dgm:prSet presAssocID="{85D882C5-56D7-4315-98E1-81815B7774A1}" presName="thickLine" presStyleLbl="alignNode1" presStyleIdx="5" presStyleCnt="8"/>
      <dgm:spPr/>
    </dgm:pt>
    <dgm:pt modelId="{C6889307-13CA-4A79-829E-6CCC4A6EA871}" type="pres">
      <dgm:prSet presAssocID="{85D882C5-56D7-4315-98E1-81815B7774A1}" presName="horz1" presStyleCnt="0"/>
      <dgm:spPr/>
    </dgm:pt>
    <dgm:pt modelId="{240F9F37-C9FF-4BF7-AC43-7C97DB9A2B3C}" type="pres">
      <dgm:prSet presAssocID="{85D882C5-56D7-4315-98E1-81815B7774A1}" presName="tx1" presStyleLbl="revTx" presStyleIdx="5" presStyleCnt="8"/>
      <dgm:spPr/>
    </dgm:pt>
    <dgm:pt modelId="{CA3CC1B5-F65D-4DB8-A4C0-CA0AF026C58B}" type="pres">
      <dgm:prSet presAssocID="{85D882C5-56D7-4315-98E1-81815B7774A1}" presName="vert1" presStyleCnt="0"/>
      <dgm:spPr/>
    </dgm:pt>
    <dgm:pt modelId="{8993E1F0-7878-4134-8350-2FE4142C5B28}" type="pres">
      <dgm:prSet presAssocID="{1B3F384E-D707-4DD8-8DCB-0B7D2B68E25B}" presName="thickLine" presStyleLbl="alignNode1" presStyleIdx="6" presStyleCnt="8"/>
      <dgm:spPr/>
    </dgm:pt>
    <dgm:pt modelId="{E19F4BC8-DFFF-4AA7-8136-C6AEEB7F6BE4}" type="pres">
      <dgm:prSet presAssocID="{1B3F384E-D707-4DD8-8DCB-0B7D2B68E25B}" presName="horz1" presStyleCnt="0"/>
      <dgm:spPr/>
    </dgm:pt>
    <dgm:pt modelId="{43107A90-28AB-40CC-96C6-285796771071}" type="pres">
      <dgm:prSet presAssocID="{1B3F384E-D707-4DD8-8DCB-0B7D2B68E25B}" presName="tx1" presStyleLbl="revTx" presStyleIdx="6" presStyleCnt="8"/>
      <dgm:spPr/>
    </dgm:pt>
    <dgm:pt modelId="{B5D19B15-A1F1-4031-A0AB-CB36F59BB067}" type="pres">
      <dgm:prSet presAssocID="{1B3F384E-D707-4DD8-8DCB-0B7D2B68E25B}" presName="vert1" presStyleCnt="0"/>
      <dgm:spPr/>
    </dgm:pt>
    <dgm:pt modelId="{3401D58A-B3AC-4A64-A6C1-1EC93EED54ED}" type="pres">
      <dgm:prSet presAssocID="{8129E2E2-15FD-44DF-9A0A-B8AAF42BC5DC}" presName="thickLine" presStyleLbl="alignNode1" presStyleIdx="7" presStyleCnt="8"/>
      <dgm:spPr/>
    </dgm:pt>
    <dgm:pt modelId="{F522F96A-4612-4467-B4C9-F7604AE08E24}" type="pres">
      <dgm:prSet presAssocID="{8129E2E2-15FD-44DF-9A0A-B8AAF42BC5DC}" presName="horz1" presStyleCnt="0"/>
      <dgm:spPr/>
    </dgm:pt>
    <dgm:pt modelId="{955F493A-0794-46F8-9869-68EA564D00BA}" type="pres">
      <dgm:prSet presAssocID="{8129E2E2-15FD-44DF-9A0A-B8AAF42BC5DC}" presName="tx1" presStyleLbl="revTx" presStyleIdx="7" presStyleCnt="8"/>
      <dgm:spPr/>
    </dgm:pt>
    <dgm:pt modelId="{05E8E52E-FD57-4287-9CE8-26D12802AB19}" type="pres">
      <dgm:prSet presAssocID="{8129E2E2-15FD-44DF-9A0A-B8AAF42BC5DC}" presName="vert1" presStyleCnt="0"/>
      <dgm:spPr/>
    </dgm:pt>
  </dgm:ptLst>
  <dgm:cxnLst>
    <dgm:cxn modelId="{665D3910-235E-414C-BB05-B970DEAFCC0C}" srcId="{50214287-9148-4923-A203-48AEF3042CDB}" destId="{D03FFF11-3E60-4F41-B51D-AE8E330044F5}" srcOrd="1" destOrd="0" parTransId="{BCCBD134-16B2-4F2F-BE0D-2406617D06B6}" sibTransId="{48FA124A-7462-4E6E-9DB9-C84074998F8A}"/>
    <dgm:cxn modelId="{89971D23-373A-45A7-9A09-F70FFC9A440F}" type="presOf" srcId="{8129E2E2-15FD-44DF-9A0A-B8AAF42BC5DC}" destId="{955F493A-0794-46F8-9869-68EA564D00BA}" srcOrd="0" destOrd="0" presId="urn:microsoft.com/office/officeart/2008/layout/LinedList"/>
    <dgm:cxn modelId="{E903522C-7A98-4061-9E3F-B5B7020D6DF9}" type="presOf" srcId="{3F1EF12E-F7B0-42E7-92FA-C4AA3AE3DED7}" destId="{5C77C7B1-DEA9-48CF-8847-5A984DB1A331}" srcOrd="0" destOrd="0" presId="urn:microsoft.com/office/officeart/2008/layout/LinedList"/>
    <dgm:cxn modelId="{33FAD32F-E4F5-4F2E-A2EC-A4F65F87094C}" type="presOf" srcId="{E03F57DF-94FC-4722-9904-192C8AC56EC5}" destId="{76D09E69-09B3-41C1-A70D-2520DF3066B8}" srcOrd="0" destOrd="0" presId="urn:microsoft.com/office/officeart/2008/layout/LinedList"/>
    <dgm:cxn modelId="{A06E8F48-743B-415C-BA81-5D48ED223C50}" srcId="{50214287-9148-4923-A203-48AEF3042CDB}" destId="{1B3F384E-D707-4DD8-8DCB-0B7D2B68E25B}" srcOrd="6" destOrd="0" parTransId="{F2B4D82E-4BE5-4C8C-B7B3-9DDB0F686D0A}" sibTransId="{E28BC6F8-983F-48A6-A8B6-5B4246D4AA66}"/>
    <dgm:cxn modelId="{BB7FDF48-4894-4F25-BED4-CC481C524CD3}" srcId="{50214287-9148-4923-A203-48AEF3042CDB}" destId="{E03F57DF-94FC-4722-9904-192C8AC56EC5}" srcOrd="3" destOrd="0" parTransId="{AE3C6414-5891-4A4D-8236-55598A51189F}" sibTransId="{4BBCEEC7-51D8-4BEB-A916-EB219BB2F7A1}"/>
    <dgm:cxn modelId="{4D0E1A73-D629-489E-99F8-2DF9BDB1DA58}" type="presOf" srcId="{D03FFF11-3E60-4F41-B51D-AE8E330044F5}" destId="{02840362-17F3-4965-8106-072C2164A899}" srcOrd="0" destOrd="0" presId="urn:microsoft.com/office/officeart/2008/layout/LinedList"/>
    <dgm:cxn modelId="{78697658-1B2E-4584-834E-1F2FB55CC754}" type="presOf" srcId="{B8FE666D-746A-4C37-850E-D47CF5073BB0}" destId="{4C25855D-FD61-42C8-BECE-EDEF7D92B3B9}" srcOrd="0" destOrd="0" presId="urn:microsoft.com/office/officeart/2008/layout/LinedList"/>
    <dgm:cxn modelId="{E3A47E5A-D77D-4568-A282-8175990A8536}" type="presOf" srcId="{1B3F384E-D707-4DD8-8DCB-0B7D2B68E25B}" destId="{43107A90-28AB-40CC-96C6-285796771071}" srcOrd="0" destOrd="0" presId="urn:microsoft.com/office/officeart/2008/layout/LinedList"/>
    <dgm:cxn modelId="{C5E32681-88F6-4AA6-B3C8-57A5D014DADA}" srcId="{50214287-9148-4923-A203-48AEF3042CDB}" destId="{85D882C5-56D7-4315-98E1-81815B7774A1}" srcOrd="5" destOrd="0" parTransId="{6FDBCE77-72CC-4EA2-8ED4-F60E06B1E284}" sibTransId="{55BA5400-4F7B-4771-A0B9-1B00222DFD8C}"/>
    <dgm:cxn modelId="{777F068C-614A-4956-A05C-6B32582DE9CB}" type="presOf" srcId="{85D882C5-56D7-4315-98E1-81815B7774A1}" destId="{240F9F37-C9FF-4BF7-AC43-7C97DB9A2B3C}" srcOrd="0" destOrd="0" presId="urn:microsoft.com/office/officeart/2008/layout/LinedList"/>
    <dgm:cxn modelId="{5DD3E5A3-5A6F-44F6-8A67-74F819683BE4}" type="presOf" srcId="{36BC0B25-6174-43F1-A792-3C2C9A8EF272}" destId="{30A7D83C-F892-4437-8758-A43A30500818}" srcOrd="0" destOrd="0" presId="urn:microsoft.com/office/officeart/2008/layout/LinedList"/>
    <dgm:cxn modelId="{EF9E4DBE-126A-48A5-9636-A8AADB5847B2}" type="presOf" srcId="{50214287-9148-4923-A203-48AEF3042CDB}" destId="{689E8F4F-270E-4C5F-A137-90C5D23464F0}" srcOrd="0" destOrd="0" presId="urn:microsoft.com/office/officeart/2008/layout/LinedList"/>
    <dgm:cxn modelId="{EF057DBF-740B-4B62-A762-9997AA17CF2A}" srcId="{50214287-9148-4923-A203-48AEF3042CDB}" destId="{8129E2E2-15FD-44DF-9A0A-B8AAF42BC5DC}" srcOrd="7" destOrd="0" parTransId="{3360C6DD-8472-457D-B19A-893FE26E0B1D}" sibTransId="{C8E512D0-9A38-4FCE-8654-66424BB27610}"/>
    <dgm:cxn modelId="{17FB74C9-D511-4969-B21B-4332662BA476}" srcId="{50214287-9148-4923-A203-48AEF3042CDB}" destId="{B8FE666D-746A-4C37-850E-D47CF5073BB0}" srcOrd="0" destOrd="0" parTransId="{388A7B04-C716-4120-8AA8-526EF6D04E2A}" sibTransId="{4BC75B76-BECD-438E-A88C-A13596E327E3}"/>
    <dgm:cxn modelId="{DB618DD7-4509-4D2B-A088-E2A5B098A61A}" srcId="{50214287-9148-4923-A203-48AEF3042CDB}" destId="{36BC0B25-6174-43F1-A792-3C2C9A8EF272}" srcOrd="2" destOrd="0" parTransId="{8683902D-7749-428A-BE09-6A6F2E00BD6D}" sibTransId="{F3D70D13-0840-4954-ADFC-A733D6884EBA}"/>
    <dgm:cxn modelId="{BF6896E0-FB05-42B5-84A7-30CD22CAEDCA}" srcId="{50214287-9148-4923-A203-48AEF3042CDB}" destId="{3F1EF12E-F7B0-42E7-92FA-C4AA3AE3DED7}" srcOrd="4" destOrd="0" parTransId="{8C585F76-A3F1-4886-9A67-CEDEC1D193A4}" sibTransId="{9454BE99-7059-43A5-9168-6BE46E4281F9}"/>
    <dgm:cxn modelId="{C7EAB166-8AAA-47F2-BC87-4E71BEF4A86B}" type="presParOf" srcId="{689E8F4F-270E-4C5F-A137-90C5D23464F0}" destId="{D33095EB-00DF-4760-9A5F-95C83383C865}" srcOrd="0" destOrd="0" presId="urn:microsoft.com/office/officeart/2008/layout/LinedList"/>
    <dgm:cxn modelId="{FEB5C79F-94BF-4B1A-A743-3CB8B2A2ABAA}" type="presParOf" srcId="{689E8F4F-270E-4C5F-A137-90C5D23464F0}" destId="{F82B0934-AF10-49E0-8CCC-7810A205970B}" srcOrd="1" destOrd="0" presId="urn:microsoft.com/office/officeart/2008/layout/LinedList"/>
    <dgm:cxn modelId="{D0BAB2B7-B55D-410B-824C-4F844CF701FB}" type="presParOf" srcId="{F82B0934-AF10-49E0-8CCC-7810A205970B}" destId="{4C25855D-FD61-42C8-BECE-EDEF7D92B3B9}" srcOrd="0" destOrd="0" presId="urn:microsoft.com/office/officeart/2008/layout/LinedList"/>
    <dgm:cxn modelId="{00403596-B4C8-4147-B03C-8898252EEC71}" type="presParOf" srcId="{F82B0934-AF10-49E0-8CCC-7810A205970B}" destId="{3316C83B-0B92-4FB7-8F04-33134F37AA78}" srcOrd="1" destOrd="0" presId="urn:microsoft.com/office/officeart/2008/layout/LinedList"/>
    <dgm:cxn modelId="{B5BDE25F-0B2E-40B1-A0C7-1DA6C995B66A}" type="presParOf" srcId="{689E8F4F-270E-4C5F-A137-90C5D23464F0}" destId="{F484FB03-0115-4B68-ABBA-0D458552FFEC}" srcOrd="2" destOrd="0" presId="urn:microsoft.com/office/officeart/2008/layout/LinedList"/>
    <dgm:cxn modelId="{97244321-2EF1-402C-94FF-BDAB40CAE951}" type="presParOf" srcId="{689E8F4F-270E-4C5F-A137-90C5D23464F0}" destId="{27C27902-67E9-4A4C-94AB-5754F0337C09}" srcOrd="3" destOrd="0" presId="urn:microsoft.com/office/officeart/2008/layout/LinedList"/>
    <dgm:cxn modelId="{190394D4-557C-4F07-8F2A-E5FEC78A97BE}" type="presParOf" srcId="{27C27902-67E9-4A4C-94AB-5754F0337C09}" destId="{02840362-17F3-4965-8106-072C2164A899}" srcOrd="0" destOrd="0" presId="urn:microsoft.com/office/officeart/2008/layout/LinedList"/>
    <dgm:cxn modelId="{22DB76B1-9A79-4082-8524-7D6C527453D7}" type="presParOf" srcId="{27C27902-67E9-4A4C-94AB-5754F0337C09}" destId="{712E15D7-A27A-49A1-A4FD-23190CC3AA4D}" srcOrd="1" destOrd="0" presId="urn:microsoft.com/office/officeart/2008/layout/LinedList"/>
    <dgm:cxn modelId="{AABABB8C-6CE1-43A4-8495-42CEA1DCC29F}" type="presParOf" srcId="{689E8F4F-270E-4C5F-A137-90C5D23464F0}" destId="{A8EFC63F-312A-4D9A-8E9B-72989A2BA896}" srcOrd="4" destOrd="0" presId="urn:microsoft.com/office/officeart/2008/layout/LinedList"/>
    <dgm:cxn modelId="{53C5A39A-E4C4-4D19-9A22-D7381B1B6A40}" type="presParOf" srcId="{689E8F4F-270E-4C5F-A137-90C5D23464F0}" destId="{F0752CFE-D82C-4F6E-A9AC-91DC0EC599B1}" srcOrd="5" destOrd="0" presId="urn:microsoft.com/office/officeart/2008/layout/LinedList"/>
    <dgm:cxn modelId="{E7DA985B-3941-4781-A4FA-14C9AF96D4D0}" type="presParOf" srcId="{F0752CFE-D82C-4F6E-A9AC-91DC0EC599B1}" destId="{30A7D83C-F892-4437-8758-A43A30500818}" srcOrd="0" destOrd="0" presId="urn:microsoft.com/office/officeart/2008/layout/LinedList"/>
    <dgm:cxn modelId="{515360F6-6715-4722-B42B-2CD8C042DF4F}" type="presParOf" srcId="{F0752CFE-D82C-4F6E-A9AC-91DC0EC599B1}" destId="{967F2536-BEE4-49C6-8F29-37911556198E}" srcOrd="1" destOrd="0" presId="urn:microsoft.com/office/officeart/2008/layout/LinedList"/>
    <dgm:cxn modelId="{247325EB-AA8C-47B9-9518-73C8A199B948}" type="presParOf" srcId="{689E8F4F-270E-4C5F-A137-90C5D23464F0}" destId="{8C45CE8E-9475-4E09-8317-471D3FA030EB}" srcOrd="6" destOrd="0" presId="urn:microsoft.com/office/officeart/2008/layout/LinedList"/>
    <dgm:cxn modelId="{B3F1784D-ADCE-4B28-90C6-A590D7EA1793}" type="presParOf" srcId="{689E8F4F-270E-4C5F-A137-90C5D23464F0}" destId="{35E9A8A7-39D7-4755-A2CB-34ABA44BA000}" srcOrd="7" destOrd="0" presId="urn:microsoft.com/office/officeart/2008/layout/LinedList"/>
    <dgm:cxn modelId="{6B717114-7AD0-4404-926A-BB49E3878F8E}" type="presParOf" srcId="{35E9A8A7-39D7-4755-A2CB-34ABA44BA000}" destId="{76D09E69-09B3-41C1-A70D-2520DF3066B8}" srcOrd="0" destOrd="0" presId="urn:microsoft.com/office/officeart/2008/layout/LinedList"/>
    <dgm:cxn modelId="{195D31B2-D546-4B5E-AC55-6290ADEB22CE}" type="presParOf" srcId="{35E9A8A7-39D7-4755-A2CB-34ABA44BA000}" destId="{D06F10AA-91D6-4E16-BAA7-8C6CE38781B2}" srcOrd="1" destOrd="0" presId="urn:microsoft.com/office/officeart/2008/layout/LinedList"/>
    <dgm:cxn modelId="{F33C2F40-5B2A-4D05-9EEB-48A66F4F0958}" type="presParOf" srcId="{689E8F4F-270E-4C5F-A137-90C5D23464F0}" destId="{CD64DD1F-5136-4624-8FEC-2131ABBDFA16}" srcOrd="8" destOrd="0" presId="urn:microsoft.com/office/officeart/2008/layout/LinedList"/>
    <dgm:cxn modelId="{8A2E96B8-1C5C-4720-A14D-259CA8E280D1}" type="presParOf" srcId="{689E8F4F-270E-4C5F-A137-90C5D23464F0}" destId="{365F4F98-B69B-4493-8AA0-8D38B08D3FA0}" srcOrd="9" destOrd="0" presId="urn:microsoft.com/office/officeart/2008/layout/LinedList"/>
    <dgm:cxn modelId="{A24FD350-0FEB-4B98-B476-E026184A164E}" type="presParOf" srcId="{365F4F98-B69B-4493-8AA0-8D38B08D3FA0}" destId="{5C77C7B1-DEA9-48CF-8847-5A984DB1A331}" srcOrd="0" destOrd="0" presId="urn:microsoft.com/office/officeart/2008/layout/LinedList"/>
    <dgm:cxn modelId="{9B78408C-6568-4FA3-A439-FBAB45FAA769}" type="presParOf" srcId="{365F4F98-B69B-4493-8AA0-8D38B08D3FA0}" destId="{E111F144-63BB-4FA8-AAF1-3C14202474AD}" srcOrd="1" destOrd="0" presId="urn:microsoft.com/office/officeart/2008/layout/LinedList"/>
    <dgm:cxn modelId="{D1E9EAA8-0230-4EAE-A39A-2E7E69B71683}" type="presParOf" srcId="{689E8F4F-270E-4C5F-A137-90C5D23464F0}" destId="{49E20DBA-C104-4F84-B5C1-B207E6A4CA9B}" srcOrd="10" destOrd="0" presId="urn:microsoft.com/office/officeart/2008/layout/LinedList"/>
    <dgm:cxn modelId="{987978D2-A41C-4A8E-A126-82A553A0A2FC}" type="presParOf" srcId="{689E8F4F-270E-4C5F-A137-90C5D23464F0}" destId="{C6889307-13CA-4A79-829E-6CCC4A6EA871}" srcOrd="11" destOrd="0" presId="urn:microsoft.com/office/officeart/2008/layout/LinedList"/>
    <dgm:cxn modelId="{260BF70C-093D-4483-A713-240A2580D17B}" type="presParOf" srcId="{C6889307-13CA-4A79-829E-6CCC4A6EA871}" destId="{240F9F37-C9FF-4BF7-AC43-7C97DB9A2B3C}" srcOrd="0" destOrd="0" presId="urn:microsoft.com/office/officeart/2008/layout/LinedList"/>
    <dgm:cxn modelId="{ABC044BC-1D75-48FA-81C7-38548F07DAE1}" type="presParOf" srcId="{C6889307-13CA-4A79-829E-6CCC4A6EA871}" destId="{CA3CC1B5-F65D-4DB8-A4C0-CA0AF026C58B}" srcOrd="1" destOrd="0" presId="urn:microsoft.com/office/officeart/2008/layout/LinedList"/>
    <dgm:cxn modelId="{7C57EC21-F579-4EE2-BA0C-A93499D2A89B}" type="presParOf" srcId="{689E8F4F-270E-4C5F-A137-90C5D23464F0}" destId="{8993E1F0-7878-4134-8350-2FE4142C5B28}" srcOrd="12" destOrd="0" presId="urn:microsoft.com/office/officeart/2008/layout/LinedList"/>
    <dgm:cxn modelId="{93BED259-C9B1-4D44-8790-DAB278BE5A5A}" type="presParOf" srcId="{689E8F4F-270E-4C5F-A137-90C5D23464F0}" destId="{E19F4BC8-DFFF-4AA7-8136-C6AEEB7F6BE4}" srcOrd="13" destOrd="0" presId="urn:microsoft.com/office/officeart/2008/layout/LinedList"/>
    <dgm:cxn modelId="{3F964010-D35F-4991-837B-7B7D36C69B4B}" type="presParOf" srcId="{E19F4BC8-DFFF-4AA7-8136-C6AEEB7F6BE4}" destId="{43107A90-28AB-40CC-96C6-285796771071}" srcOrd="0" destOrd="0" presId="urn:microsoft.com/office/officeart/2008/layout/LinedList"/>
    <dgm:cxn modelId="{87718D9D-CA62-43AC-BE9E-C1A931BE0398}" type="presParOf" srcId="{E19F4BC8-DFFF-4AA7-8136-C6AEEB7F6BE4}" destId="{B5D19B15-A1F1-4031-A0AB-CB36F59BB067}" srcOrd="1" destOrd="0" presId="urn:microsoft.com/office/officeart/2008/layout/LinedList"/>
    <dgm:cxn modelId="{0640DCC2-AB3D-43A6-830C-B525F28B5506}" type="presParOf" srcId="{689E8F4F-270E-4C5F-A137-90C5D23464F0}" destId="{3401D58A-B3AC-4A64-A6C1-1EC93EED54ED}" srcOrd="14" destOrd="0" presId="urn:microsoft.com/office/officeart/2008/layout/LinedList"/>
    <dgm:cxn modelId="{AED217B0-1CE5-4068-9179-8B77F279EA8A}" type="presParOf" srcId="{689E8F4F-270E-4C5F-A137-90C5D23464F0}" destId="{F522F96A-4612-4467-B4C9-F7604AE08E24}" srcOrd="15" destOrd="0" presId="urn:microsoft.com/office/officeart/2008/layout/LinedList"/>
    <dgm:cxn modelId="{24E0E07C-9492-48D8-B778-33E9C4E38205}" type="presParOf" srcId="{F522F96A-4612-4467-B4C9-F7604AE08E24}" destId="{955F493A-0794-46F8-9869-68EA564D00BA}" srcOrd="0" destOrd="0" presId="urn:microsoft.com/office/officeart/2008/layout/LinedList"/>
    <dgm:cxn modelId="{7B85FCBB-AF91-47E3-88F7-AD7ED21B0843}" type="presParOf" srcId="{F522F96A-4612-4467-B4C9-F7604AE08E24}" destId="{05E8E52E-FD57-4287-9CE8-26D12802AB1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9D48A13-718D-4241-A0E7-48347FCDAB5C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0C9EF83-8958-4F39-A030-4D6957801885}">
      <dgm:prSet custT="1"/>
      <dgm:spPr/>
      <dgm:t>
        <a:bodyPr/>
        <a:lstStyle/>
        <a:p>
          <a:r>
            <a:rPr lang="it-IT" sz="1800" b="1" kern="1200" dirty="0">
              <a:solidFill>
                <a:srgbClr val="002060"/>
              </a:solidFill>
              <a:latin typeface="Bell MT" panose="02020503060305020303" pitchFamily="18" charset="0"/>
              <a:ea typeface="+mn-ea"/>
              <a:cs typeface="+mn-cs"/>
            </a:rPr>
            <a:t>Bosich Simone</a:t>
          </a:r>
          <a:endParaRPr lang="en-US" sz="1800" b="1" kern="1200" dirty="0">
            <a:solidFill>
              <a:srgbClr val="002060"/>
            </a:solidFill>
            <a:latin typeface="Bell MT" panose="02020503060305020303" pitchFamily="18" charset="0"/>
            <a:ea typeface="+mn-ea"/>
            <a:cs typeface="+mn-cs"/>
          </a:endParaRPr>
        </a:p>
      </dgm:t>
    </dgm:pt>
    <dgm:pt modelId="{DF5F7130-AAE1-4742-8173-F15911DA33BE}" type="parTrans" cxnId="{4437582F-ED1E-4C63-91AC-0DB289C0C0A2}">
      <dgm:prSet/>
      <dgm:spPr/>
      <dgm:t>
        <a:bodyPr/>
        <a:lstStyle/>
        <a:p>
          <a:endParaRPr lang="en-US"/>
        </a:p>
      </dgm:t>
    </dgm:pt>
    <dgm:pt modelId="{76A71F2F-B5C7-4B4C-8362-08349CB76B81}" type="sibTrans" cxnId="{4437582F-ED1E-4C63-91AC-0DB289C0C0A2}">
      <dgm:prSet/>
      <dgm:spPr/>
      <dgm:t>
        <a:bodyPr/>
        <a:lstStyle/>
        <a:p>
          <a:endParaRPr lang="en-US"/>
        </a:p>
      </dgm:t>
    </dgm:pt>
    <dgm:pt modelId="{FD1137C4-6E0B-4974-96F2-529D6A151800}">
      <dgm:prSet custT="1"/>
      <dgm:spPr/>
      <dgm:t>
        <a:bodyPr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 dirty="0">
              <a:solidFill>
                <a:srgbClr val="002060"/>
              </a:solidFill>
              <a:latin typeface="Bell MT" panose="02020503060305020303" pitchFamily="18" charset="0"/>
              <a:ea typeface="+mn-ea"/>
              <a:cs typeface="+mn-cs"/>
            </a:rPr>
            <a:t>Bozza Luigi</a:t>
          </a:r>
          <a:endParaRPr lang="en-US" sz="1800" b="1" kern="1200" dirty="0">
            <a:solidFill>
              <a:srgbClr val="002060"/>
            </a:solidFill>
            <a:latin typeface="Bell MT" panose="02020503060305020303" pitchFamily="18" charset="0"/>
            <a:ea typeface="+mn-ea"/>
            <a:cs typeface="+mn-cs"/>
          </a:endParaRPr>
        </a:p>
      </dgm:t>
    </dgm:pt>
    <dgm:pt modelId="{ED8633D2-D4B2-421F-ACB3-CB6E1CDAD5DB}" type="parTrans" cxnId="{441FFAE8-D4C9-4E22-842F-F329B72C4ABA}">
      <dgm:prSet/>
      <dgm:spPr/>
      <dgm:t>
        <a:bodyPr/>
        <a:lstStyle/>
        <a:p>
          <a:endParaRPr lang="en-US"/>
        </a:p>
      </dgm:t>
    </dgm:pt>
    <dgm:pt modelId="{F0DEE042-4314-409C-8582-07DD022ABEC0}" type="sibTrans" cxnId="{441FFAE8-D4C9-4E22-842F-F329B72C4ABA}">
      <dgm:prSet/>
      <dgm:spPr/>
      <dgm:t>
        <a:bodyPr/>
        <a:lstStyle/>
        <a:p>
          <a:endParaRPr lang="en-US"/>
        </a:p>
      </dgm:t>
    </dgm:pt>
    <dgm:pt modelId="{1B27A8B6-4F27-4AEA-A245-198D5EFCA7F5}">
      <dgm:prSet custT="1"/>
      <dgm:spPr/>
      <dgm:t>
        <a:bodyPr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 dirty="0">
              <a:solidFill>
                <a:srgbClr val="002060"/>
              </a:solidFill>
              <a:latin typeface="Bell MT" panose="02020503060305020303" pitchFamily="18" charset="0"/>
              <a:ea typeface="+mn-ea"/>
              <a:cs typeface="+mn-cs"/>
            </a:rPr>
            <a:t>Dotteschini Giulia</a:t>
          </a:r>
          <a:endParaRPr lang="en-US" sz="1800" b="1" kern="1200" dirty="0">
            <a:solidFill>
              <a:srgbClr val="002060"/>
            </a:solidFill>
            <a:latin typeface="Bell MT" panose="02020503060305020303" pitchFamily="18" charset="0"/>
            <a:ea typeface="+mn-ea"/>
            <a:cs typeface="+mn-cs"/>
          </a:endParaRPr>
        </a:p>
      </dgm:t>
    </dgm:pt>
    <dgm:pt modelId="{662BB960-343C-40DE-9C57-616402D62867}" type="parTrans" cxnId="{E66A5396-475B-4AF3-9EB3-51780FB2BC19}">
      <dgm:prSet/>
      <dgm:spPr/>
      <dgm:t>
        <a:bodyPr/>
        <a:lstStyle/>
        <a:p>
          <a:endParaRPr lang="it-IT"/>
        </a:p>
      </dgm:t>
    </dgm:pt>
    <dgm:pt modelId="{F87AD2FA-41C9-4F00-AD8A-1DED45D84A69}" type="sibTrans" cxnId="{E66A5396-475B-4AF3-9EB3-51780FB2BC19}">
      <dgm:prSet/>
      <dgm:spPr/>
      <dgm:t>
        <a:bodyPr/>
        <a:lstStyle/>
        <a:p>
          <a:endParaRPr lang="it-IT"/>
        </a:p>
      </dgm:t>
    </dgm:pt>
    <dgm:pt modelId="{334798E0-5916-40E8-B338-E5025E315E19}" type="pres">
      <dgm:prSet presAssocID="{29D48A13-718D-4241-A0E7-48347FCDAB5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8F82EEB-086D-404C-9269-15FBD05C15D0}" type="pres">
      <dgm:prSet presAssocID="{30C9EF83-8958-4F39-A030-4D6957801885}" presName="hierRoot1" presStyleCnt="0"/>
      <dgm:spPr/>
    </dgm:pt>
    <dgm:pt modelId="{BE43CA76-5A62-46CF-BC3F-59C7FFE7F186}" type="pres">
      <dgm:prSet presAssocID="{30C9EF83-8958-4F39-A030-4D6957801885}" presName="composite" presStyleCnt="0"/>
      <dgm:spPr/>
    </dgm:pt>
    <dgm:pt modelId="{F1E41E9B-9DAB-497E-8214-CED47AD6DF50}" type="pres">
      <dgm:prSet presAssocID="{30C9EF83-8958-4F39-A030-4D6957801885}" presName="background" presStyleLbl="node0" presStyleIdx="0" presStyleCnt="3"/>
      <dgm:spPr/>
    </dgm:pt>
    <dgm:pt modelId="{6FE95C27-3A0E-46CA-8B13-8FBBA0BF74D1}" type="pres">
      <dgm:prSet presAssocID="{30C9EF83-8958-4F39-A030-4D6957801885}" presName="text" presStyleLbl="fgAcc0" presStyleIdx="0" presStyleCnt="3" custScaleX="61553" custScaleY="56313" custLinFactNeighborX="619" custLinFactNeighborY="2001">
        <dgm:presLayoutVars>
          <dgm:chPref val="3"/>
        </dgm:presLayoutVars>
      </dgm:prSet>
      <dgm:spPr/>
    </dgm:pt>
    <dgm:pt modelId="{7700949C-8F2E-4D17-B2E5-45D5D37BF7AF}" type="pres">
      <dgm:prSet presAssocID="{30C9EF83-8958-4F39-A030-4D6957801885}" presName="hierChild2" presStyleCnt="0"/>
      <dgm:spPr/>
    </dgm:pt>
    <dgm:pt modelId="{89045F5E-A19B-41BB-B09A-263FB779FE7A}" type="pres">
      <dgm:prSet presAssocID="{FD1137C4-6E0B-4974-96F2-529D6A151800}" presName="hierRoot1" presStyleCnt="0"/>
      <dgm:spPr/>
    </dgm:pt>
    <dgm:pt modelId="{C7E56086-3F7B-4D06-9339-E58D8B43DB3C}" type="pres">
      <dgm:prSet presAssocID="{FD1137C4-6E0B-4974-96F2-529D6A151800}" presName="composite" presStyleCnt="0"/>
      <dgm:spPr/>
    </dgm:pt>
    <dgm:pt modelId="{1609B669-D720-41C6-96E9-5DDCA6093A6E}" type="pres">
      <dgm:prSet presAssocID="{FD1137C4-6E0B-4974-96F2-529D6A151800}" presName="background" presStyleLbl="node0" presStyleIdx="1" presStyleCnt="3"/>
      <dgm:spPr/>
    </dgm:pt>
    <dgm:pt modelId="{928AF71F-0764-4F19-983A-DC4CF3EE87E0}" type="pres">
      <dgm:prSet presAssocID="{FD1137C4-6E0B-4974-96F2-529D6A151800}" presName="text" presStyleLbl="fgAcc0" presStyleIdx="1" presStyleCnt="3" custScaleX="57989" custScaleY="58297" custLinFactNeighborX="-118" custLinFactNeighborY="1976">
        <dgm:presLayoutVars>
          <dgm:chPref val="3"/>
        </dgm:presLayoutVars>
      </dgm:prSet>
      <dgm:spPr/>
    </dgm:pt>
    <dgm:pt modelId="{AE0F6CFF-BC4B-48B6-81E4-56E4A1D705D2}" type="pres">
      <dgm:prSet presAssocID="{FD1137C4-6E0B-4974-96F2-529D6A151800}" presName="hierChild2" presStyleCnt="0"/>
      <dgm:spPr/>
    </dgm:pt>
    <dgm:pt modelId="{C73B15D4-C798-42E0-BDA7-CE4B22E9A75E}" type="pres">
      <dgm:prSet presAssocID="{1B27A8B6-4F27-4AEA-A245-198D5EFCA7F5}" presName="hierRoot1" presStyleCnt="0"/>
      <dgm:spPr/>
    </dgm:pt>
    <dgm:pt modelId="{8A3831F4-FEAA-4C08-9FE5-4D1191FE432E}" type="pres">
      <dgm:prSet presAssocID="{1B27A8B6-4F27-4AEA-A245-198D5EFCA7F5}" presName="composite" presStyleCnt="0"/>
      <dgm:spPr/>
    </dgm:pt>
    <dgm:pt modelId="{E9294A56-A0A5-41DA-AE60-DC19A0D4959E}" type="pres">
      <dgm:prSet presAssocID="{1B27A8B6-4F27-4AEA-A245-198D5EFCA7F5}" presName="background" presStyleLbl="node0" presStyleIdx="2" presStyleCnt="3"/>
      <dgm:spPr/>
    </dgm:pt>
    <dgm:pt modelId="{E3311C5E-74F1-490D-969B-7F6CA6AC4B4F}" type="pres">
      <dgm:prSet presAssocID="{1B27A8B6-4F27-4AEA-A245-198D5EFCA7F5}" presName="text" presStyleLbl="fgAcc0" presStyleIdx="2" presStyleCnt="3" custScaleX="56388" custScaleY="60306" custLinFactNeighborX="3" custLinFactNeighborY="-1921">
        <dgm:presLayoutVars>
          <dgm:chPref val="3"/>
        </dgm:presLayoutVars>
      </dgm:prSet>
      <dgm:spPr/>
    </dgm:pt>
    <dgm:pt modelId="{19A785A4-6EFF-4776-99B7-6D3FE799A526}" type="pres">
      <dgm:prSet presAssocID="{1B27A8B6-4F27-4AEA-A245-198D5EFCA7F5}" presName="hierChild2" presStyleCnt="0"/>
      <dgm:spPr/>
    </dgm:pt>
  </dgm:ptLst>
  <dgm:cxnLst>
    <dgm:cxn modelId="{382BA111-FFEF-465A-8D1C-1558B42079FC}" type="presOf" srcId="{29D48A13-718D-4241-A0E7-48347FCDAB5C}" destId="{334798E0-5916-40E8-B338-E5025E315E19}" srcOrd="0" destOrd="0" presId="urn:microsoft.com/office/officeart/2005/8/layout/hierarchy1"/>
    <dgm:cxn modelId="{4437582F-ED1E-4C63-91AC-0DB289C0C0A2}" srcId="{29D48A13-718D-4241-A0E7-48347FCDAB5C}" destId="{30C9EF83-8958-4F39-A030-4D6957801885}" srcOrd="0" destOrd="0" parTransId="{DF5F7130-AAE1-4742-8173-F15911DA33BE}" sibTransId="{76A71F2F-B5C7-4B4C-8362-08349CB76B81}"/>
    <dgm:cxn modelId="{8FCE7C60-9158-46F5-9B5C-C5193D733764}" type="presOf" srcId="{1B27A8B6-4F27-4AEA-A245-198D5EFCA7F5}" destId="{E3311C5E-74F1-490D-969B-7F6CA6AC4B4F}" srcOrd="0" destOrd="0" presId="urn:microsoft.com/office/officeart/2005/8/layout/hierarchy1"/>
    <dgm:cxn modelId="{DB60D286-146F-4C81-B5BE-7E1E2792CC14}" type="presOf" srcId="{30C9EF83-8958-4F39-A030-4D6957801885}" destId="{6FE95C27-3A0E-46CA-8B13-8FBBA0BF74D1}" srcOrd="0" destOrd="0" presId="urn:microsoft.com/office/officeart/2005/8/layout/hierarchy1"/>
    <dgm:cxn modelId="{E66A5396-475B-4AF3-9EB3-51780FB2BC19}" srcId="{29D48A13-718D-4241-A0E7-48347FCDAB5C}" destId="{1B27A8B6-4F27-4AEA-A245-198D5EFCA7F5}" srcOrd="2" destOrd="0" parTransId="{662BB960-343C-40DE-9C57-616402D62867}" sibTransId="{F87AD2FA-41C9-4F00-AD8A-1DED45D84A69}"/>
    <dgm:cxn modelId="{8BB465C0-5F94-46C1-833A-8237D2F32891}" type="presOf" srcId="{FD1137C4-6E0B-4974-96F2-529D6A151800}" destId="{928AF71F-0764-4F19-983A-DC4CF3EE87E0}" srcOrd="0" destOrd="0" presId="urn:microsoft.com/office/officeart/2005/8/layout/hierarchy1"/>
    <dgm:cxn modelId="{441FFAE8-D4C9-4E22-842F-F329B72C4ABA}" srcId="{29D48A13-718D-4241-A0E7-48347FCDAB5C}" destId="{FD1137C4-6E0B-4974-96F2-529D6A151800}" srcOrd="1" destOrd="0" parTransId="{ED8633D2-D4B2-421F-ACB3-CB6E1CDAD5DB}" sibTransId="{F0DEE042-4314-409C-8582-07DD022ABEC0}"/>
    <dgm:cxn modelId="{900841D7-C65D-4CB7-BC4B-8CDBC3900092}" type="presParOf" srcId="{334798E0-5916-40E8-B338-E5025E315E19}" destId="{08F82EEB-086D-404C-9269-15FBD05C15D0}" srcOrd="0" destOrd="0" presId="urn:microsoft.com/office/officeart/2005/8/layout/hierarchy1"/>
    <dgm:cxn modelId="{55A6A548-AB06-4A23-97A4-F87578293351}" type="presParOf" srcId="{08F82EEB-086D-404C-9269-15FBD05C15D0}" destId="{BE43CA76-5A62-46CF-BC3F-59C7FFE7F186}" srcOrd="0" destOrd="0" presId="urn:microsoft.com/office/officeart/2005/8/layout/hierarchy1"/>
    <dgm:cxn modelId="{641216C1-4D79-4BCD-995E-5469411228AF}" type="presParOf" srcId="{BE43CA76-5A62-46CF-BC3F-59C7FFE7F186}" destId="{F1E41E9B-9DAB-497E-8214-CED47AD6DF50}" srcOrd="0" destOrd="0" presId="urn:microsoft.com/office/officeart/2005/8/layout/hierarchy1"/>
    <dgm:cxn modelId="{1C7AD6AB-1C6B-45BB-80E4-9B06C4845D08}" type="presParOf" srcId="{BE43CA76-5A62-46CF-BC3F-59C7FFE7F186}" destId="{6FE95C27-3A0E-46CA-8B13-8FBBA0BF74D1}" srcOrd="1" destOrd="0" presId="urn:microsoft.com/office/officeart/2005/8/layout/hierarchy1"/>
    <dgm:cxn modelId="{7B9F641B-8461-4AE5-8D91-4B6A08D8CA9B}" type="presParOf" srcId="{08F82EEB-086D-404C-9269-15FBD05C15D0}" destId="{7700949C-8F2E-4D17-B2E5-45D5D37BF7AF}" srcOrd="1" destOrd="0" presId="urn:microsoft.com/office/officeart/2005/8/layout/hierarchy1"/>
    <dgm:cxn modelId="{DCA8CAA5-6692-4AB7-A969-A28F7E962667}" type="presParOf" srcId="{334798E0-5916-40E8-B338-E5025E315E19}" destId="{89045F5E-A19B-41BB-B09A-263FB779FE7A}" srcOrd="1" destOrd="0" presId="urn:microsoft.com/office/officeart/2005/8/layout/hierarchy1"/>
    <dgm:cxn modelId="{8AB435FA-48FE-4B38-B1D1-4DFE0F58D405}" type="presParOf" srcId="{89045F5E-A19B-41BB-B09A-263FB779FE7A}" destId="{C7E56086-3F7B-4D06-9339-E58D8B43DB3C}" srcOrd="0" destOrd="0" presId="urn:microsoft.com/office/officeart/2005/8/layout/hierarchy1"/>
    <dgm:cxn modelId="{ADB83FCB-2499-44AB-B341-DB0661AD4F8A}" type="presParOf" srcId="{C7E56086-3F7B-4D06-9339-E58D8B43DB3C}" destId="{1609B669-D720-41C6-96E9-5DDCA6093A6E}" srcOrd="0" destOrd="0" presId="urn:microsoft.com/office/officeart/2005/8/layout/hierarchy1"/>
    <dgm:cxn modelId="{5C9B0A2D-1F60-4CC9-AA91-AEBF998A6B7C}" type="presParOf" srcId="{C7E56086-3F7B-4D06-9339-E58D8B43DB3C}" destId="{928AF71F-0764-4F19-983A-DC4CF3EE87E0}" srcOrd="1" destOrd="0" presId="urn:microsoft.com/office/officeart/2005/8/layout/hierarchy1"/>
    <dgm:cxn modelId="{E786D3C9-918E-490F-863C-3FC44429251B}" type="presParOf" srcId="{89045F5E-A19B-41BB-B09A-263FB779FE7A}" destId="{AE0F6CFF-BC4B-48B6-81E4-56E4A1D705D2}" srcOrd="1" destOrd="0" presId="urn:microsoft.com/office/officeart/2005/8/layout/hierarchy1"/>
    <dgm:cxn modelId="{BAC800F6-E0E6-471E-A9E5-211CCBAA98DB}" type="presParOf" srcId="{334798E0-5916-40E8-B338-E5025E315E19}" destId="{C73B15D4-C798-42E0-BDA7-CE4B22E9A75E}" srcOrd="2" destOrd="0" presId="urn:microsoft.com/office/officeart/2005/8/layout/hierarchy1"/>
    <dgm:cxn modelId="{D4F23864-34DB-46F6-B5E5-258F0812FD2D}" type="presParOf" srcId="{C73B15D4-C798-42E0-BDA7-CE4B22E9A75E}" destId="{8A3831F4-FEAA-4C08-9FE5-4D1191FE432E}" srcOrd="0" destOrd="0" presId="urn:microsoft.com/office/officeart/2005/8/layout/hierarchy1"/>
    <dgm:cxn modelId="{EDC60321-4696-420B-8390-1FA6950D7FE5}" type="presParOf" srcId="{8A3831F4-FEAA-4C08-9FE5-4D1191FE432E}" destId="{E9294A56-A0A5-41DA-AE60-DC19A0D4959E}" srcOrd="0" destOrd="0" presId="urn:microsoft.com/office/officeart/2005/8/layout/hierarchy1"/>
    <dgm:cxn modelId="{D80FE73D-B400-47BC-BF0E-E4AA750B7DDB}" type="presParOf" srcId="{8A3831F4-FEAA-4C08-9FE5-4D1191FE432E}" destId="{E3311C5E-74F1-490D-969B-7F6CA6AC4B4F}" srcOrd="1" destOrd="0" presId="urn:microsoft.com/office/officeart/2005/8/layout/hierarchy1"/>
    <dgm:cxn modelId="{EB92DEFD-2FBD-40DA-8D9C-BCA0EA543F6E}" type="presParOf" srcId="{C73B15D4-C798-42E0-BDA7-CE4B22E9A75E}" destId="{19A785A4-6EFF-4776-99B7-6D3FE799A52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3095EB-00DF-4760-9A5F-95C83383C865}">
      <dsp:nvSpPr>
        <dsp:cNvPr id="0" name=""/>
        <dsp:cNvSpPr/>
      </dsp:nvSpPr>
      <dsp:spPr>
        <a:xfrm>
          <a:off x="0" y="606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25855D-FD61-42C8-BECE-EDEF7D92B3B9}">
      <dsp:nvSpPr>
        <dsp:cNvPr id="0" name=""/>
        <dsp:cNvSpPr/>
      </dsp:nvSpPr>
      <dsp:spPr>
        <a:xfrm>
          <a:off x="0" y="606"/>
          <a:ext cx="10505330" cy="10074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4000" b="1" kern="1200" dirty="0">
              <a:solidFill>
                <a:srgbClr val="002060"/>
              </a:solidFill>
              <a:latin typeface="Bell MT" panose="02020503060305020303" pitchFamily="18" charset="0"/>
              <a:ea typeface="+mn-ea"/>
              <a:cs typeface="+mn-cs"/>
            </a:rPr>
            <a:t>INDEX</a:t>
          </a:r>
        </a:p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000" b="1" kern="1200" dirty="0">
            <a:solidFill>
              <a:srgbClr val="002060"/>
            </a:solidFill>
            <a:latin typeface="Bell MT" panose="02020503060305020303" pitchFamily="18" charset="0"/>
            <a:ea typeface="+mn-ea"/>
            <a:cs typeface="+mn-cs"/>
          </a:endParaRPr>
        </a:p>
      </dsp:txBody>
      <dsp:txXfrm>
        <a:off x="0" y="606"/>
        <a:ext cx="10505330" cy="1007417"/>
      </dsp:txXfrm>
    </dsp:sp>
    <dsp:sp modelId="{F484FB03-0115-4B68-ABBA-0D458552FFEC}">
      <dsp:nvSpPr>
        <dsp:cNvPr id="0" name=""/>
        <dsp:cNvSpPr/>
      </dsp:nvSpPr>
      <dsp:spPr>
        <a:xfrm>
          <a:off x="0" y="1008023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840362-17F3-4965-8106-072C2164A899}">
      <dsp:nvSpPr>
        <dsp:cNvPr id="0" name=""/>
        <dsp:cNvSpPr/>
      </dsp:nvSpPr>
      <dsp:spPr>
        <a:xfrm>
          <a:off x="0" y="1008023"/>
          <a:ext cx="10515600" cy="6616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INTRODUCTION</a:t>
          </a:r>
        </a:p>
      </dsp:txBody>
      <dsp:txXfrm>
        <a:off x="0" y="1008023"/>
        <a:ext cx="10515600" cy="661633"/>
      </dsp:txXfrm>
    </dsp:sp>
    <dsp:sp modelId="{A8EFC63F-312A-4D9A-8E9B-72989A2BA896}">
      <dsp:nvSpPr>
        <dsp:cNvPr id="0" name=""/>
        <dsp:cNvSpPr/>
      </dsp:nvSpPr>
      <dsp:spPr>
        <a:xfrm>
          <a:off x="0" y="1669657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A7D83C-F892-4437-8758-A43A30500818}">
      <dsp:nvSpPr>
        <dsp:cNvPr id="0" name=""/>
        <dsp:cNvSpPr/>
      </dsp:nvSpPr>
      <dsp:spPr>
        <a:xfrm>
          <a:off x="0" y="1669657"/>
          <a:ext cx="10515600" cy="6616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b="1" kern="12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THE MERCHANT’S CHARACTERISATION </a:t>
          </a:r>
          <a:endParaRPr lang="en-US" sz="2400" b="1" kern="1200" dirty="0">
            <a:solidFill>
              <a:srgbClr val="002060"/>
            </a:solidFill>
            <a:latin typeface="Cambria" panose="02040503050406030204" pitchFamily="18" charset="0"/>
            <a:ea typeface="Cambria" panose="02040503050406030204" pitchFamily="18" charset="0"/>
            <a:cs typeface="+mn-cs"/>
          </a:endParaRPr>
        </a:p>
      </dsp:txBody>
      <dsp:txXfrm>
        <a:off x="0" y="1669657"/>
        <a:ext cx="10515600" cy="661633"/>
      </dsp:txXfrm>
    </dsp:sp>
    <dsp:sp modelId="{8C45CE8E-9475-4E09-8317-471D3FA030EB}">
      <dsp:nvSpPr>
        <dsp:cNvPr id="0" name=""/>
        <dsp:cNvSpPr/>
      </dsp:nvSpPr>
      <dsp:spPr>
        <a:xfrm>
          <a:off x="0" y="2331291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D09E69-09B3-41C1-A70D-2520DF3066B8}">
      <dsp:nvSpPr>
        <dsp:cNvPr id="0" name=""/>
        <dsp:cNvSpPr/>
      </dsp:nvSpPr>
      <dsp:spPr>
        <a:xfrm>
          <a:off x="0" y="2331291"/>
          <a:ext cx="10515600" cy="6616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b="1" kern="12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THE MERCHANT’S PERSONALITY</a:t>
          </a:r>
          <a:endParaRPr lang="en-US" sz="2400" b="1" kern="1200" dirty="0">
            <a:solidFill>
              <a:srgbClr val="002060"/>
            </a:solidFill>
            <a:latin typeface="Cambria" panose="02040503050406030204" pitchFamily="18" charset="0"/>
            <a:ea typeface="Cambria" panose="02040503050406030204" pitchFamily="18" charset="0"/>
            <a:cs typeface="+mn-cs"/>
          </a:endParaRPr>
        </a:p>
      </dsp:txBody>
      <dsp:txXfrm>
        <a:off x="0" y="2331291"/>
        <a:ext cx="10515600" cy="661633"/>
      </dsp:txXfrm>
    </dsp:sp>
    <dsp:sp modelId="{CD64DD1F-5136-4624-8FEC-2131ABBDFA16}">
      <dsp:nvSpPr>
        <dsp:cNvPr id="0" name=""/>
        <dsp:cNvSpPr/>
      </dsp:nvSpPr>
      <dsp:spPr>
        <a:xfrm>
          <a:off x="0" y="2992925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77C7B1-DEA9-48CF-8847-5A984DB1A331}">
      <dsp:nvSpPr>
        <dsp:cNvPr id="0" name=""/>
        <dsp:cNvSpPr/>
      </dsp:nvSpPr>
      <dsp:spPr>
        <a:xfrm>
          <a:off x="0" y="2992925"/>
          <a:ext cx="10515600" cy="6616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b="1" kern="12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THE MERCHANT AS A CELEBRITY</a:t>
          </a:r>
        </a:p>
      </dsp:txBody>
      <dsp:txXfrm>
        <a:off x="0" y="2992925"/>
        <a:ext cx="10515600" cy="661633"/>
      </dsp:txXfrm>
    </dsp:sp>
    <dsp:sp modelId="{49E20DBA-C104-4F84-B5C1-B207E6A4CA9B}">
      <dsp:nvSpPr>
        <dsp:cNvPr id="0" name=""/>
        <dsp:cNvSpPr/>
      </dsp:nvSpPr>
      <dsp:spPr>
        <a:xfrm>
          <a:off x="0" y="3654559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0F9F37-C9FF-4BF7-AC43-7C97DB9A2B3C}">
      <dsp:nvSpPr>
        <dsp:cNvPr id="0" name=""/>
        <dsp:cNvSpPr/>
      </dsp:nvSpPr>
      <dsp:spPr>
        <a:xfrm>
          <a:off x="0" y="3654559"/>
          <a:ext cx="10515600" cy="6616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b="1" kern="12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THE MERCHANT AS A SYMBOL</a:t>
          </a:r>
          <a:endParaRPr lang="en-US" sz="2400" b="1" kern="1200" dirty="0">
            <a:solidFill>
              <a:srgbClr val="002060"/>
            </a:solidFill>
            <a:latin typeface="Cambria" panose="02040503050406030204" pitchFamily="18" charset="0"/>
            <a:ea typeface="Cambria" panose="02040503050406030204" pitchFamily="18" charset="0"/>
            <a:cs typeface="+mn-cs"/>
          </a:endParaRPr>
        </a:p>
      </dsp:txBody>
      <dsp:txXfrm>
        <a:off x="0" y="3654559"/>
        <a:ext cx="10515600" cy="661633"/>
      </dsp:txXfrm>
    </dsp:sp>
    <dsp:sp modelId="{8993E1F0-7878-4134-8350-2FE4142C5B28}">
      <dsp:nvSpPr>
        <dsp:cNvPr id="0" name=""/>
        <dsp:cNvSpPr/>
      </dsp:nvSpPr>
      <dsp:spPr>
        <a:xfrm>
          <a:off x="0" y="4316193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107A90-28AB-40CC-96C6-285796771071}">
      <dsp:nvSpPr>
        <dsp:cNvPr id="0" name=""/>
        <dsp:cNvSpPr/>
      </dsp:nvSpPr>
      <dsp:spPr>
        <a:xfrm>
          <a:off x="0" y="4316193"/>
          <a:ext cx="10515600" cy="6616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b="1" kern="12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THE MERCHANT NOWADAYS</a:t>
          </a:r>
          <a:endParaRPr lang="en-US" sz="2400" b="1" kern="1200" dirty="0">
            <a:solidFill>
              <a:srgbClr val="002060"/>
            </a:solidFill>
            <a:latin typeface="Cambria" panose="02040503050406030204" pitchFamily="18" charset="0"/>
            <a:ea typeface="Cambria" panose="02040503050406030204" pitchFamily="18" charset="0"/>
            <a:cs typeface="+mn-cs"/>
          </a:endParaRPr>
        </a:p>
      </dsp:txBody>
      <dsp:txXfrm>
        <a:off x="0" y="4316193"/>
        <a:ext cx="10515600" cy="661633"/>
      </dsp:txXfrm>
    </dsp:sp>
    <dsp:sp modelId="{3401D58A-B3AC-4A64-A6C1-1EC93EED54ED}">
      <dsp:nvSpPr>
        <dsp:cNvPr id="0" name=""/>
        <dsp:cNvSpPr/>
      </dsp:nvSpPr>
      <dsp:spPr>
        <a:xfrm>
          <a:off x="0" y="4977827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5F493A-0794-46F8-9869-68EA564D00BA}">
      <dsp:nvSpPr>
        <dsp:cNvPr id="0" name=""/>
        <dsp:cNvSpPr/>
      </dsp:nvSpPr>
      <dsp:spPr>
        <a:xfrm>
          <a:off x="0" y="4977827"/>
          <a:ext cx="10515600" cy="6616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b="1" kern="12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THE MERCHANT IN THE MIDDLE AGES</a:t>
          </a:r>
          <a:endParaRPr lang="en-US" sz="2400" b="1" kern="1200" dirty="0">
            <a:solidFill>
              <a:srgbClr val="002060"/>
            </a:solidFill>
            <a:latin typeface="Cambria" panose="02040503050406030204" pitchFamily="18" charset="0"/>
            <a:ea typeface="Cambria" panose="02040503050406030204" pitchFamily="18" charset="0"/>
            <a:cs typeface="+mn-cs"/>
          </a:endParaRPr>
        </a:p>
      </dsp:txBody>
      <dsp:txXfrm>
        <a:off x="0" y="4977827"/>
        <a:ext cx="10515600" cy="6616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E41E9B-9DAB-497E-8214-CED47AD6DF50}">
      <dsp:nvSpPr>
        <dsp:cNvPr id="0" name=""/>
        <dsp:cNvSpPr/>
      </dsp:nvSpPr>
      <dsp:spPr>
        <a:xfrm>
          <a:off x="28239" y="1123872"/>
          <a:ext cx="2796078" cy="16243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E95C27-3A0E-46CA-8B13-8FBBA0BF74D1}">
      <dsp:nvSpPr>
        <dsp:cNvPr id="0" name=""/>
        <dsp:cNvSpPr/>
      </dsp:nvSpPr>
      <dsp:spPr>
        <a:xfrm>
          <a:off x="532968" y="1603364"/>
          <a:ext cx="2796078" cy="16243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 dirty="0">
              <a:solidFill>
                <a:srgbClr val="002060"/>
              </a:solidFill>
              <a:latin typeface="Bell MT" panose="02020503060305020303" pitchFamily="18" charset="0"/>
              <a:ea typeface="+mn-ea"/>
              <a:cs typeface="+mn-cs"/>
            </a:rPr>
            <a:t>Bosich Simone</a:t>
          </a:r>
          <a:endParaRPr lang="en-US" sz="1800" b="1" kern="1200" dirty="0">
            <a:solidFill>
              <a:srgbClr val="002060"/>
            </a:solidFill>
            <a:latin typeface="Bell MT" panose="02020503060305020303" pitchFamily="18" charset="0"/>
            <a:ea typeface="+mn-ea"/>
            <a:cs typeface="+mn-cs"/>
          </a:endParaRPr>
        </a:p>
      </dsp:txBody>
      <dsp:txXfrm>
        <a:off x="580544" y="1650940"/>
        <a:ext cx="2700926" cy="1529208"/>
      </dsp:txXfrm>
    </dsp:sp>
    <dsp:sp modelId="{1609B669-D720-41C6-96E9-5DDCA6093A6E}">
      <dsp:nvSpPr>
        <dsp:cNvPr id="0" name=""/>
        <dsp:cNvSpPr/>
      </dsp:nvSpPr>
      <dsp:spPr>
        <a:xfrm>
          <a:off x="3800296" y="1123151"/>
          <a:ext cx="2634181" cy="16815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8AF71F-0764-4F19-983A-DC4CF3EE87E0}">
      <dsp:nvSpPr>
        <dsp:cNvPr id="0" name=""/>
        <dsp:cNvSpPr/>
      </dsp:nvSpPr>
      <dsp:spPr>
        <a:xfrm>
          <a:off x="4305024" y="1602643"/>
          <a:ext cx="2634181" cy="16815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 dirty="0">
              <a:solidFill>
                <a:srgbClr val="002060"/>
              </a:solidFill>
              <a:latin typeface="Bell MT" panose="02020503060305020303" pitchFamily="18" charset="0"/>
              <a:ea typeface="+mn-ea"/>
              <a:cs typeface="+mn-cs"/>
            </a:rPr>
            <a:t>Bozza Luigi</a:t>
          </a:r>
          <a:endParaRPr lang="en-US" sz="1800" b="1" kern="1200" dirty="0">
            <a:solidFill>
              <a:srgbClr val="002060"/>
            </a:solidFill>
            <a:latin typeface="Bell MT" panose="02020503060305020303" pitchFamily="18" charset="0"/>
            <a:ea typeface="+mn-ea"/>
            <a:cs typeface="+mn-cs"/>
          </a:endParaRPr>
        </a:p>
      </dsp:txBody>
      <dsp:txXfrm>
        <a:off x="4354276" y="1651895"/>
        <a:ext cx="2535677" cy="1583085"/>
      </dsp:txXfrm>
    </dsp:sp>
    <dsp:sp modelId="{E9294A56-A0A5-41DA-AE60-DC19A0D4959E}">
      <dsp:nvSpPr>
        <dsp:cNvPr id="0" name=""/>
        <dsp:cNvSpPr/>
      </dsp:nvSpPr>
      <dsp:spPr>
        <a:xfrm>
          <a:off x="7449416" y="1010741"/>
          <a:ext cx="2561455" cy="17395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311C5E-74F1-490D-969B-7F6CA6AC4B4F}">
      <dsp:nvSpPr>
        <dsp:cNvPr id="0" name=""/>
        <dsp:cNvSpPr/>
      </dsp:nvSpPr>
      <dsp:spPr>
        <a:xfrm>
          <a:off x="7954144" y="1490233"/>
          <a:ext cx="2561455" cy="17395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 dirty="0">
              <a:solidFill>
                <a:srgbClr val="002060"/>
              </a:solidFill>
              <a:latin typeface="Bell MT" panose="02020503060305020303" pitchFamily="18" charset="0"/>
              <a:ea typeface="+mn-ea"/>
              <a:cs typeface="+mn-cs"/>
            </a:rPr>
            <a:t>Dotteschini Giulia</a:t>
          </a:r>
          <a:endParaRPr lang="en-US" sz="1800" b="1" kern="1200" dirty="0">
            <a:solidFill>
              <a:srgbClr val="002060"/>
            </a:solidFill>
            <a:latin typeface="Bell MT" panose="02020503060305020303" pitchFamily="18" charset="0"/>
            <a:ea typeface="+mn-ea"/>
            <a:cs typeface="+mn-cs"/>
          </a:endParaRPr>
        </a:p>
      </dsp:txBody>
      <dsp:txXfrm>
        <a:off x="8005093" y="1541182"/>
        <a:ext cx="2459557" cy="16376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FC37965-91E7-4C79-979E-D77A86001E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09089F8B-0EC4-4E4C-9DB6-5C10A59319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5BD7CA3-FFE3-41A6-A1D3-49973EE66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DDA81-3843-4B51-BA7F-899FD8CED5E0}" type="datetimeFigureOut">
              <a:rPr lang="it-IT" smtClean="0"/>
              <a:t>05/04/2021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97A2035-648A-4C23-A457-14ADDE749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A2578BC-4F37-488E-8622-7447F709B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2C8B2-9B1B-4C5A-BFD3-F0FB9D16208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28500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FF4C75F-3B59-4FF2-8C6D-A04E013A0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1392014-57A5-414A-8E8B-C243742354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05E31C0-DDC7-4696-AD54-60DC343EC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DDA81-3843-4B51-BA7F-899FD8CED5E0}" type="datetimeFigureOut">
              <a:rPr lang="it-IT" smtClean="0"/>
              <a:t>05/04/2021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88DB9BB-764C-492D-8A87-9C913499F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F2ACAC4-5C65-41CF-83CE-4A0D6AC99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2C8B2-9B1B-4C5A-BFD3-F0FB9D16208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57177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B12FE586-6685-43C2-BE99-1971255913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DAE3B35-55E2-424C-A2D6-A7B4105CEC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4832E18-B568-4AC4-A3EE-67C3FA0CB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DDA81-3843-4B51-BA7F-899FD8CED5E0}" type="datetimeFigureOut">
              <a:rPr lang="it-IT" smtClean="0"/>
              <a:t>05/04/2021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7D770B9-BD58-4453-9CD9-3E0E729EE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7927AE7-AAB3-4E6E-8BED-001E1A878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2C8B2-9B1B-4C5A-BFD3-F0FB9D16208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3763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FE9913A-2D2D-4B4F-BE83-80D560C3C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A308280-97BE-4F50-97A2-B235709CF8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D63A4D7-3637-482E-9EAC-F77305FDF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DDA81-3843-4B51-BA7F-899FD8CED5E0}" type="datetimeFigureOut">
              <a:rPr lang="it-IT" smtClean="0"/>
              <a:t>05/04/2021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69B9119-0143-4903-B8B9-92B0373A2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DBF7E7F-5140-45A9-B617-27918DBBE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2C8B2-9B1B-4C5A-BFD3-F0FB9D16208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084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A3B1E81-538F-47D7-8BA5-6095325CA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F107293-7DFF-49B2-B0EB-D597347FCF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398D336-48F9-4B2E-9092-CA7007D79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DDA81-3843-4B51-BA7F-899FD8CED5E0}" type="datetimeFigureOut">
              <a:rPr lang="it-IT" smtClean="0"/>
              <a:t>05/04/2021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25DFB59-A75F-4C7F-917C-01C4A3203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6F66180-C8D4-49B5-80BE-F511ADF53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2C8B2-9B1B-4C5A-BFD3-F0FB9D16208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8257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79AC78E-8C54-4E14-9D6A-CCC0AF7BF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57F3A25-1C80-4BA5-AAD0-D8771001D9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075C6D7-DACE-4D92-82C1-43104755E0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E71F9A0-B8F3-4C7A-BE2E-9C4CFE6B9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DDA81-3843-4B51-BA7F-899FD8CED5E0}" type="datetimeFigureOut">
              <a:rPr lang="it-IT" smtClean="0"/>
              <a:t>05/04/2021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664B321-367A-43D0-8D99-8BFA7191C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92D2C29-BC90-4445-893D-0D6238CD0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2C8B2-9B1B-4C5A-BFD3-F0FB9D16208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5137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E248630-36F1-4810-B861-5207023D4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D677407-162C-4470-89EA-EA82C135AE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A582BEE-5B8B-4B1A-BF32-3E9C070662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3FA5311B-86C1-4E11-872F-530BD11CEC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B49571BD-B39B-4D94-BC4F-C10F25725F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8F3BA6E7-ADF1-46DC-9256-E34DE011CB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DDA81-3843-4B51-BA7F-899FD8CED5E0}" type="datetimeFigureOut">
              <a:rPr lang="it-IT" smtClean="0"/>
              <a:t>05/04/2021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7A3B57B-826B-4136-842E-267D5CBB8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16EF30C-A1C2-467B-8F61-B18DC3C26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2C8B2-9B1B-4C5A-BFD3-F0FB9D16208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9307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830FC01-984D-453F-9308-880DC4AF4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F185A12-3854-464E-9B9B-5C75A3576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DDA81-3843-4B51-BA7F-899FD8CED5E0}" type="datetimeFigureOut">
              <a:rPr lang="it-IT" smtClean="0"/>
              <a:t>05/04/2021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72EA2964-6437-4538-9310-BBF1A6C7C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0920848-AB28-4FF9-9D4C-445733D5D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2C8B2-9B1B-4C5A-BFD3-F0FB9D16208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6917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0ADC9AE7-5AD6-4425-91EF-1409ACCB6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DDA81-3843-4B51-BA7F-899FD8CED5E0}" type="datetimeFigureOut">
              <a:rPr lang="it-IT" smtClean="0"/>
              <a:t>05/04/2021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2458CD13-4B57-441A-91F4-D591FF011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C9756AF-6960-439E-8228-4C3B36AA8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2C8B2-9B1B-4C5A-BFD3-F0FB9D16208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49948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3C2D186-540A-41F9-9F55-989DB9823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6CAE5FE-D16D-4702-9EDD-99050B3BFF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65C3F00-C465-46BE-A681-B4F4698198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B652103-092E-4C55-BA58-23E3B4BE3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DDA81-3843-4B51-BA7F-899FD8CED5E0}" type="datetimeFigureOut">
              <a:rPr lang="it-IT" smtClean="0"/>
              <a:t>05/04/2021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C49EBF1-1148-496B-A26A-8986992C9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B8BCC6E-638A-4B56-89AC-E3A2E794B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2C8B2-9B1B-4C5A-BFD3-F0FB9D16208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1665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4A83A6E-406E-400A-9915-8A18EC44C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8872690F-16BC-44B4-8618-ECC9D7C201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B47D08F-EBF1-45DF-BC4E-AB29619AA2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10EC0A8-9897-4753-BA1F-A72A50700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DDA81-3843-4B51-BA7F-899FD8CED5E0}" type="datetimeFigureOut">
              <a:rPr lang="it-IT" smtClean="0"/>
              <a:t>05/04/2021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A2DEABD-5A0C-418B-BB5E-838378394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DA31DC2-69B3-4E48-BC15-15D39C064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2C8B2-9B1B-4C5A-BFD3-F0FB9D16208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90184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s://it.wikipedia.org/wiki/Mare_Adriatico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4000"/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4714"/>
                    </a14:imgEffect>
                    <a14:imgEffect>
                      <a14:saturation sat="115000"/>
                    </a14:imgEffect>
                  </a14:imgLayer>
                </a14:imgProps>
              </a:ext>
              <a:ext uri="{837473B0-CC2E-450A-ABE3-18F120FF3D39}">
                <a1611:picAttrSrcUrl xmlns:a1611="http://schemas.microsoft.com/office/drawing/2016/11/main" r:id="rId15"/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23AFDDEC-87E9-4D76-BBB4-CFE764752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25DB4ED-DCA6-4669-84A5-B3A7BF14C6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29D251A-BED0-4B17-A070-3EBC2FB43A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9DDA81-3843-4B51-BA7F-899FD8CED5E0}" type="datetimeFigureOut">
              <a:rPr lang="it-IT" smtClean="0"/>
              <a:t>05/04/2021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5A11B34-01BB-44B6-8144-859F59D487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0AC4DBA-ED8D-4A7B-9057-7469B6C0A8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C2C8B2-9B1B-4C5A-BFD3-F0FB9D16208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23813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microsoft.com/office/2007/relationships/hdphoto" Target="../media/hdphoto1.wdp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hyperlink" Target="https://it.wikipedia.org/wiki/Mare_Adriatico" TargetMode="External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hdphoto" Target="../media/hdphoto1.wdp"/><Relationship Id="rId7" Type="http://schemas.openxmlformats.org/officeDocument/2006/relationships/image" Target="../media/image7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hyperlink" Target="https://it.wikipedia.org/wiki/Mare_Adriatico" TargetMode="External"/><Relationship Id="rId9" Type="http://schemas.openxmlformats.org/officeDocument/2006/relationships/image" Target="../media/image9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3.png"/><Relationship Id="rId4" Type="http://schemas.openxmlformats.org/officeDocument/2006/relationships/hyperlink" Target="https://it.wikipedia.org/wiki/Mare_Adriatico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microsoft.com/office/2007/relationships/hdphoto" Target="../media/hdphoto1.wdp"/><Relationship Id="rId7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hyperlink" Target="https://it.wikipedia.org/wiki/Mare_Adriatico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49CD2D09-B1BB-4DF5-9E1C-3D21B21EDE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20431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83355637-BA71-4F63-94C9-E77BF81BDF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D2497E92-B94F-4573-8CC3-793D4F624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798445"/>
            <a:ext cx="4803636" cy="1311664"/>
          </a:xfrm>
        </p:spPr>
        <p:txBody>
          <a:bodyPr>
            <a:normAutofit/>
          </a:bodyPr>
          <a:lstStyle/>
          <a:p>
            <a:r>
              <a:rPr lang="it-IT" dirty="0">
                <a:solidFill>
                  <a:srgbClr val="002060"/>
                </a:solidFill>
                <a:latin typeface="Algerian" panose="04020705040A02060702" pitchFamily="82" charset="0"/>
              </a:rPr>
              <a:t>Web </a:t>
            </a:r>
            <a:r>
              <a:rPr lang="it-IT" dirty="0" err="1">
                <a:solidFill>
                  <a:srgbClr val="002060"/>
                </a:solidFill>
                <a:latin typeface="Algerian" panose="04020705040A02060702" pitchFamily="82" charset="0"/>
              </a:rPr>
              <a:t>quest</a:t>
            </a:r>
            <a:br>
              <a:rPr lang="it-IT" dirty="0">
                <a:solidFill>
                  <a:srgbClr val="002060"/>
                </a:solidFill>
              </a:rPr>
            </a:br>
            <a:endParaRPr lang="it-IT" dirty="0">
              <a:solidFill>
                <a:srgbClr val="002060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2084A6A-A3A0-4022-AF62-7FDFB41E19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997" y="2272143"/>
            <a:ext cx="4706803" cy="378883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it-IT" sz="1700" dirty="0">
                <a:solidFill>
                  <a:srgbClr val="000000"/>
                </a:solidFill>
              </a:rPr>
              <a:t> </a:t>
            </a:r>
            <a:r>
              <a:rPr lang="it-IT" sz="1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GROUP: 2</a:t>
            </a:r>
          </a:p>
          <a:p>
            <a:pPr marL="0" indent="0">
              <a:buNone/>
            </a:pPr>
            <a:endParaRPr lang="it-IT" sz="17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it-IT" sz="1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MEMBERS:</a:t>
            </a:r>
          </a:p>
          <a:p>
            <a:r>
              <a:rPr lang="it-IT" sz="1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Bosich</a:t>
            </a:r>
            <a:r>
              <a:rPr lang="it-IT" sz="1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Simone</a:t>
            </a:r>
          </a:p>
          <a:p>
            <a:r>
              <a:rPr lang="it-IT" sz="1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Bozza Luigi</a:t>
            </a:r>
          </a:p>
          <a:p>
            <a:r>
              <a:rPr lang="it-IT" sz="1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Dotteschini Giulia</a:t>
            </a:r>
          </a:p>
          <a:p>
            <a:endParaRPr lang="it-IT" sz="17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it-IT" sz="1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CLASS: 3lsca</a:t>
            </a:r>
          </a:p>
          <a:p>
            <a:endParaRPr lang="it-IT" sz="17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it-IT" sz="1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WORKING METHOD: Group project</a:t>
            </a:r>
          </a:p>
          <a:p>
            <a:pPr marL="0" indent="0">
              <a:buNone/>
            </a:pPr>
            <a:endParaRPr lang="it-IT" sz="1700" b="1" dirty="0">
              <a:solidFill>
                <a:srgbClr val="000000"/>
              </a:solidFill>
              <a:latin typeface="Bell MT" panose="02020503060305020303" pitchFamily="18" charset="0"/>
            </a:endParaRPr>
          </a:p>
          <a:p>
            <a:endParaRPr lang="it-IT" sz="1700" dirty="0">
              <a:solidFill>
                <a:srgbClr val="000000"/>
              </a:solidFill>
            </a:endParaRPr>
          </a:p>
        </p:txBody>
      </p:sp>
      <p:sp>
        <p:nvSpPr>
          <p:cNvPr id="36" name="Freeform 49">
            <a:extLst>
              <a:ext uri="{FF2B5EF4-FFF2-40B4-BE49-F238E27FC236}">
                <a16:creationId xmlns:a16="http://schemas.microsoft.com/office/drawing/2014/main" id="{967C29FE-FD32-4AFB-AD20-DBDF5864B2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13915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6A6A722A-A51E-4FDC-B085-4E374AA1FAF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513" r="2" b="2"/>
          <a:stretch/>
        </p:blipFill>
        <p:spPr>
          <a:xfrm>
            <a:off x="7166000" y="895739"/>
            <a:ext cx="5059715" cy="5822446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3120528" y="0"/>
                </a:moveTo>
                <a:cubicBezTo>
                  <a:pt x="3874524" y="0"/>
                  <a:pt x="4566062" y="267415"/>
                  <a:pt x="5105473" y="712577"/>
                </a:cubicBezTo>
                <a:lnTo>
                  <a:pt x="5298683" y="888178"/>
                </a:lnTo>
                <a:lnTo>
                  <a:pt x="5298683" y="5352876"/>
                </a:lnTo>
                <a:lnTo>
                  <a:pt x="5105473" y="5528477"/>
                </a:lnTo>
                <a:cubicBezTo>
                  <a:pt x="4874296" y="5719261"/>
                  <a:pt x="4615179" y="5877397"/>
                  <a:pt x="4335177" y="5995828"/>
                </a:cubicBezTo>
                <a:lnTo>
                  <a:pt x="4057556" y="6097438"/>
                </a:lnTo>
                <a:lnTo>
                  <a:pt x="2183499" y="6097438"/>
                </a:lnTo>
                <a:lnTo>
                  <a:pt x="1905878" y="5995828"/>
                </a:lnTo>
                <a:cubicBezTo>
                  <a:pt x="785873" y="5522106"/>
                  <a:pt x="0" y="4413092"/>
                  <a:pt x="0" y="3120527"/>
                </a:cubicBezTo>
                <a:cubicBezTo>
                  <a:pt x="0" y="1397108"/>
                  <a:pt x="1397108" y="0"/>
                  <a:pt x="312052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2267882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E7854D1-056A-43DD-8F77-B2B206877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8347"/>
            <a:ext cx="10515600" cy="1325563"/>
          </a:xfrm>
        </p:spPr>
        <p:txBody>
          <a:bodyPr/>
          <a:lstStyle/>
          <a:p>
            <a:pPr algn="ctr"/>
            <a:r>
              <a:rPr lang="it-IT" sz="4000" dirty="0">
                <a:solidFill>
                  <a:srgbClr val="002060"/>
                </a:solidFill>
                <a:latin typeface="Algerian" panose="04020705040A02060702" pitchFamily="82" charset="0"/>
              </a:rPr>
              <a:t>CREDITS</a:t>
            </a:r>
          </a:p>
        </p:txBody>
      </p:sp>
      <p:graphicFrame>
        <p:nvGraphicFramePr>
          <p:cNvPr id="7" name="Segnaposto contenuto 2">
            <a:extLst>
              <a:ext uri="{FF2B5EF4-FFF2-40B4-BE49-F238E27FC236}">
                <a16:creationId xmlns:a16="http://schemas.microsoft.com/office/drawing/2014/main" id="{98FD04C4-00CF-4065-BB88-95367CE0626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34097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711451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9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14"/>
                    </a14:imgEffect>
                    <a14:imgEffect>
                      <a14:saturation sat="115000"/>
                    </a14:imgEffect>
                  </a14:imgLayer>
                </a14:imgProps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Segnaposto contenuto 2">
            <a:extLst>
              <a:ext uri="{FF2B5EF4-FFF2-40B4-BE49-F238E27FC236}">
                <a16:creationId xmlns:a16="http://schemas.microsoft.com/office/drawing/2014/main" id="{6985FCD0-BFDF-4EEB-B407-6B55BE7A741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5203151"/>
              </p:ext>
            </p:extLst>
          </p:nvPr>
        </p:nvGraphicFramePr>
        <p:xfrm>
          <a:off x="838200" y="536895"/>
          <a:ext cx="10515600" cy="56400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5571297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F2B0FBD-4398-4E4E-BA44-44CACE515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466461" y="31133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it-IT" sz="5400" dirty="0">
                <a:solidFill>
                  <a:srgbClr val="002060"/>
                </a:solidFill>
                <a:latin typeface="Algerian" panose="04020705040A02060702" pitchFamily="82" charset="0"/>
              </a:rPr>
              <a:t>INTRODUCTION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BD07EF8-89B9-486A-9462-2C54EE2C64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4946" y="1914257"/>
            <a:ext cx="10028853" cy="4262705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Poetry: “The Canterbury Tales”</a:t>
            </a:r>
          </a:p>
          <a:p>
            <a:endParaRPr lang="en-US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Literacy technique: Frame story</a:t>
            </a:r>
          </a:p>
          <a:p>
            <a:endParaRPr lang="en-US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Author: Geoffrey Chaucer</a:t>
            </a:r>
          </a:p>
          <a:p>
            <a:endParaRPr lang="en-US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Publication date: 1387-1388</a:t>
            </a:r>
          </a:p>
          <a:p>
            <a:endParaRPr lang="en-US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Language: middle English</a:t>
            </a:r>
          </a:p>
          <a:p>
            <a:endParaRPr lang="en-US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Character: The merchant </a:t>
            </a:r>
          </a:p>
          <a:p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8371A2C0-2419-4FE5-BCBC-D8247ED64C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8251" y="560552"/>
            <a:ext cx="3579822" cy="5736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4375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D4986E6-3F34-47AC-BE45-20984D3A1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sz="4000" dirty="0">
                <a:solidFill>
                  <a:srgbClr val="002060"/>
                </a:solidFill>
                <a:latin typeface="Algerian" panose="04020705040A02060702" pitchFamily="82" charset="0"/>
              </a:rPr>
              <a:t>CHARACTERISATION </a:t>
            </a:r>
          </a:p>
        </p:txBody>
      </p:sp>
      <p:graphicFrame>
        <p:nvGraphicFramePr>
          <p:cNvPr id="4" name="Tabella 4">
            <a:extLst>
              <a:ext uri="{FF2B5EF4-FFF2-40B4-BE49-F238E27FC236}">
                <a16:creationId xmlns:a16="http://schemas.microsoft.com/office/drawing/2014/main" id="{0E515E98-0E6A-431C-BF17-22E3829E734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5126100"/>
              </p:ext>
            </p:extLst>
          </p:nvPr>
        </p:nvGraphicFramePr>
        <p:xfrm>
          <a:off x="872455" y="1828800"/>
          <a:ext cx="10481345" cy="37795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223545">
                  <a:extLst>
                    <a:ext uri="{9D8B030D-6E8A-4147-A177-3AD203B41FA5}">
                      <a16:colId xmlns:a16="http://schemas.microsoft.com/office/drawing/2014/main" val="2752363144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1177379579"/>
                    </a:ext>
                  </a:extLst>
                </a:gridCol>
              </a:tblGrid>
              <a:tr h="328253">
                <a:tc>
                  <a:txBody>
                    <a:bodyPr/>
                    <a:lstStyle/>
                    <a:p>
                      <a:r>
                        <a:rPr lang="en-US" sz="2000" b="1" kern="1200" noProof="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Textual references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kern="1200" noProof="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Strategies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4199538"/>
                  </a:ext>
                </a:extLst>
              </a:tr>
              <a:tr h="328253">
                <a:tc>
                  <a:txBody>
                    <a:bodyPr/>
                    <a:lstStyle/>
                    <a:p>
                      <a:r>
                        <a:rPr lang="en-US" sz="2000" b="1" kern="1200" noProof="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«Forking beard»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kern="1200" noProof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Physical appearance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944890"/>
                  </a:ext>
                </a:extLst>
              </a:tr>
              <a:tr h="574442">
                <a:tc>
                  <a:txBody>
                    <a:bodyPr/>
                    <a:lstStyle/>
                    <a:p>
                      <a:r>
                        <a:rPr lang="en-US" sz="2000" b="1" kern="1200" noProof="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«Motely dress», «Flemish beaver hat», «Daintily buckled boots»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kern="1200" noProof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Dressing style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1111513"/>
                  </a:ext>
                </a:extLst>
              </a:tr>
              <a:tr h="328253">
                <a:tc>
                  <a:txBody>
                    <a:bodyPr/>
                    <a:lstStyle/>
                    <a:p>
                      <a:r>
                        <a:rPr lang="en-US" sz="2000" b="1" kern="1200" noProof="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«High on his horse he sat»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kern="1200" noProof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Posture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3418739"/>
                  </a:ext>
                </a:extLst>
              </a:tr>
              <a:tr h="328253">
                <a:tc>
                  <a:txBody>
                    <a:bodyPr/>
                    <a:lstStyle/>
                    <a:p>
                      <a:r>
                        <a:rPr lang="en-US" sz="2000" b="1" kern="1200" noProof="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«In solemn tones»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kern="1200" noProof="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Speaking style, self consideration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6148664"/>
                  </a:ext>
                </a:extLst>
              </a:tr>
              <a:tr h="328253">
                <a:tc>
                  <a:txBody>
                    <a:bodyPr/>
                    <a:lstStyle/>
                    <a:p>
                      <a:r>
                        <a:rPr lang="en-US" sz="2000" b="1" kern="1200" noProof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«There should be sae police (he tought)»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kern="1200" noProof="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Thinking style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3375194"/>
                  </a:ext>
                </a:extLst>
              </a:tr>
              <a:tr h="328253">
                <a:tc>
                  <a:txBody>
                    <a:bodyPr/>
                    <a:lstStyle/>
                    <a:p>
                      <a:r>
                        <a:rPr lang="en-US" sz="2000" b="1" kern="1200" noProof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«He harped on his increase»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kern="1200" noProof="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Affected appearance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7341139"/>
                  </a:ext>
                </a:extLst>
              </a:tr>
              <a:tr h="328253">
                <a:tc>
                  <a:txBody>
                    <a:bodyPr/>
                    <a:lstStyle/>
                    <a:p>
                      <a:r>
                        <a:rPr lang="en-US" sz="2000" b="1" kern="1200" noProof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«This estimable Merchant», «None knew was in debt»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kern="1200" noProof="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Reputation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7806562"/>
                  </a:ext>
                </a:extLst>
              </a:tr>
            </a:tbl>
          </a:graphicData>
        </a:graphic>
      </p:graphicFrame>
      <p:sp>
        <p:nvSpPr>
          <p:cNvPr id="6" name="Parentesi graffa chiusa 5">
            <a:extLst>
              <a:ext uri="{FF2B5EF4-FFF2-40B4-BE49-F238E27FC236}">
                <a16:creationId xmlns:a16="http://schemas.microsoft.com/office/drawing/2014/main" id="{C654F452-FA8F-4C29-A710-CDC12F879067}"/>
              </a:ext>
            </a:extLst>
          </p:cNvPr>
          <p:cNvSpPr/>
          <p:nvPr/>
        </p:nvSpPr>
        <p:spPr>
          <a:xfrm rot="5400000">
            <a:off x="5998638" y="4859040"/>
            <a:ext cx="194721" cy="1971413"/>
          </a:xfrm>
          <a:prstGeom prst="rightBrac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E120609A-0346-4173-8099-8C13603C7D08}"/>
              </a:ext>
            </a:extLst>
          </p:cNvPr>
          <p:cNvSpPr txBox="1"/>
          <p:nvPr/>
        </p:nvSpPr>
        <p:spPr>
          <a:xfrm>
            <a:off x="5685957" y="6092765"/>
            <a:ext cx="19714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Irony</a:t>
            </a:r>
          </a:p>
        </p:txBody>
      </p:sp>
    </p:spTree>
    <p:extLst>
      <p:ext uri="{BB962C8B-B14F-4D97-AF65-F5344CB8AC3E}">
        <p14:creationId xmlns:p14="http://schemas.microsoft.com/office/powerpoint/2010/main" val="25745328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9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14"/>
                    </a14:imgEffect>
                    <a14:imgEffect>
                      <a14:saturation sat="115000"/>
                    </a14:imgEffect>
                  </a14:imgLayer>
                </a14:imgProps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eparazione 14">
            <a:extLst>
              <a:ext uri="{FF2B5EF4-FFF2-40B4-BE49-F238E27FC236}">
                <a16:creationId xmlns:a16="http://schemas.microsoft.com/office/drawing/2014/main" id="{C3E0F42B-34FC-4A96-AB97-1586C46864BA}"/>
              </a:ext>
            </a:extLst>
          </p:cNvPr>
          <p:cNvSpPr/>
          <p:nvPr/>
        </p:nvSpPr>
        <p:spPr>
          <a:xfrm>
            <a:off x="10202832" y="4899738"/>
            <a:ext cx="1628077" cy="1325689"/>
          </a:xfrm>
          <a:prstGeom prst="flowChartPrepa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F39703C1-8D5D-4A24-B9F3-862C1089D4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74573" y="3142033"/>
            <a:ext cx="1652159" cy="1335140"/>
          </a:xfrm>
          <a:prstGeom prst="rect">
            <a:avLst/>
          </a:prstGeom>
        </p:spPr>
      </p:pic>
      <p:sp>
        <p:nvSpPr>
          <p:cNvPr id="10" name="Preparazione 9">
            <a:extLst>
              <a:ext uri="{FF2B5EF4-FFF2-40B4-BE49-F238E27FC236}">
                <a16:creationId xmlns:a16="http://schemas.microsoft.com/office/drawing/2014/main" id="{2572142D-BFB6-4D84-8716-5C09A3F0A5C2}"/>
              </a:ext>
            </a:extLst>
          </p:cNvPr>
          <p:cNvSpPr/>
          <p:nvPr/>
        </p:nvSpPr>
        <p:spPr>
          <a:xfrm>
            <a:off x="9725722" y="283762"/>
            <a:ext cx="1628078" cy="1325689"/>
          </a:xfrm>
          <a:prstGeom prst="flowChartPrepa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2CB962CF-61A3-4EF9-94F6-7C59B03295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E69739CB-901F-429A-840E-07C2C969D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2409"/>
            <a:ext cx="8887522" cy="1651404"/>
          </a:xfrm>
        </p:spPr>
        <p:txBody>
          <a:bodyPr>
            <a:normAutofit/>
          </a:bodyPr>
          <a:lstStyle/>
          <a:p>
            <a:r>
              <a:rPr lang="it-IT" dirty="0">
                <a:solidFill>
                  <a:srgbClr val="002060"/>
                </a:solidFill>
                <a:latin typeface="Algerian" panose="04020705040A02060702" pitchFamily="82" charset="0"/>
              </a:rPr>
              <a:t>THE MERCHANT’S PERSONALITY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B3C9422-2DF6-45D5-B911-84F9212F4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090" y="1753813"/>
            <a:ext cx="11469819" cy="47755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After the analysis of the strategies used by the poet it follows that the merchant is:</a:t>
            </a:r>
          </a:p>
          <a:p>
            <a:pPr marL="0" indent="0">
              <a:buNone/>
            </a:pPr>
            <a:endParaRPr lang="en-US" sz="24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an extravagant and eccentric person</a:t>
            </a:r>
          </a:p>
          <a:p>
            <a:endParaRPr lang="en-US" sz="2400" b="1" i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 liar with an affected appearance</a:t>
            </a:r>
          </a:p>
          <a:p>
            <a:endParaRPr lang="en-US" sz="24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 </a:t>
            </a:r>
            <a:r>
              <a:rPr lang="en-US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self-centred</a:t>
            </a:r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man</a:t>
            </a:r>
          </a:p>
          <a:p>
            <a:endParaRPr lang="en-US" sz="24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not as competent in business as a merchant should be</a:t>
            </a:r>
          </a:p>
          <a:p>
            <a:endParaRPr lang="en-US" sz="2400" b="1" dirty="0">
              <a:solidFill>
                <a:srgbClr val="002060"/>
              </a:solidFill>
              <a:latin typeface="Bell MT" panose="02020503060305020303" pitchFamily="18" charset="0"/>
            </a:endParaRPr>
          </a:p>
          <a:p>
            <a:endParaRPr lang="en-US" sz="2400" b="1" dirty="0">
              <a:solidFill>
                <a:srgbClr val="002060"/>
              </a:solidFill>
              <a:latin typeface="Bell MT" panose="02020503060305020303" pitchFamily="18" charset="0"/>
            </a:endParaRPr>
          </a:p>
          <a:p>
            <a:endParaRPr lang="en-US" sz="2000" b="1" dirty="0">
              <a:solidFill>
                <a:srgbClr val="002060"/>
              </a:solidFill>
              <a:latin typeface="Bell MT" panose="02020503060305020303" pitchFamily="18" charset="0"/>
            </a:endParaRPr>
          </a:p>
          <a:p>
            <a:pPr marL="0" indent="0">
              <a:buNone/>
            </a:pPr>
            <a:endParaRPr lang="en-US" sz="2000" b="1" dirty="0">
              <a:solidFill>
                <a:srgbClr val="002060"/>
              </a:solidFill>
              <a:latin typeface="Bell MT" panose="02020503060305020303" pitchFamily="18" charset="0"/>
            </a:endParaRPr>
          </a:p>
          <a:p>
            <a:endParaRPr lang="it-IT" sz="1600" dirty="0"/>
          </a:p>
        </p:txBody>
      </p:sp>
      <p:pic>
        <p:nvPicPr>
          <p:cNvPr id="5" name="Elemento grafico 4" descr="Monete contorno">
            <a:extLst>
              <a:ext uri="{FF2B5EF4-FFF2-40B4-BE49-F238E27FC236}">
                <a16:creationId xmlns:a16="http://schemas.microsoft.com/office/drawing/2014/main" id="{AFC07D1B-E27C-4A62-A446-E4595978EB9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047605" y="472903"/>
            <a:ext cx="1069627" cy="1069627"/>
          </a:xfrm>
          <a:prstGeom prst="rect">
            <a:avLst/>
          </a:prstGeom>
        </p:spPr>
      </p:pic>
      <p:pic>
        <p:nvPicPr>
          <p:cNvPr id="6" name="Elemento grafico 5" descr="Cavallo con riempimento a tinta unita">
            <a:extLst>
              <a:ext uri="{FF2B5EF4-FFF2-40B4-BE49-F238E27FC236}">
                <a16:creationId xmlns:a16="http://schemas.microsoft.com/office/drawing/2014/main" id="{5AC03936-23CC-4D5B-B750-6122C52C363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041404" y="3346482"/>
            <a:ext cx="918496" cy="918496"/>
          </a:xfrm>
          <a:prstGeom prst="rect">
            <a:avLst/>
          </a:prstGeom>
        </p:spPr>
      </p:pic>
      <p:pic>
        <p:nvPicPr>
          <p:cNvPr id="14" name="Elemento grafico 13" descr="Grafico di tendenza al ribasso con riempimento a tinta unita">
            <a:extLst>
              <a:ext uri="{FF2B5EF4-FFF2-40B4-BE49-F238E27FC236}">
                <a16:creationId xmlns:a16="http://schemas.microsoft.com/office/drawing/2014/main" id="{C8BB9686-C548-4917-8A36-F5A804B4DD1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582419" y="510538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6963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F2B232F-A180-4684-BD84-FA1CA466EC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461472" y="3429000"/>
            <a:ext cx="7840202" cy="1171306"/>
          </a:xfrm>
          <a:effectLst>
            <a:reflection blurRad="6350" stA="50000" endA="295" endPos="92000" dist="101600" dir="5400000" sy="-100000" algn="bl" rotWithShape="0"/>
          </a:effectLst>
        </p:spPr>
        <p:txBody>
          <a:bodyPr>
            <a:noAutofit/>
          </a:bodyPr>
          <a:lstStyle/>
          <a:p>
            <a:r>
              <a:rPr lang="it-IT" sz="4400" dirty="0">
                <a:solidFill>
                  <a:srgbClr val="002060"/>
                </a:solidFill>
                <a:latin typeface="Algerian" panose="04020705040A02060702" pitchFamily="82" charset="0"/>
              </a:rPr>
              <a:t>THE MERCHANT AS A CELEBRITY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A6D633B9-DCA9-43C3-843B-5E9003F17A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4478" y="0"/>
            <a:ext cx="5035475" cy="6843268"/>
          </a:xfrm>
          <a:prstGeom prst="rect">
            <a:avLst/>
          </a:prstGeom>
        </p:spPr>
      </p:pic>
      <p:cxnSp>
        <p:nvCxnSpPr>
          <p:cNvPr id="6" name="Connettore 2 5">
            <a:extLst>
              <a:ext uri="{FF2B5EF4-FFF2-40B4-BE49-F238E27FC236}">
                <a16:creationId xmlns:a16="http://schemas.microsoft.com/office/drawing/2014/main" id="{7973DB28-71C6-4D4F-B86E-D180A91E63E1}"/>
              </a:ext>
            </a:extLst>
          </p:cNvPr>
          <p:cNvCxnSpPr>
            <a:cxnSpLocks/>
          </p:cNvCxnSpPr>
          <p:nvPr/>
        </p:nvCxnSpPr>
        <p:spPr>
          <a:xfrm flipH="1">
            <a:off x="6566577" y="633285"/>
            <a:ext cx="2680165" cy="0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8" name="Connettore 2 7">
            <a:extLst>
              <a:ext uri="{FF2B5EF4-FFF2-40B4-BE49-F238E27FC236}">
                <a16:creationId xmlns:a16="http://schemas.microsoft.com/office/drawing/2014/main" id="{7D874F54-60C6-44FE-9190-11BB3F2F3744}"/>
              </a:ext>
            </a:extLst>
          </p:cNvPr>
          <p:cNvCxnSpPr>
            <a:cxnSpLocks/>
          </p:cNvCxnSpPr>
          <p:nvPr/>
        </p:nvCxnSpPr>
        <p:spPr>
          <a:xfrm flipH="1">
            <a:off x="3990103" y="1488432"/>
            <a:ext cx="5256639" cy="0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0" name="Connettore 2 9">
            <a:extLst>
              <a:ext uri="{FF2B5EF4-FFF2-40B4-BE49-F238E27FC236}">
                <a16:creationId xmlns:a16="http://schemas.microsoft.com/office/drawing/2014/main" id="{088D172E-AFDE-468D-B5F5-2F0751EDE6F2}"/>
              </a:ext>
            </a:extLst>
          </p:cNvPr>
          <p:cNvCxnSpPr>
            <a:cxnSpLocks/>
          </p:cNvCxnSpPr>
          <p:nvPr/>
        </p:nvCxnSpPr>
        <p:spPr>
          <a:xfrm flipH="1">
            <a:off x="5559056" y="2683518"/>
            <a:ext cx="3873000" cy="0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B23E7D7B-BD4F-4DE1-9C9E-882EAA05BAB4}"/>
              </a:ext>
            </a:extLst>
          </p:cNvPr>
          <p:cNvCxnSpPr>
            <a:cxnSpLocks/>
          </p:cNvCxnSpPr>
          <p:nvPr/>
        </p:nvCxnSpPr>
        <p:spPr>
          <a:xfrm flipH="1">
            <a:off x="4273202" y="6192508"/>
            <a:ext cx="5288602" cy="0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977F3A80-4678-49BF-9592-BF5ADB93CAB9}"/>
              </a:ext>
            </a:extLst>
          </p:cNvPr>
          <p:cNvSpPr txBox="1"/>
          <p:nvPr/>
        </p:nvSpPr>
        <p:spPr>
          <a:xfrm>
            <a:off x="3608362" y="493811"/>
            <a:ext cx="3001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FLEMISH BEAVER HAT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CBE0D903-DB57-46DD-9D87-04AE2B58AE9C}"/>
              </a:ext>
            </a:extLst>
          </p:cNvPr>
          <p:cNvSpPr txBox="1"/>
          <p:nvPr/>
        </p:nvSpPr>
        <p:spPr>
          <a:xfrm>
            <a:off x="1427227" y="1191987"/>
            <a:ext cx="2181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FORKING</a:t>
            </a:r>
            <a:r>
              <a:rPr lang="it-IT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BEARD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02C0846F-8683-469F-B767-627838D3B50F}"/>
              </a:ext>
            </a:extLst>
          </p:cNvPr>
          <p:cNvSpPr txBox="1"/>
          <p:nvPr/>
        </p:nvSpPr>
        <p:spPr>
          <a:xfrm>
            <a:off x="3608362" y="2498852"/>
            <a:ext cx="2181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MOTLEY DRESS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17BD212C-CC0F-43C7-859A-EC582579909B}"/>
              </a:ext>
            </a:extLst>
          </p:cNvPr>
          <p:cNvSpPr txBox="1"/>
          <p:nvPr/>
        </p:nvSpPr>
        <p:spPr>
          <a:xfrm>
            <a:off x="1850571" y="6007842"/>
            <a:ext cx="2207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BUCKLED BOOTS</a:t>
            </a:r>
          </a:p>
        </p:txBody>
      </p:sp>
    </p:spTree>
    <p:extLst>
      <p:ext uri="{BB962C8B-B14F-4D97-AF65-F5344CB8AC3E}">
        <p14:creationId xmlns:p14="http://schemas.microsoft.com/office/powerpoint/2010/main" val="42172236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2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14"/>
                    </a14:imgEffect>
                    <a14:imgEffect>
                      <a14:saturation sat="115000"/>
                    </a14:imgEffect>
                  </a14:imgLayer>
                </a14:imgProps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DE82CCB-B914-4B3A-8EBC-E8DC6CAEA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741" y="184150"/>
            <a:ext cx="8213203" cy="1325563"/>
          </a:xfrm>
        </p:spPr>
        <p:txBody>
          <a:bodyPr>
            <a:normAutofit/>
          </a:bodyPr>
          <a:lstStyle/>
          <a:p>
            <a:r>
              <a:rPr lang="it-IT" dirty="0">
                <a:solidFill>
                  <a:srgbClr val="002060"/>
                </a:solidFill>
                <a:latin typeface="Algerian" panose="04020705040A02060702" pitchFamily="82" charset="0"/>
              </a:rPr>
              <a:t>the merchant as a symbol</a:t>
            </a:r>
          </a:p>
        </p:txBody>
      </p:sp>
      <p:sp>
        <p:nvSpPr>
          <p:cNvPr id="20" name="Content Placeholder 7">
            <a:extLst>
              <a:ext uri="{FF2B5EF4-FFF2-40B4-BE49-F238E27FC236}">
                <a16:creationId xmlns:a16="http://schemas.microsoft.com/office/drawing/2014/main" id="{2ECF81E3-D887-44E3-802A-DD094EECE3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621" y="1971199"/>
            <a:ext cx="7084580" cy="466725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 image reminds of:</a:t>
            </a:r>
          </a:p>
          <a:p>
            <a:pPr marL="0" indent="0">
              <a:buNone/>
            </a:pPr>
            <a:endParaRPr lang="en-US" sz="24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 idea of arrogance</a:t>
            </a:r>
          </a:p>
          <a:p>
            <a:endParaRPr lang="en-US" sz="24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 merchant’s desire to appear different         from his true nature.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1451D7B3-0FC1-4EC0-8D2C-E94A4F404286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aintBrus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64198" y="846931"/>
            <a:ext cx="5027802" cy="5791518"/>
          </a:xfrm>
          <a:prstGeom prst="rect">
            <a:avLst/>
          </a:prstGeom>
          <a:effectLst>
            <a:outerShdw blurRad="419100" dist="50800" dir="5400000" algn="ctr" rotWithShape="0">
              <a:srgbClr val="000000">
                <a:alpha val="43137"/>
              </a:srgbClr>
            </a:outerShdw>
            <a:reflection stA="33000" endPos="650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4227741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e 10">
            <a:extLst>
              <a:ext uri="{FF2B5EF4-FFF2-40B4-BE49-F238E27FC236}">
                <a16:creationId xmlns:a16="http://schemas.microsoft.com/office/drawing/2014/main" id="{6E5CE45C-EB0E-44FA-AF4E-678988C3D8B6}"/>
              </a:ext>
            </a:extLst>
          </p:cNvPr>
          <p:cNvSpPr/>
          <p:nvPr/>
        </p:nvSpPr>
        <p:spPr>
          <a:xfrm>
            <a:off x="10171800" y="4492099"/>
            <a:ext cx="1513114" cy="13736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0" name="Ovale 9">
            <a:extLst>
              <a:ext uri="{FF2B5EF4-FFF2-40B4-BE49-F238E27FC236}">
                <a16:creationId xmlns:a16="http://schemas.microsoft.com/office/drawing/2014/main" id="{25C6B8C7-30F1-4111-B5BF-F5992EA0C8B5}"/>
              </a:ext>
            </a:extLst>
          </p:cNvPr>
          <p:cNvSpPr/>
          <p:nvPr/>
        </p:nvSpPr>
        <p:spPr>
          <a:xfrm>
            <a:off x="8658687" y="2542941"/>
            <a:ext cx="1513113" cy="137363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AFCD2E71-ABA5-41C2-B61C-055B2ABDF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>
                <a:solidFill>
                  <a:srgbClr val="002060"/>
                </a:solidFill>
                <a:latin typeface="Algerian" panose="04020705040A02060702" pitchFamily="82" charset="0"/>
              </a:rPr>
              <a:t>The merchant nowadays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77A1010-F1A6-4654-8671-FD6F0437C5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27464"/>
            <a:ext cx="10994572" cy="5137554"/>
          </a:xfrm>
        </p:spPr>
        <p:txBody>
          <a:bodyPr>
            <a:normAutofit/>
          </a:bodyPr>
          <a:lstStyle/>
          <a:p>
            <a:r>
              <a:rPr lang="en-US" sz="2000" b="1" i="1" dirty="0">
                <a:solidFill>
                  <a:srgbClr val="002060"/>
                </a:solidFill>
                <a:latin typeface="Bell MT" panose="02020503060305020303" pitchFamily="18" charset="0"/>
              </a:rPr>
              <a:t> </a:t>
            </a: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negative impression of the merchant</a:t>
            </a:r>
          </a:p>
          <a:p>
            <a:pPr marL="0" indent="0">
              <a:buNone/>
            </a:pPr>
            <a:endParaRPr lang="en-US" sz="20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contrast between what he tells people and his true nature</a:t>
            </a:r>
          </a:p>
          <a:p>
            <a:pPr marL="0" indent="0">
              <a:buNone/>
            </a:pPr>
            <a:endParaRPr lang="en-US" sz="20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en-US" sz="20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  anyway</a:t>
            </a:r>
          </a:p>
          <a:p>
            <a:pPr marL="0" indent="0">
              <a:buNone/>
            </a:pPr>
            <a:endParaRPr lang="en-US" sz="20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en-US" sz="20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 merchant is a realistic character 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</a:p>
          <a:p>
            <a:endParaRPr lang="en-US" b="1" dirty="0">
              <a:solidFill>
                <a:srgbClr val="002060"/>
              </a:solidFill>
              <a:latin typeface="Bell MT" panose="02020503060305020303" pitchFamily="18" charset="0"/>
            </a:endParaRPr>
          </a:p>
          <a:p>
            <a:endParaRPr lang="it-IT" dirty="0"/>
          </a:p>
        </p:txBody>
      </p:sp>
      <p:pic>
        <p:nvPicPr>
          <p:cNvPr id="7" name="Elemento grafico 6" descr="Libro aperto contorno">
            <a:extLst>
              <a:ext uri="{FF2B5EF4-FFF2-40B4-BE49-F238E27FC236}">
                <a16:creationId xmlns:a16="http://schemas.microsoft.com/office/drawing/2014/main" id="{41B067C5-96B4-4E22-AB03-B726C456CF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52871" y="2856253"/>
            <a:ext cx="914400" cy="914400"/>
          </a:xfrm>
          <a:prstGeom prst="rect">
            <a:avLst/>
          </a:prstGeom>
        </p:spPr>
      </p:pic>
      <p:pic>
        <p:nvPicPr>
          <p:cNvPr id="9" name="Elemento grafico 8" descr="Ciak contorno">
            <a:extLst>
              <a:ext uri="{FF2B5EF4-FFF2-40B4-BE49-F238E27FC236}">
                <a16:creationId xmlns:a16="http://schemas.microsoft.com/office/drawing/2014/main" id="{52FB0871-3E8B-4A58-A99B-B143BE4CBF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39400" y="4721719"/>
            <a:ext cx="914400" cy="914400"/>
          </a:xfrm>
          <a:prstGeom prst="rect">
            <a:avLst/>
          </a:prstGeom>
        </p:spPr>
      </p:pic>
      <p:cxnSp>
        <p:nvCxnSpPr>
          <p:cNvPr id="5" name="Connettore 2 4">
            <a:extLst>
              <a:ext uri="{FF2B5EF4-FFF2-40B4-BE49-F238E27FC236}">
                <a16:creationId xmlns:a16="http://schemas.microsoft.com/office/drawing/2014/main" id="{B4F54640-D65D-4307-8C47-35B14312C13A}"/>
              </a:ext>
            </a:extLst>
          </p:cNvPr>
          <p:cNvCxnSpPr>
            <a:cxnSpLocks/>
          </p:cNvCxnSpPr>
          <p:nvPr/>
        </p:nvCxnSpPr>
        <p:spPr>
          <a:xfrm>
            <a:off x="2776756" y="2038525"/>
            <a:ext cx="0" cy="69628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2 13">
            <a:extLst>
              <a:ext uri="{FF2B5EF4-FFF2-40B4-BE49-F238E27FC236}">
                <a16:creationId xmlns:a16="http://schemas.microsoft.com/office/drawing/2014/main" id="{59821977-D42D-4E04-99B2-6ADCB959BCF6}"/>
              </a:ext>
            </a:extLst>
          </p:cNvPr>
          <p:cNvCxnSpPr/>
          <p:nvPr/>
        </p:nvCxnSpPr>
        <p:spPr>
          <a:xfrm>
            <a:off x="2776756" y="3229761"/>
            <a:ext cx="0" cy="62917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2 15">
            <a:extLst>
              <a:ext uri="{FF2B5EF4-FFF2-40B4-BE49-F238E27FC236}">
                <a16:creationId xmlns:a16="http://schemas.microsoft.com/office/drawing/2014/main" id="{37E9DEFE-185B-4C7B-8028-52A08D4771BC}"/>
              </a:ext>
            </a:extLst>
          </p:cNvPr>
          <p:cNvCxnSpPr/>
          <p:nvPr/>
        </p:nvCxnSpPr>
        <p:spPr>
          <a:xfrm>
            <a:off x="2776756" y="4530055"/>
            <a:ext cx="0" cy="58918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37754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14"/>
                    </a14:imgEffect>
                    <a14:imgEffect>
                      <a14:saturation sat="115000"/>
                    </a14:imgEffect>
                  </a14:imgLayer>
                </a14:imgProps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2CB962CF-61A3-4EF9-94F6-7C59B03295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40BA4E59-EC82-4FB3-BADE-F144D62EE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3423" y="201035"/>
            <a:ext cx="10243920" cy="1722126"/>
          </a:xfrm>
        </p:spPr>
        <p:txBody>
          <a:bodyPr>
            <a:normAutofit/>
          </a:bodyPr>
          <a:lstStyle/>
          <a:p>
            <a:r>
              <a:rPr lang="it-IT" sz="4000" dirty="0">
                <a:solidFill>
                  <a:srgbClr val="002060"/>
                </a:solidFill>
                <a:latin typeface="Algerian" panose="04020705040A02060702" pitchFamily="82" charset="0"/>
              </a:rPr>
              <a:t>The merchant in the middle </a:t>
            </a:r>
            <a:r>
              <a:rPr lang="it-IT" sz="4000" dirty="0" err="1">
                <a:solidFill>
                  <a:srgbClr val="002060"/>
                </a:solidFill>
                <a:latin typeface="Algerian" panose="04020705040A02060702" pitchFamily="82" charset="0"/>
              </a:rPr>
              <a:t>ages</a:t>
            </a:r>
            <a:endParaRPr lang="it-IT" sz="4000" dirty="0">
              <a:solidFill>
                <a:srgbClr val="002060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20DFB2E-6688-4F6A-B036-08F46720B8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9518" y="1923161"/>
            <a:ext cx="11015970" cy="4616535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Affirmation of the </a:t>
            </a:r>
            <a:r>
              <a:rPr lang="en-US" sz="2000" b="1" u="sng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middle class </a:t>
            </a: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 the 14th century</a:t>
            </a:r>
          </a:p>
          <a:p>
            <a:endParaRPr lang="en-US" sz="20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Profound novelty within medieval society                static vision of reality</a:t>
            </a:r>
          </a:p>
          <a:p>
            <a:endParaRPr lang="en-US" sz="20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Political satire towards the middle class           </a:t>
            </a:r>
          </a:p>
          <a:p>
            <a:pPr marL="0" indent="0">
              <a:buNone/>
            </a:pPr>
            <a:endParaRPr lang="en-US" sz="20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merchants</a:t>
            </a:r>
          </a:p>
          <a:p>
            <a:pPr marL="0" indent="0">
              <a:buNone/>
            </a:pPr>
            <a:endParaRPr lang="en-US" sz="20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liars who manage to hide their true nature.</a:t>
            </a:r>
          </a:p>
          <a:p>
            <a:endParaRPr lang="en-US" sz="2000" b="1" dirty="0">
              <a:solidFill>
                <a:srgbClr val="002060"/>
              </a:solidFill>
              <a:latin typeface="Bell MT" panose="02020503060305020303" pitchFamily="18" charset="0"/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rgbClr val="002060"/>
                </a:solidFill>
                <a:latin typeface="Bell MT" panose="02020503060305020303" pitchFamily="18" charset="0"/>
              </a:rPr>
              <a:t> </a:t>
            </a:r>
            <a:endParaRPr lang="it-IT" sz="2000" b="1" dirty="0">
              <a:solidFill>
                <a:srgbClr val="002060"/>
              </a:solidFill>
              <a:latin typeface="Bell MT" panose="02020503060305020303" pitchFamily="18" charset="0"/>
            </a:endParaRPr>
          </a:p>
        </p:txBody>
      </p:sp>
      <p:pic>
        <p:nvPicPr>
          <p:cNvPr id="5" name="Elemento grafico 4" descr="Barca a vela con riempimento a tinta unita">
            <a:extLst>
              <a:ext uri="{FF2B5EF4-FFF2-40B4-BE49-F238E27FC236}">
                <a16:creationId xmlns:a16="http://schemas.microsoft.com/office/drawing/2014/main" id="{F5082639-256F-4AFD-8578-23E3D8EEC7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475383" y="3846322"/>
            <a:ext cx="1264869" cy="1264869"/>
          </a:xfrm>
          <a:prstGeom prst="rect">
            <a:avLst/>
          </a:prstGeom>
        </p:spPr>
      </p:pic>
      <p:pic>
        <p:nvPicPr>
          <p:cNvPr id="7" name="Elemento grafico 6" descr="Barca a vela contorno">
            <a:extLst>
              <a:ext uri="{FF2B5EF4-FFF2-40B4-BE49-F238E27FC236}">
                <a16:creationId xmlns:a16="http://schemas.microsoft.com/office/drawing/2014/main" id="{F0258220-2807-4477-8CA4-2523132E6F4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023715" y="1802022"/>
            <a:ext cx="2236102" cy="2236102"/>
          </a:xfrm>
          <a:prstGeom prst="rect">
            <a:avLst/>
          </a:prstGeom>
        </p:spPr>
      </p:pic>
      <p:cxnSp>
        <p:nvCxnSpPr>
          <p:cNvPr id="6" name="Connettore 2 5">
            <a:extLst>
              <a:ext uri="{FF2B5EF4-FFF2-40B4-BE49-F238E27FC236}">
                <a16:creationId xmlns:a16="http://schemas.microsoft.com/office/drawing/2014/main" id="{8F927274-0BDD-40B2-9E31-976B5A271BD5}"/>
              </a:ext>
            </a:extLst>
          </p:cNvPr>
          <p:cNvCxnSpPr/>
          <p:nvPr/>
        </p:nvCxnSpPr>
        <p:spPr>
          <a:xfrm>
            <a:off x="6096000" y="2900794"/>
            <a:ext cx="584433" cy="0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2 8">
            <a:extLst>
              <a:ext uri="{FF2B5EF4-FFF2-40B4-BE49-F238E27FC236}">
                <a16:creationId xmlns:a16="http://schemas.microsoft.com/office/drawing/2014/main" id="{EC328D23-BE22-4049-8CBD-71196B5ED357}"/>
              </a:ext>
            </a:extLst>
          </p:cNvPr>
          <p:cNvCxnSpPr/>
          <p:nvPr/>
        </p:nvCxnSpPr>
        <p:spPr>
          <a:xfrm>
            <a:off x="2407640" y="3857761"/>
            <a:ext cx="0" cy="360726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2 10">
            <a:extLst>
              <a:ext uri="{FF2B5EF4-FFF2-40B4-BE49-F238E27FC236}">
                <a16:creationId xmlns:a16="http://schemas.microsoft.com/office/drawing/2014/main" id="{092604EB-891F-449C-84E8-1A209D4ACE99}"/>
              </a:ext>
            </a:extLst>
          </p:cNvPr>
          <p:cNvCxnSpPr/>
          <p:nvPr/>
        </p:nvCxnSpPr>
        <p:spPr>
          <a:xfrm>
            <a:off x="2407640" y="4650438"/>
            <a:ext cx="0" cy="460753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575978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64F20961DBC440B6C040BCB422BF03" ma:contentTypeVersion="9" ma:contentTypeDescription="Create a new document." ma:contentTypeScope="" ma:versionID="35866b750b0972f6ac662576c77ba5d6">
  <xsd:schema xmlns:xsd="http://www.w3.org/2001/XMLSchema" xmlns:xs="http://www.w3.org/2001/XMLSchema" xmlns:p="http://schemas.microsoft.com/office/2006/metadata/properties" xmlns:ns2="ec1ba561-270f-4db0-a826-4e830163c8e8" targetNamespace="http://schemas.microsoft.com/office/2006/metadata/properties" ma:root="true" ma:fieldsID="807c78f8b73df02bc35e078fb1202164" ns2:_="">
    <xsd:import namespace="ec1ba561-270f-4db0-a826-4e830163c8e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1ba561-270f-4db0-a826-4e830163c8e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517FE2F-8B73-4D2C-9FBF-84008EF8619B}">
  <ds:schemaRefs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ec1ba561-270f-4db0-a826-4e830163c8e8"/>
    <ds:schemaRef ds:uri="http://www.w3.org/XML/1998/namespace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583E8210-5279-4283-B107-D5D4C2A4CB3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A1D4146-ECEB-4342-8DFA-6B277ECC90F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c1ba561-270f-4db0-a826-4e830163c8e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1497</TotalTime>
  <Words>326</Words>
  <Application>Microsoft Office PowerPoint</Application>
  <PresentationFormat>Widescreen</PresentationFormat>
  <Paragraphs>101</Paragraphs>
  <Slides>10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7" baseType="lpstr">
      <vt:lpstr>Algerian</vt:lpstr>
      <vt:lpstr>Arial</vt:lpstr>
      <vt:lpstr>Bell MT</vt:lpstr>
      <vt:lpstr>Calibri</vt:lpstr>
      <vt:lpstr>Calibri Light</vt:lpstr>
      <vt:lpstr>Cambria</vt:lpstr>
      <vt:lpstr>Tema di Office</vt:lpstr>
      <vt:lpstr>Web quest </vt:lpstr>
      <vt:lpstr>Presentazione standard di PowerPoint</vt:lpstr>
      <vt:lpstr>INTRODUCTION</vt:lpstr>
      <vt:lpstr>CHARACTERISATION </vt:lpstr>
      <vt:lpstr>THE MERCHANT’S PERSONALITY</vt:lpstr>
      <vt:lpstr>THE MERCHANT AS A CELEBRITY</vt:lpstr>
      <vt:lpstr>the merchant as a symbol</vt:lpstr>
      <vt:lpstr>The merchant nowadays</vt:lpstr>
      <vt:lpstr>The merchant in the middle ages</vt:lpstr>
      <vt:lpstr>CREDITS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MERCHANT</dc:title>
  <dc:creator>Dotteschini Giulia</dc:creator>
  <cp:lastModifiedBy>Dotteschini Giulia</cp:lastModifiedBy>
  <cp:revision>16</cp:revision>
  <dcterms:created xsi:type="dcterms:W3CDTF">2021-03-01T17:02:54Z</dcterms:created>
  <dcterms:modified xsi:type="dcterms:W3CDTF">2021-04-05T11:19:47Z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0x0101005664F20961DBC440B6C040BCB422BF03</vt:lpwstr>
  </property>
</Properties>
</file>