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slideLayouts/slideLayout114.xml" ContentType="application/vnd.openxmlformats-officedocument.presentationml.slideLayout+xml"/>
  <Override PartName="/ppt/theme/theme7.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 id="2147483688" r:id="rId6"/>
    <p:sldMasterId id="2147483720" r:id="rId7"/>
    <p:sldMasterId id="2147483722" r:id="rId8"/>
    <p:sldMasterId id="2147483750" r:id="rId9"/>
    <p:sldMasterId id="2147483781" r:id="rId10"/>
    <p:sldMasterId id="2147483845" r:id="rId11"/>
    <p:sldMasterId id="2147483865" r:id="rId12"/>
    <p:sldMasterId id="2147484100" r:id="rId13"/>
  </p:sldMasterIdLst>
  <p:notesMasterIdLst>
    <p:notesMasterId r:id="rId21"/>
  </p:notesMasterIdLst>
  <p:sldIdLst>
    <p:sldId id="256" r:id="rId14"/>
    <p:sldId id="262" r:id="rId15"/>
    <p:sldId id="257" r:id="rId16"/>
    <p:sldId id="258" r:id="rId17"/>
    <p:sldId id="259" r:id="rId18"/>
    <p:sldId id="261" r:id="rId19"/>
    <p:sldId id="260"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snapToObjects="1">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35FC4-7D89-466B-9D0B-4B77E236433E}" type="doc">
      <dgm:prSet loTypeId="urn:microsoft.com/office/officeart/2005/8/layout/vList2" loCatId="list" qsTypeId="urn:microsoft.com/office/officeart/2005/8/quickstyle/simple4" qsCatId="simple" csTypeId="urn:microsoft.com/office/officeart/2005/8/colors/accent1_3" csCatId="accent1"/>
      <dgm:spPr/>
      <dgm:t>
        <a:bodyPr/>
        <a:lstStyle/>
        <a:p>
          <a:endParaRPr lang="en-US"/>
        </a:p>
      </dgm:t>
    </dgm:pt>
    <dgm:pt modelId="{5F87CF1E-1368-457B-8A21-38F67CD94D04}">
      <dgm:prSet/>
      <dgm:spPr/>
      <dgm:t>
        <a:bodyPr/>
        <a:lstStyle/>
        <a:p>
          <a:r>
            <a:rPr lang="en-GB" dirty="0"/>
            <a:t>Article Definition </a:t>
          </a:r>
          <a:endParaRPr lang="en-US" dirty="0"/>
        </a:p>
      </dgm:t>
    </dgm:pt>
    <dgm:pt modelId="{956B6BDD-BDF3-49E0-B67F-DA235B6E92A3}" type="parTrans" cxnId="{455F9296-4956-4B1E-8438-250E34667443}">
      <dgm:prSet/>
      <dgm:spPr/>
      <dgm:t>
        <a:bodyPr/>
        <a:lstStyle/>
        <a:p>
          <a:endParaRPr lang="en-US"/>
        </a:p>
      </dgm:t>
    </dgm:pt>
    <dgm:pt modelId="{6726ADF3-C4BE-4ED3-B36D-91C332916287}" type="sibTrans" cxnId="{455F9296-4956-4B1E-8438-250E34667443}">
      <dgm:prSet/>
      <dgm:spPr/>
      <dgm:t>
        <a:bodyPr/>
        <a:lstStyle/>
        <a:p>
          <a:endParaRPr lang="en-US"/>
        </a:p>
      </dgm:t>
    </dgm:pt>
    <dgm:pt modelId="{349D6C17-7D26-45E7-9FB4-5D2708EDA502}">
      <dgm:prSet/>
      <dgm:spPr/>
      <dgm:t>
        <a:bodyPr/>
        <a:lstStyle/>
        <a:p>
          <a:r>
            <a:rPr lang="en-GB"/>
            <a:t>How is the article abused nowadays?</a:t>
          </a:r>
          <a:endParaRPr lang="en-US"/>
        </a:p>
      </dgm:t>
    </dgm:pt>
    <dgm:pt modelId="{BA7B7AA8-29F2-459A-8C46-A7D4118EAB7D}" type="parTrans" cxnId="{15FB1679-8D21-46B6-A488-69CD1B1DDCF1}">
      <dgm:prSet/>
      <dgm:spPr/>
      <dgm:t>
        <a:bodyPr/>
        <a:lstStyle/>
        <a:p>
          <a:endParaRPr lang="en-US"/>
        </a:p>
      </dgm:t>
    </dgm:pt>
    <dgm:pt modelId="{C6EDBC94-6C49-404B-B5B5-E9E98AB3F7DA}" type="sibTrans" cxnId="{15FB1679-8D21-46B6-A488-69CD1B1DDCF1}">
      <dgm:prSet/>
      <dgm:spPr/>
      <dgm:t>
        <a:bodyPr/>
        <a:lstStyle/>
        <a:p>
          <a:endParaRPr lang="en-US"/>
        </a:p>
      </dgm:t>
    </dgm:pt>
    <dgm:pt modelId="{629008BC-DED0-44C0-9D67-99A6D3020F50}">
      <dgm:prSet/>
      <dgm:spPr/>
      <dgm:t>
        <a:bodyPr/>
        <a:lstStyle/>
        <a:p>
          <a:r>
            <a:rPr lang="en-GB"/>
            <a:t>An example from history</a:t>
          </a:r>
          <a:endParaRPr lang="en-US"/>
        </a:p>
      </dgm:t>
    </dgm:pt>
    <dgm:pt modelId="{C92D563A-2EDC-4A11-9709-37A48F771A6A}" type="parTrans" cxnId="{5B6076A1-5158-4655-BB8A-773D2F716D44}">
      <dgm:prSet/>
      <dgm:spPr/>
      <dgm:t>
        <a:bodyPr/>
        <a:lstStyle/>
        <a:p>
          <a:endParaRPr lang="en-US"/>
        </a:p>
      </dgm:t>
    </dgm:pt>
    <dgm:pt modelId="{1DF7636E-933F-4CFD-A718-60DAAC332265}" type="sibTrans" cxnId="{5B6076A1-5158-4655-BB8A-773D2F716D44}">
      <dgm:prSet/>
      <dgm:spPr/>
      <dgm:t>
        <a:bodyPr/>
        <a:lstStyle/>
        <a:p>
          <a:endParaRPr lang="en-US"/>
        </a:p>
      </dgm:t>
    </dgm:pt>
    <dgm:pt modelId="{F60D790D-E10B-4290-9F59-1ADF71691F61}">
      <dgm:prSet/>
      <dgm:spPr/>
      <dgm:t>
        <a:bodyPr/>
        <a:lstStyle/>
        <a:p>
          <a:r>
            <a:rPr lang="en-GB"/>
            <a:t>Relations to us</a:t>
          </a:r>
          <a:endParaRPr lang="en-US"/>
        </a:p>
      </dgm:t>
    </dgm:pt>
    <dgm:pt modelId="{592C960B-31F4-4FBA-86A3-946742142876}" type="parTrans" cxnId="{E537EEAB-A4B2-446D-8419-18545211CA3E}">
      <dgm:prSet/>
      <dgm:spPr/>
      <dgm:t>
        <a:bodyPr/>
        <a:lstStyle/>
        <a:p>
          <a:endParaRPr lang="en-US"/>
        </a:p>
      </dgm:t>
    </dgm:pt>
    <dgm:pt modelId="{0DD019C2-420F-4B0D-A339-10597D1D6522}" type="sibTrans" cxnId="{E537EEAB-A4B2-446D-8419-18545211CA3E}">
      <dgm:prSet/>
      <dgm:spPr/>
      <dgm:t>
        <a:bodyPr/>
        <a:lstStyle/>
        <a:p>
          <a:endParaRPr lang="en-US"/>
        </a:p>
      </dgm:t>
    </dgm:pt>
    <dgm:pt modelId="{3C816AF4-EB1A-462F-91EB-2B1F4B3F8AA6}" type="pres">
      <dgm:prSet presAssocID="{44935FC4-7D89-466B-9D0B-4B77E236433E}" presName="linear" presStyleCnt="0">
        <dgm:presLayoutVars>
          <dgm:animLvl val="lvl"/>
          <dgm:resizeHandles val="exact"/>
        </dgm:presLayoutVars>
      </dgm:prSet>
      <dgm:spPr/>
    </dgm:pt>
    <dgm:pt modelId="{641D1143-B545-4580-A32A-B5B5B4EE3FBD}" type="pres">
      <dgm:prSet presAssocID="{5F87CF1E-1368-457B-8A21-38F67CD94D04}" presName="parentText" presStyleLbl="node1" presStyleIdx="0" presStyleCnt="4">
        <dgm:presLayoutVars>
          <dgm:chMax val="0"/>
          <dgm:bulletEnabled val="1"/>
        </dgm:presLayoutVars>
      </dgm:prSet>
      <dgm:spPr/>
    </dgm:pt>
    <dgm:pt modelId="{F0717010-FF80-4076-8BC4-EB89EE4A68A3}" type="pres">
      <dgm:prSet presAssocID="{6726ADF3-C4BE-4ED3-B36D-91C332916287}" presName="spacer" presStyleCnt="0"/>
      <dgm:spPr/>
    </dgm:pt>
    <dgm:pt modelId="{F8A02D70-EFE3-4DDC-90E3-B2EE878AAE5C}" type="pres">
      <dgm:prSet presAssocID="{349D6C17-7D26-45E7-9FB4-5D2708EDA502}" presName="parentText" presStyleLbl="node1" presStyleIdx="1" presStyleCnt="4">
        <dgm:presLayoutVars>
          <dgm:chMax val="0"/>
          <dgm:bulletEnabled val="1"/>
        </dgm:presLayoutVars>
      </dgm:prSet>
      <dgm:spPr/>
    </dgm:pt>
    <dgm:pt modelId="{4557E7FF-4164-4C5D-B06A-B0C2567305E7}" type="pres">
      <dgm:prSet presAssocID="{C6EDBC94-6C49-404B-B5B5-E9E98AB3F7DA}" presName="spacer" presStyleCnt="0"/>
      <dgm:spPr/>
    </dgm:pt>
    <dgm:pt modelId="{C1AE9BD8-F572-4FB6-B941-7570631490F8}" type="pres">
      <dgm:prSet presAssocID="{629008BC-DED0-44C0-9D67-99A6D3020F50}" presName="parentText" presStyleLbl="node1" presStyleIdx="2" presStyleCnt="4">
        <dgm:presLayoutVars>
          <dgm:chMax val="0"/>
          <dgm:bulletEnabled val="1"/>
        </dgm:presLayoutVars>
      </dgm:prSet>
      <dgm:spPr/>
    </dgm:pt>
    <dgm:pt modelId="{9D3BFB34-977A-4702-8F33-79786BE6520C}" type="pres">
      <dgm:prSet presAssocID="{1DF7636E-933F-4CFD-A718-60DAAC332265}" presName="spacer" presStyleCnt="0"/>
      <dgm:spPr/>
    </dgm:pt>
    <dgm:pt modelId="{FD51C3DD-9710-4FB0-900D-F578EDA6B6C3}" type="pres">
      <dgm:prSet presAssocID="{F60D790D-E10B-4290-9F59-1ADF71691F61}" presName="parentText" presStyleLbl="node1" presStyleIdx="3" presStyleCnt="4">
        <dgm:presLayoutVars>
          <dgm:chMax val="0"/>
          <dgm:bulletEnabled val="1"/>
        </dgm:presLayoutVars>
      </dgm:prSet>
      <dgm:spPr/>
    </dgm:pt>
  </dgm:ptLst>
  <dgm:cxnLst>
    <dgm:cxn modelId="{44A7C705-A445-4B89-BE89-E21C28F82F77}" type="presOf" srcId="{349D6C17-7D26-45E7-9FB4-5D2708EDA502}" destId="{F8A02D70-EFE3-4DDC-90E3-B2EE878AAE5C}" srcOrd="0" destOrd="0" presId="urn:microsoft.com/office/officeart/2005/8/layout/vList2"/>
    <dgm:cxn modelId="{13EB4819-45C9-46C6-82AE-7DB8F95B4606}" type="presOf" srcId="{F60D790D-E10B-4290-9F59-1ADF71691F61}" destId="{FD51C3DD-9710-4FB0-900D-F578EDA6B6C3}" srcOrd="0" destOrd="0" presId="urn:microsoft.com/office/officeart/2005/8/layout/vList2"/>
    <dgm:cxn modelId="{15FB1679-8D21-46B6-A488-69CD1B1DDCF1}" srcId="{44935FC4-7D89-466B-9D0B-4B77E236433E}" destId="{349D6C17-7D26-45E7-9FB4-5D2708EDA502}" srcOrd="1" destOrd="0" parTransId="{BA7B7AA8-29F2-459A-8C46-A7D4118EAB7D}" sibTransId="{C6EDBC94-6C49-404B-B5B5-E9E98AB3F7DA}"/>
    <dgm:cxn modelId="{455F9296-4956-4B1E-8438-250E34667443}" srcId="{44935FC4-7D89-466B-9D0B-4B77E236433E}" destId="{5F87CF1E-1368-457B-8A21-38F67CD94D04}" srcOrd="0" destOrd="0" parTransId="{956B6BDD-BDF3-49E0-B67F-DA235B6E92A3}" sibTransId="{6726ADF3-C4BE-4ED3-B36D-91C332916287}"/>
    <dgm:cxn modelId="{F9E0B89A-8EFA-4BE8-8AC5-518703E24A72}" type="presOf" srcId="{629008BC-DED0-44C0-9D67-99A6D3020F50}" destId="{C1AE9BD8-F572-4FB6-B941-7570631490F8}" srcOrd="0" destOrd="0" presId="urn:microsoft.com/office/officeart/2005/8/layout/vList2"/>
    <dgm:cxn modelId="{5B6076A1-5158-4655-BB8A-773D2F716D44}" srcId="{44935FC4-7D89-466B-9D0B-4B77E236433E}" destId="{629008BC-DED0-44C0-9D67-99A6D3020F50}" srcOrd="2" destOrd="0" parTransId="{C92D563A-2EDC-4A11-9709-37A48F771A6A}" sibTransId="{1DF7636E-933F-4CFD-A718-60DAAC332265}"/>
    <dgm:cxn modelId="{CD57C0A8-142C-417E-A5F9-FE070616051D}" type="presOf" srcId="{5F87CF1E-1368-457B-8A21-38F67CD94D04}" destId="{641D1143-B545-4580-A32A-B5B5B4EE3FBD}" srcOrd="0" destOrd="0" presId="urn:microsoft.com/office/officeart/2005/8/layout/vList2"/>
    <dgm:cxn modelId="{E537EEAB-A4B2-446D-8419-18545211CA3E}" srcId="{44935FC4-7D89-466B-9D0B-4B77E236433E}" destId="{F60D790D-E10B-4290-9F59-1ADF71691F61}" srcOrd="3" destOrd="0" parTransId="{592C960B-31F4-4FBA-86A3-946742142876}" sibTransId="{0DD019C2-420F-4B0D-A339-10597D1D6522}"/>
    <dgm:cxn modelId="{784C98C6-56AE-4155-90DC-873F494AB377}" type="presOf" srcId="{44935FC4-7D89-466B-9D0B-4B77E236433E}" destId="{3C816AF4-EB1A-462F-91EB-2B1F4B3F8AA6}" srcOrd="0" destOrd="0" presId="urn:microsoft.com/office/officeart/2005/8/layout/vList2"/>
    <dgm:cxn modelId="{A2D22455-C713-41E3-A841-FAA50675B069}" type="presParOf" srcId="{3C816AF4-EB1A-462F-91EB-2B1F4B3F8AA6}" destId="{641D1143-B545-4580-A32A-B5B5B4EE3FBD}" srcOrd="0" destOrd="0" presId="urn:microsoft.com/office/officeart/2005/8/layout/vList2"/>
    <dgm:cxn modelId="{3BA61123-22C8-41ED-AEAF-E1AD3A5A8F36}" type="presParOf" srcId="{3C816AF4-EB1A-462F-91EB-2B1F4B3F8AA6}" destId="{F0717010-FF80-4076-8BC4-EB89EE4A68A3}" srcOrd="1" destOrd="0" presId="urn:microsoft.com/office/officeart/2005/8/layout/vList2"/>
    <dgm:cxn modelId="{F1CA2C9D-87A7-48B4-9F5E-C8BF141316B0}" type="presParOf" srcId="{3C816AF4-EB1A-462F-91EB-2B1F4B3F8AA6}" destId="{F8A02D70-EFE3-4DDC-90E3-B2EE878AAE5C}" srcOrd="2" destOrd="0" presId="urn:microsoft.com/office/officeart/2005/8/layout/vList2"/>
    <dgm:cxn modelId="{E3F3F636-7A21-43DF-AA27-E885F882FB5C}" type="presParOf" srcId="{3C816AF4-EB1A-462F-91EB-2B1F4B3F8AA6}" destId="{4557E7FF-4164-4C5D-B06A-B0C2567305E7}" srcOrd="3" destOrd="0" presId="urn:microsoft.com/office/officeart/2005/8/layout/vList2"/>
    <dgm:cxn modelId="{80DDCB33-9AF6-4268-B123-569D21AF0438}" type="presParOf" srcId="{3C816AF4-EB1A-462F-91EB-2B1F4B3F8AA6}" destId="{C1AE9BD8-F572-4FB6-B941-7570631490F8}" srcOrd="4" destOrd="0" presId="urn:microsoft.com/office/officeart/2005/8/layout/vList2"/>
    <dgm:cxn modelId="{87709E4F-0C2C-4474-BBE2-47A19377A4D3}" type="presParOf" srcId="{3C816AF4-EB1A-462F-91EB-2B1F4B3F8AA6}" destId="{9D3BFB34-977A-4702-8F33-79786BE6520C}" srcOrd="5" destOrd="0" presId="urn:microsoft.com/office/officeart/2005/8/layout/vList2"/>
    <dgm:cxn modelId="{158871AC-34C8-4471-BCF2-13E2E0398DC9}" type="presParOf" srcId="{3C816AF4-EB1A-462F-91EB-2B1F4B3F8AA6}" destId="{FD51C3DD-9710-4FB0-900D-F578EDA6B6C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D1143-B545-4580-A32A-B5B5B4EE3FBD}">
      <dsp:nvSpPr>
        <dsp:cNvPr id="0" name=""/>
        <dsp:cNvSpPr/>
      </dsp:nvSpPr>
      <dsp:spPr>
        <a:xfrm>
          <a:off x="0" y="22155"/>
          <a:ext cx="5728344" cy="1152029"/>
        </a:xfrm>
        <a:prstGeom prst="roundRect">
          <a:avLst/>
        </a:prstGeom>
        <a:blipFill rotWithShape="1">
          <a:blip xmlns:r="http://schemas.openxmlformats.org/officeDocument/2006/relationships" r:embed="rId1">
            <a:duotone>
              <a:schemeClr val="accent1">
                <a:shade val="80000"/>
                <a:hueOff val="0"/>
                <a:satOff val="0"/>
                <a:lumOff val="0"/>
                <a:alphaOff val="0"/>
                <a:tint val="98000"/>
                <a:lumMod val="102000"/>
              </a:schemeClr>
              <a:schemeClr val="accent1">
                <a:shade val="80000"/>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Article Definition </a:t>
          </a:r>
          <a:endParaRPr lang="en-US" sz="2900" kern="1200" dirty="0"/>
        </a:p>
      </dsp:txBody>
      <dsp:txXfrm>
        <a:off x="56237" y="78392"/>
        <a:ext cx="5615870" cy="1039555"/>
      </dsp:txXfrm>
    </dsp:sp>
    <dsp:sp modelId="{F8A02D70-EFE3-4DDC-90E3-B2EE878AAE5C}">
      <dsp:nvSpPr>
        <dsp:cNvPr id="0" name=""/>
        <dsp:cNvSpPr/>
      </dsp:nvSpPr>
      <dsp:spPr>
        <a:xfrm>
          <a:off x="0" y="1257705"/>
          <a:ext cx="5728344" cy="1152029"/>
        </a:xfrm>
        <a:prstGeom prst="roundRect">
          <a:avLst/>
        </a:prstGeom>
        <a:blipFill rotWithShape="1">
          <a:blip xmlns:r="http://schemas.openxmlformats.org/officeDocument/2006/relationships" r:embed="rId1">
            <a:duotone>
              <a:schemeClr val="accent1">
                <a:shade val="80000"/>
                <a:hueOff val="99852"/>
                <a:satOff val="4130"/>
                <a:lumOff val="8515"/>
                <a:alphaOff val="0"/>
                <a:tint val="98000"/>
                <a:lumMod val="102000"/>
              </a:schemeClr>
              <a:schemeClr val="accent1">
                <a:shade val="80000"/>
                <a:hueOff val="99852"/>
                <a:satOff val="4130"/>
                <a:lumOff val="8515"/>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How is the article abused nowadays?</a:t>
          </a:r>
          <a:endParaRPr lang="en-US" sz="2900" kern="1200"/>
        </a:p>
      </dsp:txBody>
      <dsp:txXfrm>
        <a:off x="56237" y="1313942"/>
        <a:ext cx="5615870" cy="1039555"/>
      </dsp:txXfrm>
    </dsp:sp>
    <dsp:sp modelId="{C1AE9BD8-F572-4FB6-B941-7570631490F8}">
      <dsp:nvSpPr>
        <dsp:cNvPr id="0" name=""/>
        <dsp:cNvSpPr/>
      </dsp:nvSpPr>
      <dsp:spPr>
        <a:xfrm>
          <a:off x="0" y="2493255"/>
          <a:ext cx="5728344" cy="1152029"/>
        </a:xfrm>
        <a:prstGeom prst="roundRect">
          <a:avLst/>
        </a:prstGeom>
        <a:blipFill rotWithShape="1">
          <a:blip xmlns:r="http://schemas.openxmlformats.org/officeDocument/2006/relationships" r:embed="rId1">
            <a:duotone>
              <a:schemeClr val="accent1">
                <a:shade val="80000"/>
                <a:hueOff val="199705"/>
                <a:satOff val="8261"/>
                <a:lumOff val="17029"/>
                <a:alphaOff val="0"/>
                <a:tint val="98000"/>
                <a:lumMod val="102000"/>
              </a:schemeClr>
              <a:schemeClr val="accent1">
                <a:shade val="80000"/>
                <a:hueOff val="199705"/>
                <a:satOff val="8261"/>
                <a:lumOff val="17029"/>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An example from history</a:t>
          </a:r>
          <a:endParaRPr lang="en-US" sz="2900" kern="1200"/>
        </a:p>
      </dsp:txBody>
      <dsp:txXfrm>
        <a:off x="56237" y="2549492"/>
        <a:ext cx="5615870" cy="1039555"/>
      </dsp:txXfrm>
    </dsp:sp>
    <dsp:sp modelId="{FD51C3DD-9710-4FB0-900D-F578EDA6B6C3}">
      <dsp:nvSpPr>
        <dsp:cNvPr id="0" name=""/>
        <dsp:cNvSpPr/>
      </dsp:nvSpPr>
      <dsp:spPr>
        <a:xfrm>
          <a:off x="0" y="3728804"/>
          <a:ext cx="5728344" cy="1152029"/>
        </a:xfrm>
        <a:prstGeom prst="roundRect">
          <a:avLst/>
        </a:prstGeom>
        <a:blipFill rotWithShape="1">
          <a:blip xmlns:r="http://schemas.openxmlformats.org/officeDocument/2006/relationships" r:embed="rId1">
            <a:duotone>
              <a:schemeClr val="accent1">
                <a:shade val="80000"/>
                <a:hueOff val="299557"/>
                <a:satOff val="12391"/>
                <a:lumOff val="25544"/>
                <a:alphaOff val="0"/>
                <a:tint val="98000"/>
                <a:lumMod val="102000"/>
              </a:schemeClr>
              <a:schemeClr val="accent1">
                <a:shade val="80000"/>
                <a:hueOff val="299557"/>
                <a:satOff val="12391"/>
                <a:lumOff val="25544"/>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Relations to us</a:t>
          </a:r>
          <a:endParaRPr lang="en-US" sz="2900" kern="1200"/>
        </a:p>
      </dsp:txBody>
      <dsp:txXfrm>
        <a:off x="56237" y="3785041"/>
        <a:ext cx="5615870" cy="10395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E849B-6E6A-ED46-A6AC-81296BC90509}" type="datetimeFigureOut">
              <a:rPr lang="en-US" smtClean="0"/>
              <a:t>4/26/2021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C7E3D-E711-2A43-BB36-9AA483E800C5}" type="slidenum">
              <a:rPr lang="en-US" smtClean="0"/>
              <a:t>‹N›</a:t>
            </a:fld>
            <a:endParaRPr lang="en-US"/>
          </a:p>
        </p:txBody>
      </p:sp>
    </p:spTree>
    <p:extLst>
      <p:ext uri="{BB962C8B-B14F-4D97-AF65-F5344CB8AC3E}">
        <p14:creationId xmlns:p14="http://schemas.microsoft.com/office/powerpoint/2010/main" val="394156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7ACC7E3D-E711-2A43-BB36-9AA483E800C5}" type="slidenum">
              <a:rPr lang="en-US" smtClean="0"/>
              <a:t>5</a:t>
            </a:fld>
            <a:endParaRPr lang="en-US"/>
          </a:p>
        </p:txBody>
      </p:sp>
    </p:spTree>
    <p:extLst>
      <p:ext uri="{BB962C8B-B14F-4D97-AF65-F5344CB8AC3E}">
        <p14:creationId xmlns:p14="http://schemas.microsoft.com/office/powerpoint/2010/main" val="361976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43.png"/><Relationship Id="rId1" Type="http://schemas.openxmlformats.org/officeDocument/2006/relationships/slideMaster" Target="../slideMasters/slideMaster6.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8.xml"/><Relationship Id="rId4" Type="http://schemas.openxmlformats.org/officeDocument/2006/relationships/hyperlink" Target="http://bit.ly/2TtBDfr" TargetMode="Externa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flaticon.com/?utm_source=slidesgo_template&amp;utm_medium=referral-link&amp;utm_campaign=s%20g_resources&amp;utm_content=flaticon"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8.jpg"/><Relationship Id="rId1" Type="http://schemas.openxmlformats.org/officeDocument/2006/relationships/slideMaster" Target="../slideMasters/slideMaster3.xml"/><Relationship Id="rId5" Type="http://schemas.openxmlformats.org/officeDocument/2006/relationships/hyperlink" Target="https://slack-redir.net/link?url=https%3A%2F%2Fwww.freepik.com%2F" TargetMode="External"/><Relationship Id="rId4" Type="http://schemas.openxmlformats.org/officeDocument/2006/relationships/hyperlink" Target="http://bit.ly/2TyoMs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s://www.flaticon.com/?utm_source=slidesgo_template&amp;utm_medium=referral-link&amp;utm_campaign=s%20g_resources&amp;utm_content=flaticon"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862611" y="-3383103"/>
            <a:ext cx="17950552" cy="12904293"/>
            <a:chOff x="-2896958" y="-2537327"/>
            <a:chExt cx="13462914" cy="9678220"/>
          </a:xfrm>
        </p:grpSpPr>
        <p:sp>
          <p:nvSpPr>
            <p:cNvPr id="11" name="Google Shape;11;p2"/>
            <p:cNvSpPr/>
            <p:nvPr/>
          </p:nvSpPr>
          <p:spPr>
            <a:xfrm rot="1514338">
              <a:off x="5806126" y="-191038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rot="1514338">
              <a:off x="-2275832" y="291240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1514338">
              <a:off x="-1152704" y="22719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1514338">
              <a:off x="-1644474" y="2160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1430265">
              <a:off x="6184762" y="-1321502"/>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1430265">
              <a:off x="6604611" y="-1035768"/>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575476" y="1244155"/>
              <a:ext cx="4003500" cy="266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5400000">
              <a:off x="3228495" y="568429"/>
              <a:ext cx="2687009" cy="4013952"/>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 name="Google Shape;19;p2"/>
          <p:cNvSpPr txBox="1">
            <a:spLocks noGrp="1"/>
          </p:cNvSpPr>
          <p:nvPr>
            <p:ph type="ctrTitle"/>
          </p:nvPr>
        </p:nvSpPr>
        <p:spPr>
          <a:xfrm>
            <a:off x="3660533" y="2182867"/>
            <a:ext cx="4871200" cy="2516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200"/>
              <a:buFont typeface="Rubik Light"/>
              <a:buNone/>
              <a:defRPr sz="11333" b="0">
                <a:solidFill>
                  <a:schemeClr val="accent5"/>
                </a:solidFill>
              </a:defRPr>
            </a:lvl1pPr>
            <a:lvl2pPr lvl="1"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2pPr>
            <a:lvl3pPr lvl="2"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3pPr>
            <a:lvl4pPr lvl="3"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4pPr>
            <a:lvl5pPr lvl="4"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5pPr>
            <a:lvl6pPr lvl="5"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6pPr>
            <a:lvl7pPr lvl="6"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7pPr>
            <a:lvl8pPr lvl="7"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8pPr>
            <a:lvl9pPr lvl="8"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9pPr>
          </a:lstStyle>
          <a:p>
            <a:r>
              <a:rPr lang="it-IT"/>
              <a:t>Fare clic per modificare lo stile del titolo dello schema</a:t>
            </a:r>
            <a:endParaRPr/>
          </a:p>
        </p:txBody>
      </p:sp>
      <p:sp>
        <p:nvSpPr>
          <p:cNvPr id="20" name="Google Shape;20;p2"/>
          <p:cNvSpPr txBox="1">
            <a:spLocks noGrp="1"/>
          </p:cNvSpPr>
          <p:nvPr>
            <p:ph type="subTitle" idx="1"/>
          </p:nvPr>
        </p:nvSpPr>
        <p:spPr>
          <a:xfrm>
            <a:off x="2737700" y="5208733"/>
            <a:ext cx="6716800" cy="72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800"/>
              <a:buNone/>
              <a:defRPr>
                <a:solidFill>
                  <a:schemeClr val="accent3"/>
                </a:solidFill>
              </a:defRPr>
            </a:lvl1pPr>
            <a:lvl2pPr lvl="1" algn="ctr">
              <a:lnSpc>
                <a:spcPct val="100000"/>
              </a:lnSpc>
              <a:spcBef>
                <a:spcPts val="0"/>
              </a:spcBef>
              <a:spcAft>
                <a:spcPts val="0"/>
              </a:spcAft>
              <a:buClr>
                <a:schemeClr val="accent3"/>
              </a:buClr>
              <a:buSzPts val="2800"/>
              <a:buNone/>
              <a:defRPr sz="3733">
                <a:solidFill>
                  <a:schemeClr val="accent3"/>
                </a:solidFill>
              </a:defRPr>
            </a:lvl2pPr>
            <a:lvl3pPr lvl="2" algn="ctr">
              <a:lnSpc>
                <a:spcPct val="100000"/>
              </a:lnSpc>
              <a:spcBef>
                <a:spcPts val="0"/>
              </a:spcBef>
              <a:spcAft>
                <a:spcPts val="0"/>
              </a:spcAft>
              <a:buClr>
                <a:schemeClr val="accent3"/>
              </a:buClr>
              <a:buSzPts val="2800"/>
              <a:buNone/>
              <a:defRPr sz="3733">
                <a:solidFill>
                  <a:schemeClr val="accent3"/>
                </a:solidFill>
              </a:defRPr>
            </a:lvl3pPr>
            <a:lvl4pPr lvl="3" algn="ctr">
              <a:lnSpc>
                <a:spcPct val="100000"/>
              </a:lnSpc>
              <a:spcBef>
                <a:spcPts val="0"/>
              </a:spcBef>
              <a:spcAft>
                <a:spcPts val="0"/>
              </a:spcAft>
              <a:buClr>
                <a:schemeClr val="accent3"/>
              </a:buClr>
              <a:buSzPts val="2800"/>
              <a:buNone/>
              <a:defRPr sz="3733">
                <a:solidFill>
                  <a:schemeClr val="accent3"/>
                </a:solidFill>
              </a:defRPr>
            </a:lvl4pPr>
            <a:lvl5pPr lvl="4" algn="ctr">
              <a:lnSpc>
                <a:spcPct val="100000"/>
              </a:lnSpc>
              <a:spcBef>
                <a:spcPts val="0"/>
              </a:spcBef>
              <a:spcAft>
                <a:spcPts val="0"/>
              </a:spcAft>
              <a:buClr>
                <a:schemeClr val="accent3"/>
              </a:buClr>
              <a:buSzPts val="2800"/>
              <a:buNone/>
              <a:defRPr sz="3733">
                <a:solidFill>
                  <a:schemeClr val="accent3"/>
                </a:solidFill>
              </a:defRPr>
            </a:lvl5pPr>
            <a:lvl6pPr lvl="5" algn="ctr">
              <a:lnSpc>
                <a:spcPct val="100000"/>
              </a:lnSpc>
              <a:spcBef>
                <a:spcPts val="0"/>
              </a:spcBef>
              <a:spcAft>
                <a:spcPts val="0"/>
              </a:spcAft>
              <a:buClr>
                <a:schemeClr val="accent3"/>
              </a:buClr>
              <a:buSzPts val="2800"/>
              <a:buNone/>
              <a:defRPr sz="3733">
                <a:solidFill>
                  <a:schemeClr val="accent3"/>
                </a:solidFill>
              </a:defRPr>
            </a:lvl6pPr>
            <a:lvl7pPr lvl="6" algn="ctr">
              <a:lnSpc>
                <a:spcPct val="100000"/>
              </a:lnSpc>
              <a:spcBef>
                <a:spcPts val="0"/>
              </a:spcBef>
              <a:spcAft>
                <a:spcPts val="0"/>
              </a:spcAft>
              <a:buClr>
                <a:schemeClr val="accent3"/>
              </a:buClr>
              <a:buSzPts val="2800"/>
              <a:buNone/>
              <a:defRPr sz="3733">
                <a:solidFill>
                  <a:schemeClr val="accent3"/>
                </a:solidFill>
              </a:defRPr>
            </a:lvl7pPr>
            <a:lvl8pPr lvl="7" algn="ctr">
              <a:lnSpc>
                <a:spcPct val="100000"/>
              </a:lnSpc>
              <a:spcBef>
                <a:spcPts val="0"/>
              </a:spcBef>
              <a:spcAft>
                <a:spcPts val="0"/>
              </a:spcAft>
              <a:buClr>
                <a:schemeClr val="accent3"/>
              </a:buClr>
              <a:buSzPts val="2800"/>
              <a:buNone/>
              <a:defRPr sz="3733">
                <a:solidFill>
                  <a:schemeClr val="accent3"/>
                </a:solidFill>
              </a:defRPr>
            </a:lvl8pPr>
            <a:lvl9pPr lvl="8" algn="ctr">
              <a:lnSpc>
                <a:spcPct val="100000"/>
              </a:lnSpc>
              <a:spcBef>
                <a:spcPts val="0"/>
              </a:spcBef>
              <a:spcAft>
                <a:spcPts val="0"/>
              </a:spcAft>
              <a:buClr>
                <a:schemeClr val="accent3"/>
              </a:buClr>
              <a:buSzPts val="2800"/>
              <a:buNone/>
              <a:defRPr sz="3733">
                <a:solidFill>
                  <a:schemeClr val="accent3"/>
                </a:solidFill>
              </a:defRPr>
            </a:lvl9pPr>
          </a:lstStyle>
          <a:p>
            <a:r>
              <a:rPr lang="it-IT"/>
              <a:t>Fare clic per modificare lo stile del sottotitolo dello schema</a:t>
            </a:r>
            <a:endParaRPr/>
          </a:p>
        </p:txBody>
      </p:sp>
    </p:spTree>
    <p:extLst>
      <p:ext uri="{BB962C8B-B14F-4D97-AF65-F5344CB8AC3E}">
        <p14:creationId xmlns:p14="http://schemas.microsoft.com/office/powerpoint/2010/main" val="30763229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4"/>
        <p:cNvGrpSpPr/>
        <p:nvPr/>
      </p:nvGrpSpPr>
      <p:grpSpPr>
        <a:xfrm>
          <a:off x="0" y="0"/>
          <a:ext cx="0" cy="0"/>
          <a:chOff x="0" y="0"/>
          <a:chExt cx="0" cy="0"/>
        </a:xfrm>
      </p:grpSpPr>
      <p:grpSp>
        <p:nvGrpSpPr>
          <p:cNvPr id="115" name="Google Shape;115;p11"/>
          <p:cNvGrpSpPr/>
          <p:nvPr/>
        </p:nvGrpSpPr>
        <p:grpSpPr>
          <a:xfrm>
            <a:off x="-780914" y="-1465838"/>
            <a:ext cx="14573013" cy="9803855"/>
            <a:chOff x="-585686" y="-1099379"/>
            <a:chExt cx="10929760" cy="7352891"/>
          </a:xfrm>
        </p:grpSpPr>
        <p:sp>
          <p:nvSpPr>
            <p:cNvPr id="116" name="Google Shape;116;p11"/>
            <p:cNvSpPr/>
            <p:nvPr/>
          </p:nvSpPr>
          <p:spPr>
            <a:xfrm rot="315833">
              <a:off x="-470260" y="2809509"/>
              <a:ext cx="2437809" cy="2628347"/>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1"/>
            <p:cNvSpPr/>
            <p:nvPr/>
          </p:nvSpPr>
          <p:spPr>
            <a:xfrm rot="315833">
              <a:off x="-13572" y="3038950"/>
              <a:ext cx="2377152" cy="288229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rot="315833">
              <a:off x="-286641" y="3248850"/>
              <a:ext cx="2747897" cy="288469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11"/>
            <p:cNvSpPr/>
            <p:nvPr/>
          </p:nvSpPr>
          <p:spPr>
            <a:xfrm rot="315633">
              <a:off x="6771567" y="-971975"/>
              <a:ext cx="2924002" cy="3152541"/>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1"/>
            <p:cNvSpPr/>
            <p:nvPr/>
          </p:nvSpPr>
          <p:spPr>
            <a:xfrm rot="315633">
              <a:off x="6951891" y="-552494"/>
              <a:ext cx="2851248" cy="345713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1"/>
            <p:cNvSpPr/>
            <p:nvPr/>
          </p:nvSpPr>
          <p:spPr>
            <a:xfrm rot="315633">
              <a:off x="6896466" y="-360189"/>
              <a:ext cx="3295933" cy="346001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11"/>
            <p:cNvSpPr/>
            <p:nvPr/>
          </p:nvSpPr>
          <p:spPr>
            <a:xfrm>
              <a:off x="1271525" y="759175"/>
              <a:ext cx="6595500" cy="364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11"/>
            <p:cNvSpPr/>
            <p:nvPr/>
          </p:nvSpPr>
          <p:spPr>
            <a:xfrm rot="5400000">
              <a:off x="2739044" y="-751734"/>
              <a:ext cx="3665822" cy="6646939"/>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11"/>
          <p:cNvSpPr txBox="1">
            <a:spLocks noGrp="1"/>
          </p:cNvSpPr>
          <p:nvPr>
            <p:ph type="title" hasCustomPrompt="1"/>
          </p:nvPr>
        </p:nvSpPr>
        <p:spPr>
          <a:xfrm>
            <a:off x="1362033" y="2255500"/>
            <a:ext cx="9468000" cy="193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25" name="Google Shape;125;p11"/>
          <p:cNvSpPr txBox="1">
            <a:spLocks noGrp="1"/>
          </p:cNvSpPr>
          <p:nvPr>
            <p:ph type="body" idx="1"/>
          </p:nvPr>
        </p:nvSpPr>
        <p:spPr>
          <a:xfrm>
            <a:off x="1362000" y="3999767"/>
            <a:ext cx="9468000" cy="6560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it-IT"/>
              <a:t>Fare clic per modificare gli stili del testo dello schema</a:t>
            </a:r>
          </a:p>
        </p:txBody>
      </p:sp>
    </p:spTree>
    <p:extLst>
      <p:ext uri="{BB962C8B-B14F-4D97-AF65-F5344CB8AC3E}">
        <p14:creationId xmlns:p14="http://schemas.microsoft.com/office/powerpoint/2010/main" val="1287794133"/>
      </p:ext>
    </p:extLst>
  </p:cSld>
  <p:clrMapOvr>
    <a:masterClrMapping/>
  </p:clrMapOvr>
  <p:transition spd="med">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1"/>
        <p:cNvGrpSpPr/>
        <p:nvPr/>
      </p:nvGrpSpPr>
      <p:grpSpPr>
        <a:xfrm>
          <a:off x="0" y="0"/>
          <a:ext cx="0" cy="0"/>
          <a:chOff x="0" y="0"/>
          <a:chExt cx="0" cy="0"/>
        </a:xfrm>
      </p:grpSpPr>
      <p:pic>
        <p:nvPicPr>
          <p:cNvPr id="82" name="Google Shape;82;p1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 name="Google Shape;83;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84" name="Google Shape;84;p18"/>
          <p:cNvSpPr txBox="1">
            <a:spLocks noGrp="1"/>
          </p:cNvSpPr>
          <p:nvPr>
            <p:ph type="title" idx="2"/>
          </p:nvPr>
        </p:nvSpPr>
        <p:spPr>
          <a:xfrm>
            <a:off x="960000" y="39313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85" name="Google Shape;85;p18"/>
          <p:cNvSpPr txBox="1">
            <a:spLocks noGrp="1"/>
          </p:cNvSpPr>
          <p:nvPr>
            <p:ph type="subTitle" idx="1"/>
          </p:nvPr>
        </p:nvSpPr>
        <p:spPr>
          <a:xfrm>
            <a:off x="960000" y="4420367"/>
            <a:ext cx="31152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86" name="Google Shape;86;p18"/>
          <p:cNvSpPr txBox="1">
            <a:spLocks noGrp="1"/>
          </p:cNvSpPr>
          <p:nvPr>
            <p:ph type="title" idx="3"/>
          </p:nvPr>
        </p:nvSpPr>
        <p:spPr>
          <a:xfrm>
            <a:off x="4538400" y="39313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87" name="Google Shape;87;p18"/>
          <p:cNvSpPr txBox="1">
            <a:spLocks noGrp="1"/>
          </p:cNvSpPr>
          <p:nvPr>
            <p:ph type="subTitle" idx="4"/>
          </p:nvPr>
        </p:nvSpPr>
        <p:spPr>
          <a:xfrm>
            <a:off x="4538400" y="4420367"/>
            <a:ext cx="31152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88" name="Google Shape;88;p18"/>
          <p:cNvSpPr txBox="1">
            <a:spLocks noGrp="1"/>
          </p:cNvSpPr>
          <p:nvPr>
            <p:ph type="title" idx="5"/>
          </p:nvPr>
        </p:nvSpPr>
        <p:spPr>
          <a:xfrm>
            <a:off x="8116800" y="39313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89" name="Google Shape;89;p18"/>
          <p:cNvSpPr txBox="1">
            <a:spLocks noGrp="1"/>
          </p:cNvSpPr>
          <p:nvPr>
            <p:ph type="subTitle" idx="6"/>
          </p:nvPr>
        </p:nvSpPr>
        <p:spPr>
          <a:xfrm>
            <a:off x="8116800" y="4420367"/>
            <a:ext cx="31152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2789083213"/>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2" name="Google Shape;92;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93" name="Google Shape;93;p19"/>
          <p:cNvSpPr txBox="1">
            <a:spLocks noGrp="1"/>
          </p:cNvSpPr>
          <p:nvPr>
            <p:ph type="title" idx="2"/>
          </p:nvPr>
        </p:nvSpPr>
        <p:spPr>
          <a:xfrm>
            <a:off x="2415271" y="1972567"/>
            <a:ext cx="330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94" name="Google Shape;94;p19"/>
          <p:cNvSpPr txBox="1">
            <a:spLocks noGrp="1"/>
          </p:cNvSpPr>
          <p:nvPr>
            <p:ph type="subTitle" idx="1"/>
          </p:nvPr>
        </p:nvSpPr>
        <p:spPr>
          <a:xfrm>
            <a:off x="2415271" y="2469000"/>
            <a:ext cx="3306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95" name="Google Shape;95;p19"/>
          <p:cNvSpPr txBox="1">
            <a:spLocks noGrp="1"/>
          </p:cNvSpPr>
          <p:nvPr>
            <p:ph type="title" idx="3"/>
          </p:nvPr>
        </p:nvSpPr>
        <p:spPr>
          <a:xfrm>
            <a:off x="7666000" y="1972567"/>
            <a:ext cx="330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96" name="Google Shape;96;p19"/>
          <p:cNvSpPr txBox="1">
            <a:spLocks noGrp="1"/>
          </p:cNvSpPr>
          <p:nvPr>
            <p:ph type="subTitle" idx="4"/>
          </p:nvPr>
        </p:nvSpPr>
        <p:spPr>
          <a:xfrm>
            <a:off x="7666000" y="2469003"/>
            <a:ext cx="3306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97" name="Google Shape;97;p19"/>
          <p:cNvSpPr txBox="1">
            <a:spLocks noGrp="1"/>
          </p:cNvSpPr>
          <p:nvPr>
            <p:ph type="title" idx="5"/>
          </p:nvPr>
        </p:nvSpPr>
        <p:spPr>
          <a:xfrm>
            <a:off x="2415267" y="4122167"/>
            <a:ext cx="330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98" name="Google Shape;98;p19"/>
          <p:cNvSpPr txBox="1">
            <a:spLocks noGrp="1"/>
          </p:cNvSpPr>
          <p:nvPr>
            <p:ph type="subTitle" idx="6"/>
          </p:nvPr>
        </p:nvSpPr>
        <p:spPr>
          <a:xfrm>
            <a:off x="2415267" y="4618600"/>
            <a:ext cx="3306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99" name="Google Shape;99;p19"/>
          <p:cNvSpPr txBox="1">
            <a:spLocks noGrp="1"/>
          </p:cNvSpPr>
          <p:nvPr>
            <p:ph type="title" idx="7"/>
          </p:nvPr>
        </p:nvSpPr>
        <p:spPr>
          <a:xfrm>
            <a:off x="7666000" y="4122164"/>
            <a:ext cx="330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100" name="Google Shape;100;p19"/>
          <p:cNvSpPr txBox="1">
            <a:spLocks noGrp="1"/>
          </p:cNvSpPr>
          <p:nvPr>
            <p:ph type="subTitle" idx="8"/>
          </p:nvPr>
        </p:nvSpPr>
        <p:spPr>
          <a:xfrm>
            <a:off x="7666000" y="4618600"/>
            <a:ext cx="3306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3700218977"/>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1"/>
        <p:cNvGrpSpPr/>
        <p:nvPr/>
      </p:nvGrpSpPr>
      <p:grpSpPr>
        <a:xfrm>
          <a:off x="0" y="0"/>
          <a:ext cx="0" cy="0"/>
          <a:chOff x="0" y="0"/>
          <a:chExt cx="0" cy="0"/>
        </a:xfrm>
      </p:grpSpPr>
      <p:pic>
        <p:nvPicPr>
          <p:cNvPr id="102" name="Google Shape;102;p20"/>
          <p:cNvPicPr preferRelativeResize="0"/>
          <p:nvPr/>
        </p:nvPicPr>
        <p:blipFill rotWithShape="1">
          <a:blip r:embed="rId2">
            <a:alphaModFix/>
          </a:blip>
          <a:srcRect b="10"/>
          <a:stretch/>
        </p:blipFill>
        <p:spPr>
          <a:xfrm>
            <a:off x="1" y="0"/>
            <a:ext cx="12191999" cy="6858003"/>
          </a:xfrm>
          <a:prstGeom prst="rect">
            <a:avLst/>
          </a:prstGeom>
          <a:noFill/>
          <a:ln>
            <a:noFill/>
          </a:ln>
        </p:spPr>
      </p:pic>
      <p:sp>
        <p:nvSpPr>
          <p:cNvPr id="103" name="Google Shape;103;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104" name="Google Shape;104;p20"/>
          <p:cNvSpPr txBox="1">
            <a:spLocks noGrp="1"/>
          </p:cNvSpPr>
          <p:nvPr>
            <p:ph type="title" idx="2"/>
          </p:nvPr>
        </p:nvSpPr>
        <p:spPr>
          <a:xfrm>
            <a:off x="1051400" y="2508416"/>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105" name="Google Shape;105;p20"/>
          <p:cNvSpPr txBox="1">
            <a:spLocks noGrp="1"/>
          </p:cNvSpPr>
          <p:nvPr>
            <p:ph type="subTitle" idx="1"/>
          </p:nvPr>
        </p:nvSpPr>
        <p:spPr>
          <a:xfrm>
            <a:off x="960017" y="2924233"/>
            <a:ext cx="325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106" name="Google Shape;106;p20"/>
          <p:cNvSpPr txBox="1">
            <a:spLocks noGrp="1"/>
          </p:cNvSpPr>
          <p:nvPr>
            <p:ph type="title" idx="3"/>
          </p:nvPr>
        </p:nvSpPr>
        <p:spPr>
          <a:xfrm>
            <a:off x="4559000" y="2508416"/>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107" name="Google Shape;107;p20"/>
          <p:cNvSpPr txBox="1">
            <a:spLocks noGrp="1"/>
          </p:cNvSpPr>
          <p:nvPr>
            <p:ph type="subTitle" idx="4"/>
          </p:nvPr>
        </p:nvSpPr>
        <p:spPr>
          <a:xfrm>
            <a:off x="4442616" y="2924233"/>
            <a:ext cx="330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108" name="Google Shape;108;p20"/>
          <p:cNvSpPr txBox="1">
            <a:spLocks noGrp="1"/>
          </p:cNvSpPr>
          <p:nvPr>
            <p:ph type="title" idx="5"/>
          </p:nvPr>
        </p:nvSpPr>
        <p:spPr>
          <a:xfrm>
            <a:off x="1051400" y="4999449"/>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109" name="Google Shape;109;p20"/>
          <p:cNvSpPr txBox="1">
            <a:spLocks noGrp="1"/>
          </p:cNvSpPr>
          <p:nvPr>
            <p:ph type="subTitle" idx="6"/>
          </p:nvPr>
        </p:nvSpPr>
        <p:spPr>
          <a:xfrm>
            <a:off x="960000" y="5415133"/>
            <a:ext cx="325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110" name="Google Shape;110;p20"/>
          <p:cNvSpPr txBox="1">
            <a:spLocks noGrp="1"/>
          </p:cNvSpPr>
          <p:nvPr>
            <p:ph type="title" idx="7"/>
          </p:nvPr>
        </p:nvSpPr>
        <p:spPr>
          <a:xfrm>
            <a:off x="4559000" y="4999449"/>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111" name="Google Shape;111;p20"/>
          <p:cNvSpPr txBox="1">
            <a:spLocks noGrp="1"/>
          </p:cNvSpPr>
          <p:nvPr>
            <p:ph type="subTitle" idx="8"/>
          </p:nvPr>
        </p:nvSpPr>
        <p:spPr>
          <a:xfrm>
            <a:off x="4442600" y="5415133"/>
            <a:ext cx="330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112" name="Google Shape;112;p20"/>
          <p:cNvSpPr txBox="1">
            <a:spLocks noGrp="1"/>
          </p:cNvSpPr>
          <p:nvPr>
            <p:ph type="title" idx="9"/>
          </p:nvPr>
        </p:nvSpPr>
        <p:spPr>
          <a:xfrm>
            <a:off x="8066565" y="2508416"/>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113" name="Google Shape;113;p20"/>
          <p:cNvSpPr txBox="1">
            <a:spLocks noGrp="1"/>
          </p:cNvSpPr>
          <p:nvPr>
            <p:ph type="subTitle" idx="13"/>
          </p:nvPr>
        </p:nvSpPr>
        <p:spPr>
          <a:xfrm>
            <a:off x="7975183" y="2924233"/>
            <a:ext cx="325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114" name="Google Shape;114;p20"/>
          <p:cNvSpPr txBox="1">
            <a:spLocks noGrp="1"/>
          </p:cNvSpPr>
          <p:nvPr>
            <p:ph type="title" idx="14"/>
          </p:nvPr>
        </p:nvSpPr>
        <p:spPr>
          <a:xfrm>
            <a:off x="8066565" y="4999449"/>
            <a:ext cx="3074000" cy="5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it-IT"/>
              <a:t>Fare clic per modificare lo stile del titolo dello schema</a:t>
            </a:r>
            <a:endParaRPr/>
          </a:p>
        </p:txBody>
      </p:sp>
      <p:sp>
        <p:nvSpPr>
          <p:cNvPr id="115" name="Google Shape;115;p20"/>
          <p:cNvSpPr txBox="1">
            <a:spLocks noGrp="1"/>
          </p:cNvSpPr>
          <p:nvPr>
            <p:ph type="subTitle" idx="15"/>
          </p:nvPr>
        </p:nvSpPr>
        <p:spPr>
          <a:xfrm>
            <a:off x="7975165" y="5415133"/>
            <a:ext cx="325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1445014580"/>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he text 3">
  <p:cSld name="Title and the text 3">
    <p:spTree>
      <p:nvGrpSpPr>
        <p:cNvPr id="1" name="Shape 116"/>
        <p:cNvGrpSpPr/>
        <p:nvPr/>
      </p:nvGrpSpPr>
      <p:grpSpPr>
        <a:xfrm>
          <a:off x="0" y="0"/>
          <a:ext cx="0" cy="0"/>
          <a:chOff x="0" y="0"/>
          <a:chExt cx="0" cy="0"/>
        </a:xfrm>
      </p:grpSpPr>
      <p:pic>
        <p:nvPicPr>
          <p:cNvPr id="117" name="Google Shape;117;p2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18" name="Google Shape;118;p21"/>
          <p:cNvSpPr txBox="1">
            <a:spLocks noGrp="1"/>
          </p:cNvSpPr>
          <p:nvPr>
            <p:ph type="subTitle" idx="1"/>
          </p:nvPr>
        </p:nvSpPr>
        <p:spPr>
          <a:xfrm>
            <a:off x="2346400" y="2675667"/>
            <a:ext cx="3546400" cy="2625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xygen"/>
              <a:buNone/>
              <a:defRPr sz="2133">
                <a:latin typeface="Oxygen"/>
                <a:ea typeface="Oxygen"/>
                <a:cs typeface="Oxygen"/>
                <a:sym typeface="Oxygen"/>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it-IT"/>
              <a:t>Fare clic per modificare lo stile del sottotitolo dello schema</a:t>
            </a:r>
            <a:endParaRPr/>
          </a:p>
        </p:txBody>
      </p:sp>
      <p:sp>
        <p:nvSpPr>
          <p:cNvPr id="119" name="Google Shape;119;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507421217"/>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0"/>
        <p:cNvGrpSpPr/>
        <p:nvPr/>
      </p:nvGrpSpPr>
      <p:grpSpPr>
        <a:xfrm>
          <a:off x="0" y="0"/>
          <a:ext cx="0" cy="0"/>
          <a:chOff x="0" y="0"/>
          <a:chExt cx="0" cy="0"/>
        </a:xfrm>
      </p:grpSpPr>
      <p:pic>
        <p:nvPicPr>
          <p:cNvPr id="121" name="Google Shape;121;p22"/>
          <p:cNvPicPr preferRelativeResize="0"/>
          <p:nvPr/>
        </p:nvPicPr>
        <p:blipFill>
          <a:blip r:embed="rId2">
            <a:alphaModFix/>
          </a:blip>
          <a:stretch>
            <a:fillRect/>
          </a:stretch>
        </p:blipFill>
        <p:spPr>
          <a:xfrm>
            <a:off x="-1" y="1"/>
            <a:ext cx="12192000" cy="6858017"/>
          </a:xfrm>
          <a:prstGeom prst="rect">
            <a:avLst/>
          </a:prstGeom>
          <a:noFill/>
          <a:ln>
            <a:noFill/>
          </a:ln>
        </p:spPr>
      </p:pic>
      <p:sp>
        <p:nvSpPr>
          <p:cNvPr id="122" name="Google Shape;122;p22"/>
          <p:cNvSpPr txBox="1">
            <a:spLocks noGrp="1"/>
          </p:cNvSpPr>
          <p:nvPr>
            <p:ph type="subTitle" idx="1"/>
          </p:nvPr>
        </p:nvSpPr>
        <p:spPr>
          <a:xfrm>
            <a:off x="5708833" y="2675667"/>
            <a:ext cx="3546400" cy="262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Oxygen"/>
              <a:buNone/>
              <a:defRPr sz="2133">
                <a:latin typeface="Oxygen"/>
                <a:ea typeface="Oxygen"/>
                <a:cs typeface="Oxygen"/>
                <a:sym typeface="Oxygen"/>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it-IT"/>
              <a:t>Fare clic per modificare lo stile del sottotitolo dello schema</a:t>
            </a:r>
            <a:endParaRPr/>
          </a:p>
        </p:txBody>
      </p:sp>
      <p:sp>
        <p:nvSpPr>
          <p:cNvPr id="123" name="Google Shape;123;p22"/>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032040867"/>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4"/>
        <p:cNvGrpSpPr/>
        <p:nvPr/>
      </p:nvGrpSpPr>
      <p:grpSpPr>
        <a:xfrm>
          <a:off x="0" y="0"/>
          <a:ext cx="0" cy="0"/>
          <a:chOff x="0" y="0"/>
          <a:chExt cx="0" cy="0"/>
        </a:xfrm>
      </p:grpSpPr>
      <p:pic>
        <p:nvPicPr>
          <p:cNvPr id="125" name="Google Shape;125;p23"/>
          <p:cNvPicPr preferRelativeResize="0"/>
          <p:nvPr/>
        </p:nvPicPr>
        <p:blipFill>
          <a:blip r:embed="rId2">
            <a:alphaModFix/>
          </a:blip>
          <a:stretch>
            <a:fillRect/>
          </a:stretch>
        </p:blipFill>
        <p:spPr>
          <a:xfrm>
            <a:off x="0" y="1"/>
            <a:ext cx="12192000" cy="6858017"/>
          </a:xfrm>
          <a:prstGeom prst="rect">
            <a:avLst/>
          </a:prstGeom>
          <a:noFill/>
          <a:ln>
            <a:noFill/>
          </a:ln>
        </p:spPr>
      </p:pic>
      <p:sp>
        <p:nvSpPr>
          <p:cNvPr id="126" name="Google Shape;126;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127" name="Google Shape;127;p23"/>
          <p:cNvSpPr txBox="1">
            <a:spLocks noGrp="1"/>
          </p:cNvSpPr>
          <p:nvPr>
            <p:ph type="subTitle" idx="1"/>
          </p:nvPr>
        </p:nvSpPr>
        <p:spPr>
          <a:xfrm>
            <a:off x="2346400" y="2675667"/>
            <a:ext cx="3546400" cy="262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Oxygen"/>
              <a:buNone/>
              <a:defRPr sz="2133">
                <a:latin typeface="Oxygen"/>
                <a:ea typeface="Oxygen"/>
                <a:cs typeface="Oxygen"/>
                <a:sym typeface="Oxygen"/>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3128914434"/>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28"/>
        <p:cNvGrpSpPr/>
        <p:nvPr/>
      </p:nvGrpSpPr>
      <p:grpSpPr>
        <a:xfrm>
          <a:off x="0" y="0"/>
          <a:ext cx="0" cy="0"/>
          <a:chOff x="0" y="0"/>
          <a:chExt cx="0" cy="0"/>
        </a:xfrm>
      </p:grpSpPr>
      <p:pic>
        <p:nvPicPr>
          <p:cNvPr id="129" name="Google Shape;129;p24"/>
          <p:cNvPicPr preferRelativeResize="0"/>
          <p:nvPr/>
        </p:nvPicPr>
        <p:blipFill>
          <a:blip r:embed="rId2">
            <a:alphaModFix/>
          </a:blip>
          <a:stretch>
            <a:fillRect/>
          </a:stretch>
        </p:blipFill>
        <p:spPr>
          <a:xfrm>
            <a:off x="-6" y="0"/>
            <a:ext cx="12192007" cy="6858000"/>
          </a:xfrm>
          <a:prstGeom prst="rect">
            <a:avLst/>
          </a:prstGeom>
          <a:noFill/>
          <a:ln>
            <a:noFill/>
          </a:ln>
        </p:spPr>
      </p:pic>
      <p:sp>
        <p:nvSpPr>
          <p:cNvPr id="130" name="Google Shape;130;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566780571"/>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1"/>
        <p:cNvGrpSpPr/>
        <p:nvPr/>
      </p:nvGrpSpPr>
      <p:grpSpPr>
        <a:xfrm>
          <a:off x="0" y="0"/>
          <a:ext cx="0" cy="0"/>
          <a:chOff x="0" y="0"/>
          <a:chExt cx="0" cy="0"/>
        </a:xfrm>
      </p:grpSpPr>
      <p:pic>
        <p:nvPicPr>
          <p:cNvPr id="132" name="Google Shape;132;p2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33" name="Google Shape;133;p25"/>
          <p:cNvSpPr txBox="1">
            <a:spLocks noGrp="1"/>
          </p:cNvSpPr>
          <p:nvPr>
            <p:ph type="title" hasCustomPrompt="1"/>
          </p:nvPr>
        </p:nvSpPr>
        <p:spPr>
          <a:xfrm>
            <a:off x="1712000" y="720000"/>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4" name="Google Shape;134;p25"/>
          <p:cNvSpPr txBox="1">
            <a:spLocks noGrp="1"/>
          </p:cNvSpPr>
          <p:nvPr>
            <p:ph type="subTitle" idx="1"/>
          </p:nvPr>
        </p:nvSpPr>
        <p:spPr>
          <a:xfrm>
            <a:off x="1712000" y="1661367"/>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135" name="Google Shape;135;p25"/>
          <p:cNvSpPr txBox="1">
            <a:spLocks noGrp="1"/>
          </p:cNvSpPr>
          <p:nvPr>
            <p:ph type="title" idx="2" hasCustomPrompt="1"/>
          </p:nvPr>
        </p:nvSpPr>
        <p:spPr>
          <a:xfrm>
            <a:off x="1712000" y="2661517"/>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6" name="Google Shape;136;p25"/>
          <p:cNvSpPr txBox="1">
            <a:spLocks noGrp="1"/>
          </p:cNvSpPr>
          <p:nvPr>
            <p:ph type="subTitle" idx="3"/>
          </p:nvPr>
        </p:nvSpPr>
        <p:spPr>
          <a:xfrm>
            <a:off x="1712000" y="3602884"/>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137" name="Google Shape;137;p25"/>
          <p:cNvSpPr txBox="1">
            <a:spLocks noGrp="1"/>
          </p:cNvSpPr>
          <p:nvPr>
            <p:ph type="title" idx="4" hasCustomPrompt="1"/>
          </p:nvPr>
        </p:nvSpPr>
        <p:spPr>
          <a:xfrm>
            <a:off x="1712000" y="4603051"/>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8" name="Google Shape;138;p25"/>
          <p:cNvSpPr txBox="1">
            <a:spLocks noGrp="1"/>
          </p:cNvSpPr>
          <p:nvPr>
            <p:ph type="subTitle" idx="5"/>
          </p:nvPr>
        </p:nvSpPr>
        <p:spPr>
          <a:xfrm>
            <a:off x="1712000" y="5544417"/>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3510899425"/>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9"/>
        <p:cNvGrpSpPr/>
        <p:nvPr/>
      </p:nvGrpSpPr>
      <p:grpSpPr>
        <a:xfrm>
          <a:off x="0" y="0"/>
          <a:ext cx="0" cy="0"/>
          <a:chOff x="0" y="0"/>
          <a:chExt cx="0" cy="0"/>
        </a:xfrm>
      </p:grpSpPr>
      <p:pic>
        <p:nvPicPr>
          <p:cNvPr id="140" name="Google Shape;140;p26"/>
          <p:cNvPicPr preferRelativeResize="0"/>
          <p:nvPr/>
        </p:nvPicPr>
        <p:blipFill>
          <a:blip r:embed="rId2">
            <a:alphaModFix/>
          </a:blip>
          <a:stretch>
            <a:fillRect/>
          </a:stretch>
        </p:blipFill>
        <p:spPr>
          <a:xfrm>
            <a:off x="-9" y="1"/>
            <a:ext cx="12192000" cy="6857996"/>
          </a:xfrm>
          <a:prstGeom prst="rect">
            <a:avLst/>
          </a:prstGeom>
          <a:noFill/>
          <a:ln>
            <a:noFill/>
          </a:ln>
        </p:spPr>
      </p:pic>
      <p:sp>
        <p:nvSpPr>
          <p:cNvPr id="141" name="Google Shape;141;p26"/>
          <p:cNvSpPr txBox="1">
            <a:spLocks noGrp="1"/>
          </p:cNvSpPr>
          <p:nvPr>
            <p:ph type="title"/>
          </p:nvPr>
        </p:nvSpPr>
        <p:spPr>
          <a:xfrm>
            <a:off x="960143" y="3123500"/>
            <a:ext cx="4380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it-IT"/>
              <a:t>Fare clic per modificare lo stile del titolo dello schema</a:t>
            </a:r>
            <a:endParaRPr/>
          </a:p>
        </p:txBody>
      </p:sp>
      <p:sp>
        <p:nvSpPr>
          <p:cNvPr id="142" name="Google Shape;142;p26"/>
          <p:cNvSpPr txBox="1">
            <a:spLocks noGrp="1"/>
          </p:cNvSpPr>
          <p:nvPr>
            <p:ph type="title" idx="2" hasCustomPrompt="1"/>
          </p:nvPr>
        </p:nvSpPr>
        <p:spPr>
          <a:xfrm>
            <a:off x="960000" y="1474900"/>
            <a:ext cx="4380000" cy="1686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93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3" name="Google Shape;143;p26"/>
          <p:cNvSpPr txBox="1">
            <a:spLocks noGrp="1"/>
          </p:cNvSpPr>
          <p:nvPr>
            <p:ph type="subTitle" idx="1"/>
          </p:nvPr>
        </p:nvSpPr>
        <p:spPr>
          <a:xfrm>
            <a:off x="960135" y="4431933"/>
            <a:ext cx="43800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4057712254"/>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44"/>
        <p:cNvGrpSpPr/>
        <p:nvPr/>
      </p:nvGrpSpPr>
      <p:grpSpPr>
        <a:xfrm>
          <a:off x="0" y="0"/>
          <a:ext cx="0" cy="0"/>
          <a:chOff x="0" y="0"/>
          <a:chExt cx="0" cy="0"/>
        </a:xfrm>
      </p:grpSpPr>
      <p:pic>
        <p:nvPicPr>
          <p:cNvPr id="145" name="Google Shape;145;p2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46" name="Google Shape;146;p27"/>
          <p:cNvSpPr txBox="1">
            <a:spLocks noGrp="1"/>
          </p:cNvSpPr>
          <p:nvPr>
            <p:ph type="title"/>
          </p:nvPr>
        </p:nvSpPr>
        <p:spPr>
          <a:xfrm>
            <a:off x="3906000" y="3123500"/>
            <a:ext cx="438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it-IT"/>
              <a:t>Fare clic per modificare lo stile del titolo dello schema</a:t>
            </a:r>
            <a:endParaRPr/>
          </a:p>
        </p:txBody>
      </p:sp>
      <p:sp>
        <p:nvSpPr>
          <p:cNvPr id="147" name="Google Shape;147;p27"/>
          <p:cNvSpPr txBox="1">
            <a:spLocks noGrp="1"/>
          </p:cNvSpPr>
          <p:nvPr>
            <p:ph type="title" idx="2" hasCustomPrompt="1"/>
          </p:nvPr>
        </p:nvSpPr>
        <p:spPr>
          <a:xfrm>
            <a:off x="3906000" y="1474900"/>
            <a:ext cx="4380000" cy="168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93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8" name="Google Shape;148;p27"/>
          <p:cNvSpPr txBox="1">
            <a:spLocks noGrp="1"/>
          </p:cNvSpPr>
          <p:nvPr>
            <p:ph type="subTitle" idx="1"/>
          </p:nvPr>
        </p:nvSpPr>
        <p:spPr>
          <a:xfrm>
            <a:off x="3906000" y="4431933"/>
            <a:ext cx="4380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664022158"/>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6"/>
        <p:cNvGrpSpPr/>
        <p:nvPr/>
      </p:nvGrpSpPr>
      <p:grpSpPr>
        <a:xfrm>
          <a:off x="0" y="0"/>
          <a:ext cx="0" cy="0"/>
          <a:chOff x="0" y="0"/>
          <a:chExt cx="0" cy="0"/>
        </a:xfrm>
      </p:grpSpPr>
    </p:spTree>
    <p:extLst>
      <p:ext uri="{BB962C8B-B14F-4D97-AF65-F5344CB8AC3E}">
        <p14:creationId xmlns:p14="http://schemas.microsoft.com/office/powerpoint/2010/main" val="2379747653"/>
      </p:ext>
    </p:extLst>
  </p:cSld>
  <p:clrMapOvr>
    <a:masterClrMapping/>
  </p:clrMapOvr>
  <p:transition spd="med">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9"/>
        <p:cNvGrpSpPr/>
        <p:nvPr/>
      </p:nvGrpSpPr>
      <p:grpSpPr>
        <a:xfrm>
          <a:off x="0" y="0"/>
          <a:ext cx="0" cy="0"/>
          <a:chOff x="0" y="0"/>
          <a:chExt cx="0" cy="0"/>
        </a:xfrm>
      </p:grpSpPr>
      <p:pic>
        <p:nvPicPr>
          <p:cNvPr id="150" name="Google Shape;150;p28"/>
          <p:cNvPicPr preferRelativeResize="0"/>
          <p:nvPr/>
        </p:nvPicPr>
        <p:blipFill>
          <a:blip r:embed="rId2">
            <a:alphaModFix/>
          </a:blip>
          <a:stretch>
            <a:fillRect/>
          </a:stretch>
        </p:blipFill>
        <p:spPr>
          <a:xfrm>
            <a:off x="0" y="5"/>
            <a:ext cx="12192000" cy="6857985"/>
          </a:xfrm>
          <a:prstGeom prst="rect">
            <a:avLst/>
          </a:prstGeom>
          <a:noFill/>
          <a:ln>
            <a:noFill/>
          </a:ln>
        </p:spPr>
      </p:pic>
      <p:sp>
        <p:nvSpPr>
          <p:cNvPr id="151" name="Google Shape;151;p28"/>
          <p:cNvSpPr txBox="1">
            <a:spLocks noGrp="1"/>
          </p:cNvSpPr>
          <p:nvPr>
            <p:ph type="ctrTitle"/>
          </p:nvPr>
        </p:nvSpPr>
        <p:spPr>
          <a:xfrm>
            <a:off x="5462367" y="720133"/>
            <a:ext cx="5767600" cy="131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b="1"/>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52" name="Google Shape;152;p28"/>
          <p:cNvSpPr txBox="1">
            <a:spLocks noGrp="1"/>
          </p:cNvSpPr>
          <p:nvPr>
            <p:ph type="subTitle" idx="1"/>
          </p:nvPr>
        </p:nvSpPr>
        <p:spPr>
          <a:xfrm>
            <a:off x="5462367" y="2032133"/>
            <a:ext cx="5767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it-IT"/>
              <a:t>Fare clic per modificare lo stile del sottotitolo dello schema</a:t>
            </a:r>
            <a:endParaRPr/>
          </a:p>
        </p:txBody>
      </p:sp>
      <p:sp>
        <p:nvSpPr>
          <p:cNvPr id="153" name="Google Shape;153;p28"/>
          <p:cNvSpPr txBox="1"/>
          <p:nvPr/>
        </p:nvSpPr>
        <p:spPr>
          <a:xfrm>
            <a:off x="5878767" y="4183467"/>
            <a:ext cx="4934800" cy="1286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867">
                <a:solidFill>
                  <a:schemeClr val="lt2"/>
                </a:solidFill>
                <a:latin typeface="Oxygen"/>
                <a:ea typeface="Oxygen"/>
                <a:cs typeface="Oxygen"/>
                <a:sym typeface="Oxygen"/>
              </a:rPr>
              <a:t>CREDITS: This presentation template was created by </a:t>
            </a:r>
            <a:r>
              <a:rPr lang="en" sz="1867" u="sng">
                <a:solidFill>
                  <a:schemeClr val="lt2"/>
                </a:solidFill>
                <a:latin typeface="Oxygen"/>
                <a:ea typeface="Oxygen"/>
                <a:cs typeface="Oxygen"/>
                <a:sym typeface="Oxygen"/>
                <a:hlinkClick r:id="rId3">
                  <a:extLst>
                    <a:ext uri="{A12FA001-AC4F-418D-AE19-62706E023703}">
                      <ahyp:hlinkClr xmlns:ahyp="http://schemas.microsoft.com/office/drawing/2018/hyperlinkcolor" val="tx"/>
                    </a:ext>
                  </a:extLst>
                </a:hlinkClick>
              </a:rPr>
              <a:t>Slidesgo</a:t>
            </a:r>
            <a:r>
              <a:rPr lang="en" sz="1867">
                <a:solidFill>
                  <a:schemeClr val="lt2"/>
                </a:solidFill>
                <a:latin typeface="Oxygen"/>
                <a:ea typeface="Oxygen"/>
                <a:cs typeface="Oxygen"/>
                <a:sym typeface="Oxygen"/>
              </a:rPr>
              <a:t>, including icons by </a:t>
            </a:r>
            <a:r>
              <a:rPr lang="en" sz="1867" u="sng">
                <a:solidFill>
                  <a:schemeClr val="lt2"/>
                </a:solidFill>
                <a:latin typeface="Oxygen"/>
                <a:ea typeface="Oxygen"/>
                <a:cs typeface="Oxygen"/>
                <a:sym typeface="Oxygen"/>
                <a:hlinkClick r:id="rId4">
                  <a:extLst>
                    <a:ext uri="{A12FA001-AC4F-418D-AE19-62706E023703}">
                      <ahyp:hlinkClr xmlns:ahyp="http://schemas.microsoft.com/office/drawing/2018/hyperlinkcolor" val="tx"/>
                    </a:ext>
                  </a:extLst>
                </a:hlinkClick>
              </a:rPr>
              <a:t>Flaticon</a:t>
            </a:r>
            <a:r>
              <a:rPr lang="en" sz="1867">
                <a:solidFill>
                  <a:schemeClr val="lt2"/>
                </a:solidFill>
                <a:latin typeface="Oxygen"/>
                <a:ea typeface="Oxygen"/>
                <a:cs typeface="Oxygen"/>
                <a:sym typeface="Oxygen"/>
              </a:rPr>
              <a:t>, infographics &amp; images by</a:t>
            </a:r>
            <a:r>
              <a:rPr lang="en" sz="1867">
                <a:solidFill>
                  <a:schemeClr val="lt2"/>
                </a:solidFill>
                <a:uFill>
                  <a:noFill/>
                </a:uFill>
                <a:latin typeface="Oxygen"/>
                <a:ea typeface="Oxygen"/>
                <a:cs typeface="Oxygen"/>
                <a:sym typeface="Oxygen"/>
                <a:hlinkClick r:id="rId5">
                  <a:extLst>
                    <a:ext uri="{A12FA001-AC4F-418D-AE19-62706E023703}">
                      <ahyp:hlinkClr xmlns:ahyp="http://schemas.microsoft.com/office/drawing/2018/hyperlinkcolor" val="tx"/>
                    </a:ext>
                  </a:extLst>
                </a:hlinkClick>
              </a:rPr>
              <a:t> </a:t>
            </a:r>
            <a:r>
              <a:rPr lang="en" sz="1867" u="sng">
                <a:solidFill>
                  <a:schemeClr val="lt2"/>
                </a:solidFill>
                <a:latin typeface="Oxygen"/>
                <a:ea typeface="Oxygen"/>
                <a:cs typeface="Oxygen"/>
                <a:sym typeface="Oxygen"/>
                <a:hlinkClick r:id="rId5">
                  <a:extLst>
                    <a:ext uri="{A12FA001-AC4F-418D-AE19-62706E023703}">
                      <ahyp:hlinkClr xmlns:ahyp="http://schemas.microsoft.com/office/drawing/2018/hyperlinkcolor" val="tx"/>
                    </a:ext>
                  </a:extLst>
                </a:hlinkClick>
              </a:rPr>
              <a:t>Freepik</a:t>
            </a:r>
            <a:r>
              <a:rPr lang="en" sz="1867">
                <a:solidFill>
                  <a:schemeClr val="lt2"/>
                </a:solidFill>
                <a:latin typeface="Oxygen"/>
                <a:ea typeface="Oxygen"/>
                <a:cs typeface="Oxygen"/>
                <a:sym typeface="Oxygen"/>
              </a:rPr>
              <a:t>.</a:t>
            </a:r>
            <a:endParaRPr sz="1867">
              <a:solidFill>
                <a:schemeClr val="lt2"/>
              </a:solidFill>
              <a:latin typeface="Oxygen"/>
              <a:ea typeface="Oxygen"/>
              <a:cs typeface="Oxygen"/>
              <a:sym typeface="Oxygen"/>
            </a:endParaRPr>
          </a:p>
        </p:txBody>
      </p:sp>
    </p:spTree>
    <p:extLst>
      <p:ext uri="{BB962C8B-B14F-4D97-AF65-F5344CB8AC3E}">
        <p14:creationId xmlns:p14="http://schemas.microsoft.com/office/powerpoint/2010/main" val="4065162143"/>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4"/>
        <p:cNvGrpSpPr/>
        <p:nvPr/>
      </p:nvGrpSpPr>
      <p:grpSpPr>
        <a:xfrm>
          <a:off x="0" y="0"/>
          <a:ext cx="0" cy="0"/>
          <a:chOff x="0" y="0"/>
          <a:chExt cx="0" cy="0"/>
        </a:xfrm>
      </p:grpSpPr>
    </p:spTree>
    <p:extLst>
      <p:ext uri="{BB962C8B-B14F-4D97-AF65-F5344CB8AC3E}">
        <p14:creationId xmlns:p14="http://schemas.microsoft.com/office/powerpoint/2010/main" val="284696934"/>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
        <p:cNvGrpSpPr/>
        <p:nvPr/>
      </p:nvGrpSpPr>
      <p:grpSpPr>
        <a:xfrm>
          <a:off x="0" y="0"/>
          <a:ext cx="0" cy="0"/>
          <a:chOff x="0" y="0"/>
          <a:chExt cx="0" cy="0"/>
        </a:xfrm>
      </p:grpSpPr>
      <p:pic>
        <p:nvPicPr>
          <p:cNvPr id="156" name="Google Shape;156;p30"/>
          <p:cNvPicPr preferRelativeResize="0"/>
          <p:nvPr/>
        </p:nvPicPr>
        <p:blipFill>
          <a:blip r:embed="rId2">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953551137"/>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7"/>
        <p:cNvGrpSpPr/>
        <p:nvPr/>
      </p:nvGrpSpPr>
      <p:grpSpPr>
        <a:xfrm>
          <a:off x="0" y="0"/>
          <a:ext cx="0" cy="0"/>
          <a:chOff x="0" y="0"/>
          <a:chExt cx="0" cy="0"/>
        </a:xfrm>
      </p:grpSpPr>
      <p:pic>
        <p:nvPicPr>
          <p:cNvPr id="158" name="Google Shape;158;p31"/>
          <p:cNvPicPr preferRelativeResize="0"/>
          <p:nvPr/>
        </p:nvPicPr>
        <p:blipFill>
          <a:blip r:embed="rId2">
            <a:alphaModFix/>
          </a:blip>
          <a:stretch>
            <a:fillRect/>
          </a:stretch>
        </p:blipFill>
        <p:spPr>
          <a:xfrm>
            <a:off x="0" y="1"/>
            <a:ext cx="12192000" cy="6858017"/>
          </a:xfrm>
          <a:prstGeom prst="rect">
            <a:avLst/>
          </a:prstGeom>
          <a:noFill/>
          <a:ln>
            <a:noFill/>
          </a:ln>
        </p:spPr>
      </p:pic>
    </p:spTree>
    <p:extLst>
      <p:ext uri="{BB962C8B-B14F-4D97-AF65-F5344CB8AC3E}">
        <p14:creationId xmlns:p14="http://schemas.microsoft.com/office/powerpoint/2010/main" val="1369222451"/>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2"/>
        <p:cNvGrpSpPr/>
        <p:nvPr/>
      </p:nvGrpSpPr>
      <p:grpSpPr>
        <a:xfrm>
          <a:off x="0" y="0"/>
          <a:ext cx="0" cy="0"/>
          <a:chOff x="0" y="0"/>
          <a:chExt cx="0" cy="0"/>
        </a:xfrm>
      </p:grpSpPr>
    </p:spTree>
    <p:extLst>
      <p:ext uri="{BB962C8B-B14F-4D97-AF65-F5344CB8AC3E}">
        <p14:creationId xmlns:p14="http://schemas.microsoft.com/office/powerpoint/2010/main" val="2010941199"/>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105701" y="520467"/>
            <a:ext cx="1018967" cy="1700400"/>
            <a:chOff x="2329275" y="390350"/>
            <a:chExt cx="764225" cy="1275300"/>
          </a:xfrm>
        </p:grpSpPr>
        <p:sp>
          <p:nvSpPr>
            <p:cNvPr id="10" name="Google Shape;10;p2"/>
            <p:cNvSpPr/>
            <p:nvPr/>
          </p:nvSpPr>
          <p:spPr>
            <a:xfrm>
              <a:off x="2610500" y="390350"/>
              <a:ext cx="483000" cy="127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2329275" y="580500"/>
              <a:ext cx="668700" cy="7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 name="Google Shape;12;p2"/>
          <p:cNvGrpSpPr/>
          <p:nvPr/>
        </p:nvGrpSpPr>
        <p:grpSpPr>
          <a:xfrm>
            <a:off x="6552433" y="3053933"/>
            <a:ext cx="4351867" cy="2210400"/>
            <a:chOff x="4914325" y="2290450"/>
            <a:chExt cx="3263900" cy="1657800"/>
          </a:xfrm>
        </p:grpSpPr>
        <p:sp>
          <p:nvSpPr>
            <p:cNvPr id="13" name="Google Shape;13;p2"/>
            <p:cNvSpPr/>
            <p:nvPr/>
          </p:nvSpPr>
          <p:spPr>
            <a:xfrm>
              <a:off x="5562075" y="2290450"/>
              <a:ext cx="2446200" cy="1657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7509525" y="2733425"/>
              <a:ext cx="668700" cy="66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4914325" y="3761500"/>
              <a:ext cx="936000" cy="7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 name="Google Shape;16;p2"/>
          <p:cNvSpPr/>
          <p:nvPr/>
        </p:nvSpPr>
        <p:spPr>
          <a:xfrm>
            <a:off x="2406567" y="3053933"/>
            <a:ext cx="2303600" cy="150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 name="Google Shape;17;p2"/>
          <p:cNvGrpSpPr/>
          <p:nvPr/>
        </p:nvGrpSpPr>
        <p:grpSpPr>
          <a:xfrm>
            <a:off x="5991306" y="1391413"/>
            <a:ext cx="2385839" cy="71140"/>
            <a:chOff x="4952609" y="868525"/>
            <a:chExt cx="2948391" cy="87900"/>
          </a:xfrm>
        </p:grpSpPr>
        <p:sp>
          <p:nvSpPr>
            <p:cNvPr id="18" name="Google Shape;18;p2"/>
            <p:cNvSpPr/>
            <p:nvPr/>
          </p:nvSpPr>
          <p:spPr>
            <a:xfrm>
              <a:off x="5012300" y="868525"/>
              <a:ext cx="2664300" cy="879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7778900" y="868525"/>
              <a:ext cx="122100" cy="879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4952609" y="868525"/>
              <a:ext cx="2664300" cy="87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7719209" y="868525"/>
              <a:ext cx="122100" cy="87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4977000" y="868525"/>
              <a:ext cx="2664300" cy="8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7743600" y="868525"/>
              <a:ext cx="122100" cy="87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 name="Google Shape;24;p2"/>
          <p:cNvGrpSpPr/>
          <p:nvPr/>
        </p:nvGrpSpPr>
        <p:grpSpPr>
          <a:xfrm>
            <a:off x="357848" y="3427701"/>
            <a:ext cx="298277" cy="158728"/>
            <a:chOff x="1276700" y="3012825"/>
            <a:chExt cx="269300" cy="143325"/>
          </a:xfrm>
        </p:grpSpPr>
        <p:sp>
          <p:nvSpPr>
            <p:cNvPr id="25" name="Google Shape;25;p2"/>
            <p:cNvSpPr/>
            <p:nvPr/>
          </p:nvSpPr>
          <p:spPr>
            <a:xfrm>
              <a:off x="1276700" y="3012825"/>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1402750" y="3012825"/>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1355225" y="3012825"/>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 name="Google Shape;28;p2"/>
          <p:cNvGrpSpPr/>
          <p:nvPr/>
        </p:nvGrpSpPr>
        <p:grpSpPr>
          <a:xfrm>
            <a:off x="10933703" y="5979223"/>
            <a:ext cx="298312" cy="158765"/>
            <a:chOff x="1276700" y="3012825"/>
            <a:chExt cx="269300" cy="143325"/>
          </a:xfrm>
        </p:grpSpPr>
        <p:sp>
          <p:nvSpPr>
            <p:cNvPr id="29" name="Google Shape;29;p2"/>
            <p:cNvSpPr/>
            <p:nvPr/>
          </p:nvSpPr>
          <p:spPr>
            <a:xfrm>
              <a:off x="1276700" y="3012825"/>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1402750" y="3012825"/>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1355225" y="3012825"/>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 name="Google Shape;32;p2"/>
          <p:cNvGrpSpPr/>
          <p:nvPr/>
        </p:nvGrpSpPr>
        <p:grpSpPr>
          <a:xfrm>
            <a:off x="6734457" y="256810"/>
            <a:ext cx="171311" cy="91193"/>
            <a:chOff x="1276700" y="3012825"/>
            <a:chExt cx="269300" cy="143325"/>
          </a:xfrm>
        </p:grpSpPr>
        <p:sp>
          <p:nvSpPr>
            <p:cNvPr id="33" name="Google Shape;33;p2"/>
            <p:cNvSpPr/>
            <p:nvPr/>
          </p:nvSpPr>
          <p:spPr>
            <a:xfrm>
              <a:off x="1276700" y="3012825"/>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1402750" y="3012825"/>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1355225" y="3012825"/>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6" name="Google Shape;36;p2"/>
          <p:cNvGrpSpPr/>
          <p:nvPr/>
        </p:nvGrpSpPr>
        <p:grpSpPr>
          <a:xfrm>
            <a:off x="9645833" y="5484455"/>
            <a:ext cx="440667" cy="444776"/>
            <a:chOff x="7234375" y="4113341"/>
            <a:chExt cx="330500" cy="333582"/>
          </a:xfrm>
        </p:grpSpPr>
        <p:sp>
          <p:nvSpPr>
            <p:cNvPr id="37" name="Google Shape;37;p2"/>
            <p:cNvSpPr/>
            <p:nvPr/>
          </p:nvSpPr>
          <p:spPr>
            <a:xfrm>
              <a:off x="7234375" y="4113341"/>
              <a:ext cx="223800" cy="223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7341075" y="4223124"/>
              <a:ext cx="223800" cy="223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7294725" y="4164575"/>
              <a:ext cx="223800" cy="223800"/>
            </a:xfrm>
            <a:prstGeom prst="rect">
              <a:avLst/>
            </a:pr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0" name="Google Shape;40;p2"/>
          <p:cNvSpPr/>
          <p:nvPr/>
        </p:nvSpPr>
        <p:spPr>
          <a:xfrm>
            <a:off x="1350367" y="1084333"/>
            <a:ext cx="99200" cy="99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2"/>
          <p:cNvSpPr/>
          <p:nvPr/>
        </p:nvSpPr>
        <p:spPr>
          <a:xfrm>
            <a:off x="11525567" y="2424567"/>
            <a:ext cx="171200" cy="171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2"/>
          <p:cNvSpPr/>
          <p:nvPr/>
        </p:nvSpPr>
        <p:spPr>
          <a:xfrm>
            <a:off x="2291217" y="5220167"/>
            <a:ext cx="99200" cy="99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 name="Google Shape;43;p2"/>
          <p:cNvSpPr/>
          <p:nvPr/>
        </p:nvSpPr>
        <p:spPr>
          <a:xfrm>
            <a:off x="9645817" y="2220867"/>
            <a:ext cx="99200" cy="99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2"/>
          <p:cNvSpPr txBox="1">
            <a:spLocks noGrp="1"/>
          </p:cNvSpPr>
          <p:nvPr>
            <p:ph type="subTitle" idx="1"/>
          </p:nvPr>
        </p:nvSpPr>
        <p:spPr>
          <a:xfrm>
            <a:off x="960000" y="5220167"/>
            <a:ext cx="10272000" cy="510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Didact Gothic"/>
                <a:ea typeface="Didact Gothic"/>
                <a:cs typeface="Didact Gothic"/>
                <a:sym typeface="Didact Gothic"/>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it-IT"/>
              <a:t>Fare clic per modificare lo stile del sottotitolo dello schema</a:t>
            </a:r>
            <a:endParaRPr/>
          </a:p>
        </p:txBody>
      </p:sp>
      <p:grpSp>
        <p:nvGrpSpPr>
          <p:cNvPr id="45" name="Google Shape;45;p2"/>
          <p:cNvGrpSpPr/>
          <p:nvPr/>
        </p:nvGrpSpPr>
        <p:grpSpPr>
          <a:xfrm>
            <a:off x="960018" y="6487416"/>
            <a:ext cx="2761591" cy="99219"/>
            <a:chOff x="720000" y="4603500"/>
            <a:chExt cx="3989200" cy="143325"/>
          </a:xfrm>
        </p:grpSpPr>
        <p:sp>
          <p:nvSpPr>
            <p:cNvPr id="46" name="Google Shape;46;p2"/>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2"/>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2"/>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2"/>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2"/>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2"/>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 name="Google Shape;53;p2"/>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 name="Google Shape;54;p2"/>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2"/>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2"/>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 name="Google Shape;57;p2"/>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2"/>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2"/>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2"/>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2"/>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2"/>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2"/>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2"/>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2"/>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2"/>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2"/>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2"/>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2"/>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2"/>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2"/>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2"/>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2"/>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2"/>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2"/>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6" name="Google Shape;76;p2"/>
          <p:cNvGrpSpPr/>
          <p:nvPr/>
        </p:nvGrpSpPr>
        <p:grpSpPr>
          <a:xfrm>
            <a:off x="8470418" y="271365"/>
            <a:ext cx="2761591" cy="99219"/>
            <a:chOff x="720000" y="4603500"/>
            <a:chExt cx="3989200" cy="143325"/>
          </a:xfrm>
        </p:grpSpPr>
        <p:sp>
          <p:nvSpPr>
            <p:cNvPr id="77" name="Google Shape;77;p2"/>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2"/>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2"/>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2"/>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2"/>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2"/>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2"/>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2"/>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2"/>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2"/>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2"/>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2"/>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2"/>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2"/>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2"/>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 name="Google Shape;92;p2"/>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2"/>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2"/>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2"/>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2"/>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2"/>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2"/>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2"/>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2"/>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2"/>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2"/>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2"/>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2"/>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2"/>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2"/>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7" name="Google Shape;107;p2"/>
          <p:cNvSpPr txBox="1">
            <a:spLocks noGrp="1"/>
          </p:cNvSpPr>
          <p:nvPr>
            <p:ph type="ctrTitle"/>
          </p:nvPr>
        </p:nvSpPr>
        <p:spPr>
          <a:xfrm>
            <a:off x="2979800" y="1677651"/>
            <a:ext cx="6232400" cy="3658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b="1">
                <a:latin typeface="Oswald"/>
                <a:ea typeface="Oswald"/>
                <a:cs typeface="Oswald"/>
                <a:sym typeface="Oswal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it-IT"/>
              <a:t>Fare clic per modificare lo stile del titolo dello schema</a:t>
            </a:r>
            <a:endParaRPr/>
          </a:p>
        </p:txBody>
      </p:sp>
    </p:spTree>
    <p:extLst>
      <p:ext uri="{BB962C8B-B14F-4D97-AF65-F5344CB8AC3E}">
        <p14:creationId xmlns:p14="http://schemas.microsoft.com/office/powerpoint/2010/main" val="629232542"/>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8"/>
        <p:cNvGrpSpPr/>
        <p:nvPr/>
      </p:nvGrpSpPr>
      <p:grpSpPr>
        <a:xfrm>
          <a:off x="0" y="0"/>
          <a:ext cx="0" cy="0"/>
          <a:chOff x="0" y="0"/>
          <a:chExt cx="0" cy="0"/>
        </a:xfrm>
      </p:grpSpPr>
      <p:grpSp>
        <p:nvGrpSpPr>
          <p:cNvPr id="109" name="Google Shape;109;p3"/>
          <p:cNvGrpSpPr/>
          <p:nvPr/>
        </p:nvGrpSpPr>
        <p:grpSpPr>
          <a:xfrm>
            <a:off x="-11" y="1658934"/>
            <a:ext cx="11232012" cy="5199300"/>
            <a:chOff x="-9" y="1244200"/>
            <a:chExt cx="8424009" cy="3899475"/>
          </a:xfrm>
        </p:grpSpPr>
        <p:sp>
          <p:nvSpPr>
            <p:cNvPr id="110" name="Google Shape;110;p3"/>
            <p:cNvSpPr/>
            <p:nvPr/>
          </p:nvSpPr>
          <p:spPr>
            <a:xfrm>
              <a:off x="7469100" y="2314075"/>
              <a:ext cx="954900" cy="2829600"/>
            </a:xfrm>
            <a:prstGeom prst="rect">
              <a:avLst/>
            </a:prstGeom>
            <a:solidFill>
              <a:schemeClr val="lt2">
                <a:alpha val="741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 name="Google Shape;111;p3"/>
            <p:cNvSpPr/>
            <p:nvPr/>
          </p:nvSpPr>
          <p:spPr>
            <a:xfrm>
              <a:off x="-9" y="1244200"/>
              <a:ext cx="1595100" cy="2610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2" name="Google Shape;112;p3"/>
          <p:cNvSpPr txBox="1">
            <a:spLocks noGrp="1"/>
          </p:cNvSpPr>
          <p:nvPr>
            <p:ph type="title" hasCustomPrompt="1"/>
          </p:nvPr>
        </p:nvSpPr>
        <p:spPr>
          <a:xfrm>
            <a:off x="7578800" y="2099988"/>
            <a:ext cx="3653200" cy="22036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DF7E7"/>
              </a:buClr>
              <a:buSzPts val="12000"/>
              <a:buNone/>
              <a:defRPr sz="158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3" name="Google Shape;113;p3"/>
          <p:cNvSpPr txBox="1">
            <a:spLocks noGrp="1"/>
          </p:cNvSpPr>
          <p:nvPr>
            <p:ph type="subTitle" idx="1"/>
          </p:nvPr>
        </p:nvSpPr>
        <p:spPr>
          <a:xfrm>
            <a:off x="960100" y="4169300"/>
            <a:ext cx="6259200" cy="64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114" name="Google Shape;114;p3"/>
          <p:cNvSpPr txBox="1">
            <a:spLocks noGrp="1"/>
          </p:cNvSpPr>
          <p:nvPr>
            <p:ph type="title" idx="2"/>
          </p:nvPr>
        </p:nvSpPr>
        <p:spPr>
          <a:xfrm>
            <a:off x="960100" y="2045100"/>
            <a:ext cx="5794800" cy="22036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it-IT"/>
              <a:t>Fare clic per modificare lo stile del titolo dello schema</a:t>
            </a:r>
            <a:endParaRPr/>
          </a:p>
        </p:txBody>
      </p:sp>
      <p:grpSp>
        <p:nvGrpSpPr>
          <p:cNvPr id="115" name="Google Shape;115;p3"/>
          <p:cNvGrpSpPr/>
          <p:nvPr/>
        </p:nvGrpSpPr>
        <p:grpSpPr>
          <a:xfrm>
            <a:off x="326034" y="271366"/>
            <a:ext cx="11699917" cy="6315269"/>
            <a:chOff x="244525" y="203524"/>
            <a:chExt cx="8774938" cy="4736452"/>
          </a:xfrm>
        </p:grpSpPr>
        <p:grpSp>
          <p:nvGrpSpPr>
            <p:cNvPr id="116" name="Google Shape;116;p3"/>
            <p:cNvGrpSpPr/>
            <p:nvPr/>
          </p:nvGrpSpPr>
          <p:grpSpPr>
            <a:xfrm>
              <a:off x="720013" y="4865562"/>
              <a:ext cx="2071193" cy="74414"/>
              <a:chOff x="720000" y="4603500"/>
              <a:chExt cx="3989200" cy="143325"/>
            </a:xfrm>
          </p:grpSpPr>
          <p:sp>
            <p:nvSpPr>
              <p:cNvPr id="117" name="Google Shape;117;p3"/>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3"/>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3"/>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3"/>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3"/>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3"/>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3"/>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3"/>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3"/>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3"/>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3"/>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3"/>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3"/>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3"/>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3"/>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3"/>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3"/>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3"/>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3"/>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3"/>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3"/>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3"/>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3"/>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3"/>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3"/>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3"/>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3"/>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3"/>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3"/>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3"/>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7" name="Google Shape;147;p3"/>
            <p:cNvGrpSpPr/>
            <p:nvPr/>
          </p:nvGrpSpPr>
          <p:grpSpPr>
            <a:xfrm>
              <a:off x="6352813" y="203524"/>
              <a:ext cx="2071193" cy="74414"/>
              <a:chOff x="720000" y="4603500"/>
              <a:chExt cx="3989200" cy="143325"/>
            </a:xfrm>
          </p:grpSpPr>
          <p:sp>
            <p:nvSpPr>
              <p:cNvPr id="148" name="Google Shape;148;p3"/>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3"/>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3"/>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3"/>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3"/>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3"/>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3"/>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3"/>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3"/>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3"/>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3"/>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3"/>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3"/>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3"/>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3"/>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 name="Google Shape;163;p3"/>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 name="Google Shape;164;p3"/>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3"/>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3"/>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3"/>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3"/>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3"/>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3"/>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3"/>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3"/>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3"/>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3"/>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3"/>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 name="Google Shape;176;p3"/>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 name="Google Shape;177;p3"/>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8" name="Google Shape;178;p3"/>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 name="Google Shape;179;p3"/>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3"/>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093986440"/>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1"/>
        <p:cNvGrpSpPr/>
        <p:nvPr/>
      </p:nvGrpSpPr>
      <p:grpSpPr>
        <a:xfrm>
          <a:off x="0" y="0"/>
          <a:ext cx="0" cy="0"/>
          <a:chOff x="0" y="0"/>
          <a:chExt cx="0" cy="0"/>
        </a:xfrm>
      </p:grpSpPr>
      <p:grpSp>
        <p:nvGrpSpPr>
          <p:cNvPr id="182" name="Google Shape;182;p4"/>
          <p:cNvGrpSpPr/>
          <p:nvPr/>
        </p:nvGrpSpPr>
        <p:grpSpPr>
          <a:xfrm>
            <a:off x="638000" y="1"/>
            <a:ext cx="11554000" cy="6857833"/>
            <a:chOff x="478500" y="0"/>
            <a:chExt cx="8665500" cy="5143375"/>
          </a:xfrm>
        </p:grpSpPr>
        <p:sp>
          <p:nvSpPr>
            <p:cNvPr id="183" name="Google Shape;183;p4"/>
            <p:cNvSpPr/>
            <p:nvPr/>
          </p:nvSpPr>
          <p:spPr>
            <a:xfrm>
              <a:off x="6696300" y="4030375"/>
              <a:ext cx="2447700" cy="111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4"/>
            <p:cNvSpPr/>
            <p:nvPr/>
          </p:nvSpPr>
          <p:spPr>
            <a:xfrm>
              <a:off x="8661000" y="3122825"/>
              <a:ext cx="483000" cy="1275300"/>
            </a:xfrm>
            <a:prstGeom prst="rect">
              <a:avLst/>
            </a:prstGeom>
            <a:solidFill>
              <a:srgbClr val="00FFFF">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 name="Google Shape;185;p4"/>
            <p:cNvSpPr/>
            <p:nvPr/>
          </p:nvSpPr>
          <p:spPr>
            <a:xfrm>
              <a:off x="478500" y="0"/>
              <a:ext cx="483000" cy="1275300"/>
            </a:xfrm>
            <a:prstGeom prst="rect">
              <a:avLst/>
            </a:prstGeom>
            <a:solidFill>
              <a:srgbClr val="00FFFF">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 name="Google Shape;186;p4"/>
            <p:cNvSpPr/>
            <p:nvPr/>
          </p:nvSpPr>
          <p:spPr>
            <a:xfrm>
              <a:off x="6085850" y="4320950"/>
              <a:ext cx="1133400" cy="130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7" name="Google Shape;187;p4"/>
          <p:cNvSpPr/>
          <p:nvPr/>
        </p:nvSpPr>
        <p:spPr>
          <a:xfrm>
            <a:off x="5349800" y="6586400"/>
            <a:ext cx="99200" cy="99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4"/>
          <p:cNvSpPr txBox="1">
            <a:spLocks noGrp="1"/>
          </p:cNvSpPr>
          <p:nvPr>
            <p:ph type="title"/>
          </p:nvPr>
        </p:nvSpPr>
        <p:spPr>
          <a:xfrm>
            <a:off x="960000" y="720000"/>
            <a:ext cx="10272000" cy="752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t-IT"/>
              <a:t>Fare clic per modificare lo stile del titolo dello schema</a:t>
            </a:r>
            <a:endParaRPr/>
          </a:p>
        </p:txBody>
      </p:sp>
      <p:sp>
        <p:nvSpPr>
          <p:cNvPr id="189" name="Google Shape;189;p4"/>
          <p:cNvSpPr txBox="1">
            <a:spLocks noGrp="1"/>
          </p:cNvSpPr>
          <p:nvPr>
            <p:ph type="body" idx="1"/>
          </p:nvPr>
        </p:nvSpPr>
        <p:spPr>
          <a:xfrm>
            <a:off x="960000" y="1649463"/>
            <a:ext cx="10272000" cy="4488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FFA000"/>
              </a:buClr>
              <a:buSzPts val="1200"/>
              <a:buFont typeface="Abel"/>
              <a:buChar char="●"/>
              <a:defRPr sz="1600"/>
            </a:lvl1pPr>
            <a:lvl2pPr marL="1219170" lvl="1" indent="-423323">
              <a:spcBef>
                <a:spcPts val="2133"/>
              </a:spcBef>
              <a:spcAft>
                <a:spcPts val="0"/>
              </a:spcAft>
              <a:buClr>
                <a:srgbClr val="002A49"/>
              </a:buClr>
              <a:buSzPts val="1400"/>
              <a:buChar char="○"/>
              <a:defRPr/>
            </a:lvl2pPr>
            <a:lvl3pPr marL="1828754" lvl="2" indent="-423323">
              <a:spcBef>
                <a:spcPts val="2133"/>
              </a:spcBef>
              <a:spcAft>
                <a:spcPts val="0"/>
              </a:spcAft>
              <a:buClr>
                <a:srgbClr val="002A49"/>
              </a:buClr>
              <a:buSzPts val="1400"/>
              <a:buChar char="■"/>
              <a:defRPr/>
            </a:lvl3pPr>
            <a:lvl4pPr marL="2438339" lvl="3" indent="-423323">
              <a:spcBef>
                <a:spcPts val="2133"/>
              </a:spcBef>
              <a:spcAft>
                <a:spcPts val="0"/>
              </a:spcAft>
              <a:buClr>
                <a:srgbClr val="002A49"/>
              </a:buClr>
              <a:buSzPts val="1400"/>
              <a:buChar char="●"/>
              <a:defRPr/>
            </a:lvl4pPr>
            <a:lvl5pPr marL="3047924" lvl="4" indent="-423323">
              <a:spcBef>
                <a:spcPts val="2133"/>
              </a:spcBef>
              <a:spcAft>
                <a:spcPts val="0"/>
              </a:spcAft>
              <a:buClr>
                <a:srgbClr val="002A49"/>
              </a:buClr>
              <a:buSzPts val="1400"/>
              <a:buChar char="○"/>
              <a:defRPr/>
            </a:lvl5pPr>
            <a:lvl6pPr marL="3657509" lvl="5" indent="-423323">
              <a:spcBef>
                <a:spcPts val="2133"/>
              </a:spcBef>
              <a:spcAft>
                <a:spcPts val="0"/>
              </a:spcAft>
              <a:buClr>
                <a:srgbClr val="002A49"/>
              </a:buClr>
              <a:buSzPts val="1400"/>
              <a:buChar char="■"/>
              <a:defRPr/>
            </a:lvl6pPr>
            <a:lvl7pPr marL="4267093" lvl="6" indent="-423323">
              <a:spcBef>
                <a:spcPts val="2133"/>
              </a:spcBef>
              <a:spcAft>
                <a:spcPts val="0"/>
              </a:spcAft>
              <a:buClr>
                <a:srgbClr val="002A49"/>
              </a:buClr>
              <a:buSzPts val="1400"/>
              <a:buChar char="●"/>
              <a:defRPr/>
            </a:lvl7pPr>
            <a:lvl8pPr marL="4876678" lvl="7" indent="-423323">
              <a:spcBef>
                <a:spcPts val="2133"/>
              </a:spcBef>
              <a:spcAft>
                <a:spcPts val="0"/>
              </a:spcAft>
              <a:buClr>
                <a:srgbClr val="002A49"/>
              </a:buClr>
              <a:buSzPts val="1400"/>
              <a:buChar char="○"/>
              <a:defRPr/>
            </a:lvl8pPr>
            <a:lvl9pPr marL="5486263" lvl="8" indent="-423323">
              <a:spcBef>
                <a:spcPts val="2133"/>
              </a:spcBef>
              <a:spcAft>
                <a:spcPts val="2133"/>
              </a:spcAft>
              <a:buClr>
                <a:srgbClr val="002A49"/>
              </a:buClr>
              <a:buSzPts val="1400"/>
              <a:buChar char="■"/>
              <a:defRPr/>
            </a:lvl9pPr>
          </a:lstStyle>
          <a:p>
            <a:pPr lvl="0"/>
            <a:r>
              <a:rPr lang="it-IT"/>
              <a:t>Fare clic per modificare gli stili del testo dello schema</a:t>
            </a:r>
          </a:p>
        </p:txBody>
      </p:sp>
      <p:sp>
        <p:nvSpPr>
          <p:cNvPr id="190" name="Google Shape;190;p4"/>
          <p:cNvSpPr/>
          <p:nvPr/>
        </p:nvSpPr>
        <p:spPr>
          <a:xfrm>
            <a:off x="5349800" y="6586400"/>
            <a:ext cx="99200" cy="99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91" name="Google Shape;191;p4"/>
          <p:cNvGrpSpPr/>
          <p:nvPr/>
        </p:nvGrpSpPr>
        <p:grpSpPr>
          <a:xfrm>
            <a:off x="326034" y="271366"/>
            <a:ext cx="11699917" cy="6315269"/>
            <a:chOff x="244525" y="203524"/>
            <a:chExt cx="8774938" cy="4736452"/>
          </a:xfrm>
        </p:grpSpPr>
        <p:grpSp>
          <p:nvGrpSpPr>
            <p:cNvPr id="192" name="Google Shape;192;p4"/>
            <p:cNvGrpSpPr/>
            <p:nvPr/>
          </p:nvGrpSpPr>
          <p:grpSpPr>
            <a:xfrm>
              <a:off x="720013" y="4865562"/>
              <a:ext cx="2071193" cy="74414"/>
              <a:chOff x="720000" y="4603500"/>
              <a:chExt cx="3989200" cy="143325"/>
            </a:xfrm>
          </p:grpSpPr>
          <p:sp>
            <p:nvSpPr>
              <p:cNvPr id="193" name="Google Shape;193;p4"/>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4"/>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4"/>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4"/>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4"/>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4"/>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4"/>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4"/>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4"/>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4"/>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4"/>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4"/>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4"/>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4"/>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4"/>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4"/>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4"/>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4"/>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 name="Google Shape;211;p4"/>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 name="Google Shape;212;p4"/>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4"/>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4"/>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4"/>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4"/>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4"/>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4"/>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4"/>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4"/>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4"/>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4"/>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3" name="Google Shape;223;p4"/>
            <p:cNvGrpSpPr/>
            <p:nvPr/>
          </p:nvGrpSpPr>
          <p:grpSpPr>
            <a:xfrm>
              <a:off x="6352813" y="203524"/>
              <a:ext cx="2071193" cy="74414"/>
              <a:chOff x="720000" y="4603500"/>
              <a:chExt cx="3989200" cy="143325"/>
            </a:xfrm>
          </p:grpSpPr>
          <p:sp>
            <p:nvSpPr>
              <p:cNvPr id="224" name="Google Shape;224;p4"/>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4"/>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4"/>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4"/>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4"/>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4"/>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4"/>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4"/>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4"/>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4"/>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 name="Google Shape;234;p4"/>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 name="Google Shape;235;p4"/>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4"/>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4"/>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4"/>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4"/>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4"/>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4"/>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4"/>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4"/>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4"/>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4"/>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4"/>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4"/>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4"/>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 name="Google Shape;249;p4"/>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4"/>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4"/>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4"/>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4"/>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4" name="Google Shape;254;p4"/>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4"/>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4"/>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363703455"/>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7"/>
        <p:cNvGrpSpPr/>
        <p:nvPr/>
      </p:nvGrpSpPr>
      <p:grpSpPr>
        <a:xfrm>
          <a:off x="0" y="0"/>
          <a:ext cx="0" cy="0"/>
          <a:chOff x="0" y="0"/>
          <a:chExt cx="0" cy="0"/>
        </a:xfrm>
      </p:grpSpPr>
      <p:grpSp>
        <p:nvGrpSpPr>
          <p:cNvPr id="258" name="Google Shape;258;p5"/>
          <p:cNvGrpSpPr/>
          <p:nvPr/>
        </p:nvGrpSpPr>
        <p:grpSpPr>
          <a:xfrm>
            <a:off x="326034" y="271366"/>
            <a:ext cx="11699917" cy="6315269"/>
            <a:chOff x="244525" y="203524"/>
            <a:chExt cx="8774938" cy="4736452"/>
          </a:xfrm>
        </p:grpSpPr>
        <p:grpSp>
          <p:nvGrpSpPr>
            <p:cNvPr id="259" name="Google Shape;259;p5"/>
            <p:cNvGrpSpPr/>
            <p:nvPr/>
          </p:nvGrpSpPr>
          <p:grpSpPr>
            <a:xfrm>
              <a:off x="720013" y="4865562"/>
              <a:ext cx="2071193" cy="74414"/>
              <a:chOff x="720000" y="4603500"/>
              <a:chExt cx="3989200" cy="143325"/>
            </a:xfrm>
          </p:grpSpPr>
          <p:sp>
            <p:nvSpPr>
              <p:cNvPr id="260" name="Google Shape;260;p5"/>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5"/>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5"/>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5"/>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5"/>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5"/>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 name="Google Shape;266;p5"/>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 name="Google Shape;267;p5"/>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5"/>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5"/>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 name="Google Shape;270;p5"/>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 name="Google Shape;271;p5"/>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 name="Google Shape;272;p5"/>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 name="Google Shape;273;p5"/>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 name="Google Shape;274;p5"/>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 name="Google Shape;275;p5"/>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 name="Google Shape;276;p5"/>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5"/>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 name="Google Shape;278;p5"/>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279;p5"/>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280;p5"/>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5"/>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5"/>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5"/>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284;p5"/>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5"/>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5"/>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5"/>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5"/>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5"/>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0" name="Google Shape;290;p5"/>
            <p:cNvGrpSpPr/>
            <p:nvPr/>
          </p:nvGrpSpPr>
          <p:grpSpPr>
            <a:xfrm>
              <a:off x="6352813" y="203524"/>
              <a:ext cx="2071193" cy="74414"/>
              <a:chOff x="720000" y="4603500"/>
              <a:chExt cx="3989200" cy="143325"/>
            </a:xfrm>
          </p:grpSpPr>
          <p:sp>
            <p:nvSpPr>
              <p:cNvPr id="291" name="Google Shape;291;p5"/>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5"/>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5"/>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5"/>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5"/>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5"/>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5"/>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298;p5"/>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5"/>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5"/>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5"/>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5"/>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5"/>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5"/>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5"/>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5"/>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5"/>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5"/>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5"/>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5"/>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5"/>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5"/>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5"/>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5"/>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5"/>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5"/>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5"/>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5"/>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5"/>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5"/>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21" name="Google Shape;321;p5"/>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5"/>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5"/>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24" name="Google Shape;324;p5"/>
          <p:cNvSpPr txBox="1">
            <a:spLocks noGrp="1"/>
          </p:cNvSpPr>
          <p:nvPr>
            <p:ph type="ctrTitle"/>
          </p:nvPr>
        </p:nvSpPr>
        <p:spPr>
          <a:xfrm>
            <a:off x="2878500" y="2477967"/>
            <a:ext cx="7716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4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325" name="Google Shape;325;p5"/>
          <p:cNvSpPr txBox="1">
            <a:spLocks noGrp="1"/>
          </p:cNvSpPr>
          <p:nvPr>
            <p:ph type="subTitle" idx="1"/>
          </p:nvPr>
        </p:nvSpPr>
        <p:spPr>
          <a:xfrm>
            <a:off x="1349200" y="3804033"/>
            <a:ext cx="3830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326" name="Google Shape;326;p5"/>
          <p:cNvSpPr txBox="1">
            <a:spLocks noGrp="1"/>
          </p:cNvSpPr>
          <p:nvPr>
            <p:ph type="title" idx="2"/>
          </p:nvPr>
        </p:nvSpPr>
        <p:spPr>
          <a:xfrm>
            <a:off x="960000" y="720000"/>
            <a:ext cx="10272000" cy="752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327" name="Google Shape;327;p5"/>
          <p:cNvSpPr txBox="1">
            <a:spLocks noGrp="1"/>
          </p:cNvSpPr>
          <p:nvPr>
            <p:ph type="ctrTitle" idx="3"/>
          </p:nvPr>
        </p:nvSpPr>
        <p:spPr>
          <a:xfrm>
            <a:off x="7668933" y="2477967"/>
            <a:ext cx="7716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4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328" name="Google Shape;328;p5"/>
          <p:cNvSpPr txBox="1">
            <a:spLocks noGrp="1"/>
          </p:cNvSpPr>
          <p:nvPr>
            <p:ph type="subTitle" idx="4"/>
          </p:nvPr>
        </p:nvSpPr>
        <p:spPr>
          <a:xfrm>
            <a:off x="6139633" y="3804033"/>
            <a:ext cx="3830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Tree>
    <p:extLst>
      <p:ext uri="{BB962C8B-B14F-4D97-AF65-F5344CB8AC3E}">
        <p14:creationId xmlns:p14="http://schemas.microsoft.com/office/powerpoint/2010/main" val="3021907732"/>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9"/>
        <p:cNvGrpSpPr/>
        <p:nvPr/>
      </p:nvGrpSpPr>
      <p:grpSpPr>
        <a:xfrm>
          <a:off x="0" y="0"/>
          <a:ext cx="0" cy="0"/>
          <a:chOff x="0" y="0"/>
          <a:chExt cx="0" cy="0"/>
        </a:xfrm>
      </p:grpSpPr>
      <p:grpSp>
        <p:nvGrpSpPr>
          <p:cNvPr id="330" name="Google Shape;330;p6"/>
          <p:cNvGrpSpPr/>
          <p:nvPr/>
        </p:nvGrpSpPr>
        <p:grpSpPr>
          <a:xfrm>
            <a:off x="326034" y="271366"/>
            <a:ext cx="11699917" cy="6315269"/>
            <a:chOff x="244525" y="203524"/>
            <a:chExt cx="8774938" cy="4736452"/>
          </a:xfrm>
        </p:grpSpPr>
        <p:grpSp>
          <p:nvGrpSpPr>
            <p:cNvPr id="331" name="Google Shape;331;p6"/>
            <p:cNvGrpSpPr/>
            <p:nvPr/>
          </p:nvGrpSpPr>
          <p:grpSpPr>
            <a:xfrm>
              <a:off x="720013" y="4865562"/>
              <a:ext cx="2071193" cy="74414"/>
              <a:chOff x="720000" y="4603500"/>
              <a:chExt cx="3989200" cy="143325"/>
            </a:xfrm>
          </p:grpSpPr>
          <p:sp>
            <p:nvSpPr>
              <p:cNvPr id="332" name="Google Shape;332;p6"/>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333;p6"/>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334;p6"/>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6"/>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6"/>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6"/>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6"/>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6"/>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6"/>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6"/>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342;p6"/>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343;p6"/>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6"/>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345;p6"/>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346;p6"/>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6"/>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348;p6"/>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6"/>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6"/>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6"/>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6"/>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6"/>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6"/>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6"/>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356;p6"/>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357;p6"/>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358;p6"/>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359;p6"/>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360;p6"/>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361;p6"/>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62" name="Google Shape;362;p6"/>
            <p:cNvGrpSpPr/>
            <p:nvPr/>
          </p:nvGrpSpPr>
          <p:grpSpPr>
            <a:xfrm>
              <a:off x="6352813" y="203524"/>
              <a:ext cx="2071193" cy="74414"/>
              <a:chOff x="720000" y="4603500"/>
              <a:chExt cx="3989200" cy="143325"/>
            </a:xfrm>
          </p:grpSpPr>
          <p:sp>
            <p:nvSpPr>
              <p:cNvPr id="363" name="Google Shape;363;p6"/>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364;p6"/>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365;p6"/>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366;p6"/>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367;p6"/>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368;p6"/>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369;p6"/>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370;p6"/>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371;p6"/>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372;p6"/>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373;p6"/>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374;p6"/>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375;p6"/>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376;p6"/>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377;p6"/>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378;p6"/>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379;p6"/>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380;p6"/>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381;p6"/>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382;p6"/>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383;p6"/>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384;p6"/>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385;p6"/>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386;p6"/>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387;p6"/>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388;p6"/>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389;p6"/>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390;p6"/>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391;p6"/>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392;p6"/>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3" name="Google Shape;393;p6"/>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394;p6"/>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395;p6"/>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6" name="Google Shape;396;p6"/>
          <p:cNvSpPr txBox="1">
            <a:spLocks noGrp="1"/>
          </p:cNvSpPr>
          <p:nvPr>
            <p:ph type="title"/>
          </p:nvPr>
        </p:nvSpPr>
        <p:spPr>
          <a:xfrm>
            <a:off x="960000" y="720000"/>
            <a:ext cx="10272000" cy="752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252041524"/>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7"/>
        <p:cNvGrpSpPr/>
        <p:nvPr/>
      </p:nvGrpSpPr>
      <p:grpSpPr>
        <a:xfrm>
          <a:off x="0" y="0"/>
          <a:ext cx="0" cy="0"/>
          <a:chOff x="0" y="0"/>
          <a:chExt cx="0" cy="0"/>
        </a:xfrm>
      </p:grpSpPr>
      <p:grpSp>
        <p:nvGrpSpPr>
          <p:cNvPr id="128" name="Google Shape;128;p13"/>
          <p:cNvGrpSpPr/>
          <p:nvPr/>
        </p:nvGrpSpPr>
        <p:grpSpPr>
          <a:xfrm>
            <a:off x="-4209871" y="-3103702"/>
            <a:ext cx="19276795" cy="12656251"/>
            <a:chOff x="-3157403" y="-2327776"/>
            <a:chExt cx="14457596" cy="9492188"/>
          </a:xfrm>
        </p:grpSpPr>
        <p:sp>
          <p:nvSpPr>
            <p:cNvPr id="129" name="Google Shape;129;p13"/>
            <p:cNvSpPr/>
            <p:nvPr/>
          </p:nvSpPr>
          <p:spPr>
            <a:xfrm rot="1514360">
              <a:off x="7664166" y="-1848832"/>
              <a:ext cx="2936660" cy="308285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3"/>
            <p:cNvSpPr/>
            <p:nvPr/>
          </p:nvSpPr>
          <p:spPr>
            <a:xfrm rot="1514343">
              <a:off x="-2679303" y="3909620"/>
              <a:ext cx="2625055" cy="28302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13"/>
            <p:cNvSpPr/>
            <p:nvPr/>
          </p:nvSpPr>
          <p:spPr>
            <a:xfrm rot="1514343">
              <a:off x="-1814818" y="3416661"/>
              <a:ext cx="2559739" cy="310367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13"/>
            <p:cNvSpPr/>
            <p:nvPr/>
          </p:nvSpPr>
          <p:spPr>
            <a:xfrm rot="1514343">
              <a:off x="-2193340" y="3331226"/>
              <a:ext cx="2958960" cy="310626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13"/>
            <p:cNvSpPr/>
            <p:nvPr/>
          </p:nvSpPr>
          <p:spPr>
            <a:xfrm rot="1430259">
              <a:off x="7953466" y="-1399018"/>
              <a:ext cx="2580939" cy="2782664"/>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13"/>
            <p:cNvSpPr/>
            <p:nvPr/>
          </p:nvSpPr>
          <p:spPr>
            <a:xfrm rot="1430259">
              <a:off x="8274188" y="-1180746"/>
              <a:ext cx="2516720" cy="305151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131253"/>
      </p:ext>
    </p:extLst>
  </p:cSld>
  <p:clrMapOvr>
    <a:masterClrMapping/>
  </p:clrMapOvr>
  <p:transition spd="med">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7"/>
        <p:cNvGrpSpPr/>
        <p:nvPr/>
      </p:nvGrpSpPr>
      <p:grpSpPr>
        <a:xfrm>
          <a:off x="0" y="0"/>
          <a:ext cx="0" cy="0"/>
          <a:chOff x="0" y="0"/>
          <a:chExt cx="0" cy="0"/>
        </a:xfrm>
      </p:grpSpPr>
      <p:grpSp>
        <p:nvGrpSpPr>
          <p:cNvPr id="398" name="Google Shape;398;p7"/>
          <p:cNvGrpSpPr/>
          <p:nvPr/>
        </p:nvGrpSpPr>
        <p:grpSpPr>
          <a:xfrm>
            <a:off x="0" y="4163767"/>
            <a:ext cx="3263600" cy="2694067"/>
            <a:chOff x="0" y="3122825"/>
            <a:chExt cx="2447700" cy="2020550"/>
          </a:xfrm>
        </p:grpSpPr>
        <p:sp>
          <p:nvSpPr>
            <p:cNvPr id="399" name="Google Shape;399;p7"/>
            <p:cNvSpPr/>
            <p:nvPr/>
          </p:nvSpPr>
          <p:spPr>
            <a:xfrm>
              <a:off x="0" y="4030375"/>
              <a:ext cx="2447700" cy="1113000"/>
            </a:xfrm>
            <a:prstGeom prst="rect">
              <a:avLst/>
            </a:prstGeom>
            <a:solidFill>
              <a:srgbClr val="F35555">
                <a:alpha val="6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400;p7"/>
            <p:cNvSpPr/>
            <p:nvPr/>
          </p:nvSpPr>
          <p:spPr>
            <a:xfrm>
              <a:off x="0" y="3122825"/>
              <a:ext cx="483000" cy="1275300"/>
            </a:xfrm>
            <a:prstGeom prst="rect">
              <a:avLst/>
            </a:prstGeom>
            <a:solidFill>
              <a:srgbClr val="00FFFF">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01" name="Google Shape;401;p7"/>
          <p:cNvGrpSpPr/>
          <p:nvPr/>
        </p:nvGrpSpPr>
        <p:grpSpPr>
          <a:xfrm>
            <a:off x="326034" y="271366"/>
            <a:ext cx="11699917" cy="6315269"/>
            <a:chOff x="244525" y="203524"/>
            <a:chExt cx="8774938" cy="4736452"/>
          </a:xfrm>
        </p:grpSpPr>
        <p:grpSp>
          <p:nvGrpSpPr>
            <p:cNvPr id="402" name="Google Shape;402;p7"/>
            <p:cNvGrpSpPr/>
            <p:nvPr/>
          </p:nvGrpSpPr>
          <p:grpSpPr>
            <a:xfrm>
              <a:off x="720013" y="4865562"/>
              <a:ext cx="2071193" cy="74414"/>
              <a:chOff x="720000" y="4603500"/>
              <a:chExt cx="3989200" cy="143325"/>
            </a:xfrm>
          </p:grpSpPr>
          <p:sp>
            <p:nvSpPr>
              <p:cNvPr id="403" name="Google Shape;403;p7"/>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404;p7"/>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405;p7"/>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406;p7"/>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407;p7"/>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408;p7"/>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409;p7"/>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410;p7"/>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411;p7"/>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412;p7"/>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413;p7"/>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414;p7"/>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415;p7"/>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416;p7"/>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7"/>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7"/>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7"/>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7"/>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7"/>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422;p7"/>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7"/>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7"/>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7"/>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7"/>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7"/>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7"/>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7"/>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430;p7"/>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431;p7"/>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7"/>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33" name="Google Shape;433;p7"/>
            <p:cNvGrpSpPr/>
            <p:nvPr/>
          </p:nvGrpSpPr>
          <p:grpSpPr>
            <a:xfrm>
              <a:off x="6352813" y="203524"/>
              <a:ext cx="2071193" cy="74414"/>
              <a:chOff x="720000" y="4603500"/>
              <a:chExt cx="3989200" cy="143325"/>
            </a:xfrm>
          </p:grpSpPr>
          <p:sp>
            <p:nvSpPr>
              <p:cNvPr id="434" name="Google Shape;434;p7"/>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7"/>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7"/>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437;p7"/>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438;p7"/>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7"/>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440;p7"/>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441;p7"/>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442;p7"/>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443;p7"/>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444;p7"/>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445;p7"/>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446;p7"/>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447;p7"/>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448;p7"/>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449;p7"/>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450;p7"/>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451;p7"/>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452;p7"/>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453;p7"/>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454;p7"/>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455;p7"/>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456;p7"/>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457;p7"/>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458;p7"/>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459;p7"/>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460;p7"/>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461;p7"/>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462;p7"/>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463;p7"/>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64" name="Google Shape;464;p7"/>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465;p7"/>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466;p7"/>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67" name="Google Shape;467;p7"/>
          <p:cNvSpPr txBox="1">
            <a:spLocks noGrp="1"/>
          </p:cNvSpPr>
          <p:nvPr>
            <p:ph type="title"/>
          </p:nvPr>
        </p:nvSpPr>
        <p:spPr>
          <a:xfrm>
            <a:off x="960000" y="2393568"/>
            <a:ext cx="10272000" cy="10204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sz="64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it-IT"/>
              <a:t>Fare clic per modificare lo stile del titolo dello schema</a:t>
            </a:r>
            <a:endParaRPr/>
          </a:p>
        </p:txBody>
      </p:sp>
      <p:sp>
        <p:nvSpPr>
          <p:cNvPr id="468" name="Google Shape;468;p7"/>
          <p:cNvSpPr txBox="1">
            <a:spLocks noGrp="1"/>
          </p:cNvSpPr>
          <p:nvPr>
            <p:ph type="body" idx="1"/>
          </p:nvPr>
        </p:nvSpPr>
        <p:spPr>
          <a:xfrm>
            <a:off x="2940667" y="3469148"/>
            <a:ext cx="6310800" cy="2258800"/>
          </a:xfrm>
          <a:prstGeom prst="rect">
            <a:avLst/>
          </a:prstGeom>
        </p:spPr>
        <p:txBody>
          <a:bodyPr spcFirstLastPara="1" wrap="square" lIns="91425" tIns="91425" rIns="91425" bIns="91425" anchor="t" anchorCtr="0">
            <a:noAutofit/>
          </a:bodyPr>
          <a:lstStyle>
            <a:lvl1pPr marL="609585" lvl="0" indent="-406390" algn="ctr">
              <a:lnSpc>
                <a:spcPct val="100000"/>
              </a:lnSpc>
              <a:spcBef>
                <a:spcPts val="0"/>
              </a:spcBef>
              <a:spcAft>
                <a:spcPts val="0"/>
              </a:spcAft>
              <a:buSzPts val="1200"/>
              <a:buChar char="●"/>
              <a:defRPr sz="2133">
                <a:latin typeface="Didact Gothic"/>
                <a:ea typeface="Didact Gothic"/>
                <a:cs typeface="Didact Gothic"/>
                <a:sym typeface="Didact Gothic"/>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it-IT"/>
              <a:t>Fare clic per modificare gli stili del testo dello schema</a:t>
            </a:r>
          </a:p>
        </p:txBody>
      </p:sp>
    </p:spTree>
    <p:extLst>
      <p:ext uri="{BB962C8B-B14F-4D97-AF65-F5344CB8AC3E}">
        <p14:creationId xmlns:p14="http://schemas.microsoft.com/office/powerpoint/2010/main" val="256301931"/>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69"/>
        <p:cNvGrpSpPr/>
        <p:nvPr/>
      </p:nvGrpSpPr>
      <p:grpSpPr>
        <a:xfrm>
          <a:off x="0" y="0"/>
          <a:ext cx="0" cy="0"/>
          <a:chOff x="0" y="0"/>
          <a:chExt cx="0" cy="0"/>
        </a:xfrm>
      </p:grpSpPr>
      <p:grpSp>
        <p:nvGrpSpPr>
          <p:cNvPr id="470" name="Google Shape;470;p8"/>
          <p:cNvGrpSpPr/>
          <p:nvPr/>
        </p:nvGrpSpPr>
        <p:grpSpPr>
          <a:xfrm>
            <a:off x="759067" y="2007100"/>
            <a:ext cx="10673700" cy="2594800"/>
            <a:chOff x="569300" y="1505325"/>
            <a:chExt cx="8005275" cy="1946100"/>
          </a:xfrm>
        </p:grpSpPr>
        <p:sp>
          <p:nvSpPr>
            <p:cNvPr id="471" name="Google Shape;471;p8"/>
            <p:cNvSpPr/>
            <p:nvPr/>
          </p:nvSpPr>
          <p:spPr>
            <a:xfrm>
              <a:off x="1049896" y="1624800"/>
              <a:ext cx="7044300" cy="150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472;p8"/>
            <p:cNvSpPr/>
            <p:nvPr/>
          </p:nvSpPr>
          <p:spPr>
            <a:xfrm>
              <a:off x="7501775" y="2747250"/>
              <a:ext cx="1072800" cy="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473;p8"/>
            <p:cNvSpPr/>
            <p:nvPr/>
          </p:nvSpPr>
          <p:spPr>
            <a:xfrm>
              <a:off x="569300" y="1925925"/>
              <a:ext cx="1072800" cy="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474;p8"/>
            <p:cNvSpPr/>
            <p:nvPr/>
          </p:nvSpPr>
          <p:spPr>
            <a:xfrm>
              <a:off x="1247700" y="2814225"/>
              <a:ext cx="637200" cy="637200"/>
            </a:xfrm>
            <a:prstGeom prst="rect">
              <a:avLst/>
            </a:prstGeom>
            <a:solidFill>
              <a:srgbClr val="F35555">
                <a:alpha val="6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475;p8"/>
            <p:cNvSpPr/>
            <p:nvPr/>
          </p:nvSpPr>
          <p:spPr>
            <a:xfrm>
              <a:off x="7957475" y="1505325"/>
              <a:ext cx="267000" cy="267000"/>
            </a:xfrm>
            <a:prstGeom prst="rect">
              <a:avLst/>
            </a:prstGeom>
            <a:solidFill>
              <a:srgbClr val="F35555">
                <a:alpha val="6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76" name="Google Shape;476;p8"/>
          <p:cNvSpPr txBox="1">
            <a:spLocks noGrp="1"/>
          </p:cNvSpPr>
          <p:nvPr>
            <p:ph type="title"/>
          </p:nvPr>
        </p:nvSpPr>
        <p:spPr>
          <a:xfrm>
            <a:off x="2281200" y="2486567"/>
            <a:ext cx="7629600" cy="146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it-IT"/>
              <a:t>Fare clic per modificare lo stile del titolo dello schema</a:t>
            </a:r>
            <a:endParaRPr/>
          </a:p>
        </p:txBody>
      </p:sp>
      <p:sp>
        <p:nvSpPr>
          <p:cNvPr id="477" name="Google Shape;477;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grpSp>
        <p:nvGrpSpPr>
          <p:cNvPr id="478" name="Google Shape;478;p8"/>
          <p:cNvGrpSpPr/>
          <p:nvPr/>
        </p:nvGrpSpPr>
        <p:grpSpPr>
          <a:xfrm>
            <a:off x="326034" y="271366"/>
            <a:ext cx="11699917" cy="6315269"/>
            <a:chOff x="244525" y="203524"/>
            <a:chExt cx="8774938" cy="4736452"/>
          </a:xfrm>
        </p:grpSpPr>
        <p:grpSp>
          <p:nvGrpSpPr>
            <p:cNvPr id="479" name="Google Shape;479;p8"/>
            <p:cNvGrpSpPr/>
            <p:nvPr/>
          </p:nvGrpSpPr>
          <p:grpSpPr>
            <a:xfrm>
              <a:off x="720013" y="4865562"/>
              <a:ext cx="2071193" cy="74414"/>
              <a:chOff x="720000" y="4603500"/>
              <a:chExt cx="3989200" cy="143325"/>
            </a:xfrm>
          </p:grpSpPr>
          <p:sp>
            <p:nvSpPr>
              <p:cNvPr id="480" name="Google Shape;480;p8"/>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481;p8"/>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482;p8"/>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483;p8"/>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484;p8"/>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485;p8"/>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486;p8"/>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487;p8"/>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488;p8"/>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489;p8"/>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490;p8"/>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491;p8"/>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492;p8"/>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493;p8"/>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494;p8"/>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8"/>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496;p8"/>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497;p8"/>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498;p8"/>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499;p8"/>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500;p8"/>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8"/>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8"/>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503;p8"/>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504;p8"/>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505;p8"/>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8"/>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507;p8"/>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508;p8"/>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8"/>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10" name="Google Shape;510;p8"/>
            <p:cNvGrpSpPr/>
            <p:nvPr/>
          </p:nvGrpSpPr>
          <p:grpSpPr>
            <a:xfrm>
              <a:off x="6352813" y="203524"/>
              <a:ext cx="2071193" cy="74414"/>
              <a:chOff x="720000" y="4603500"/>
              <a:chExt cx="3989200" cy="143325"/>
            </a:xfrm>
          </p:grpSpPr>
          <p:sp>
            <p:nvSpPr>
              <p:cNvPr id="511" name="Google Shape;511;p8"/>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8"/>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513;p8"/>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514;p8"/>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515;p8"/>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516;p8"/>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517;p8"/>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518;p8"/>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519;p8"/>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520;p8"/>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521;p8"/>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522;p8"/>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523;p8"/>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524;p8"/>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525;p8"/>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526;p8"/>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527;p8"/>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528;p8"/>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529;p8"/>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530;p8"/>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531;p8"/>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532;p8"/>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533;p8"/>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534;p8"/>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535;p8"/>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536;p8"/>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537;p8"/>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538;p8"/>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539;p8"/>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540;p8"/>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41" name="Google Shape;541;p8"/>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542;p8"/>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543;p8"/>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03695231"/>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4"/>
        <p:cNvGrpSpPr/>
        <p:nvPr/>
      </p:nvGrpSpPr>
      <p:grpSpPr>
        <a:xfrm>
          <a:off x="0" y="0"/>
          <a:ext cx="0" cy="0"/>
          <a:chOff x="0" y="0"/>
          <a:chExt cx="0" cy="0"/>
        </a:xfrm>
      </p:grpSpPr>
      <p:grpSp>
        <p:nvGrpSpPr>
          <p:cNvPr id="545" name="Google Shape;545;p9"/>
          <p:cNvGrpSpPr/>
          <p:nvPr/>
        </p:nvGrpSpPr>
        <p:grpSpPr>
          <a:xfrm flipH="1">
            <a:off x="959989" y="1658934"/>
            <a:ext cx="11232012" cy="5199300"/>
            <a:chOff x="-9" y="1244200"/>
            <a:chExt cx="8424009" cy="3899475"/>
          </a:xfrm>
        </p:grpSpPr>
        <p:sp>
          <p:nvSpPr>
            <p:cNvPr id="546" name="Google Shape;546;p9"/>
            <p:cNvSpPr/>
            <p:nvPr/>
          </p:nvSpPr>
          <p:spPr>
            <a:xfrm>
              <a:off x="7469100" y="2314075"/>
              <a:ext cx="954900" cy="2829600"/>
            </a:xfrm>
            <a:prstGeom prst="rect">
              <a:avLst/>
            </a:prstGeom>
            <a:solidFill>
              <a:schemeClr val="lt2">
                <a:alpha val="741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547;p9"/>
            <p:cNvSpPr/>
            <p:nvPr/>
          </p:nvSpPr>
          <p:spPr>
            <a:xfrm>
              <a:off x="-9" y="1244200"/>
              <a:ext cx="1595100" cy="2610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48" name="Google Shape;548;p9"/>
          <p:cNvSpPr txBox="1">
            <a:spLocks noGrp="1"/>
          </p:cNvSpPr>
          <p:nvPr>
            <p:ph type="title" hasCustomPrompt="1"/>
          </p:nvPr>
        </p:nvSpPr>
        <p:spPr>
          <a:xfrm flipH="1">
            <a:off x="959988" y="2099988"/>
            <a:ext cx="3653200" cy="2203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DF7E7"/>
              </a:buClr>
              <a:buSzPts val="12000"/>
              <a:buNone/>
              <a:defRPr sz="15866"/>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549" name="Google Shape;549;p9"/>
          <p:cNvSpPr txBox="1">
            <a:spLocks noGrp="1"/>
          </p:cNvSpPr>
          <p:nvPr>
            <p:ph type="subTitle" idx="1"/>
          </p:nvPr>
        </p:nvSpPr>
        <p:spPr>
          <a:xfrm flipH="1">
            <a:off x="4972688" y="4169300"/>
            <a:ext cx="6259200" cy="64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550" name="Google Shape;550;p9"/>
          <p:cNvSpPr txBox="1">
            <a:spLocks noGrp="1"/>
          </p:cNvSpPr>
          <p:nvPr>
            <p:ph type="title" idx="2"/>
          </p:nvPr>
        </p:nvSpPr>
        <p:spPr>
          <a:xfrm flipH="1">
            <a:off x="5437088" y="2045100"/>
            <a:ext cx="5794800" cy="2203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4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r>
              <a:rPr lang="it-IT"/>
              <a:t>Fare clic per modificare lo stile del titolo dello schema</a:t>
            </a:r>
            <a:endParaRPr/>
          </a:p>
        </p:txBody>
      </p:sp>
      <p:grpSp>
        <p:nvGrpSpPr>
          <p:cNvPr id="551" name="Google Shape;551;p9"/>
          <p:cNvGrpSpPr/>
          <p:nvPr/>
        </p:nvGrpSpPr>
        <p:grpSpPr>
          <a:xfrm>
            <a:off x="326034" y="271366"/>
            <a:ext cx="11699917" cy="6315269"/>
            <a:chOff x="244525" y="203524"/>
            <a:chExt cx="8774938" cy="4736452"/>
          </a:xfrm>
        </p:grpSpPr>
        <p:grpSp>
          <p:nvGrpSpPr>
            <p:cNvPr id="552" name="Google Shape;552;p9"/>
            <p:cNvGrpSpPr/>
            <p:nvPr/>
          </p:nvGrpSpPr>
          <p:grpSpPr>
            <a:xfrm>
              <a:off x="720013" y="4865562"/>
              <a:ext cx="2071193" cy="74414"/>
              <a:chOff x="720000" y="4603500"/>
              <a:chExt cx="3989200" cy="143325"/>
            </a:xfrm>
          </p:grpSpPr>
          <p:sp>
            <p:nvSpPr>
              <p:cNvPr id="553" name="Google Shape;553;p9"/>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4" name="Google Shape;554;p9"/>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 name="Google Shape;555;p9"/>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 name="Google Shape;556;p9"/>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 name="Google Shape;557;p9"/>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 name="Google Shape;558;p9"/>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 name="Google Shape;559;p9"/>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 name="Google Shape;560;p9"/>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 name="Google Shape;561;p9"/>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 name="Google Shape;562;p9"/>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 name="Google Shape;563;p9"/>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 name="Google Shape;564;p9"/>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 name="Google Shape;565;p9"/>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 name="Google Shape;566;p9"/>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 name="Google Shape;567;p9"/>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 name="Google Shape;568;p9"/>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9" name="Google Shape;569;p9"/>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0" name="Google Shape;570;p9"/>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1" name="Google Shape;571;p9"/>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2" name="Google Shape;572;p9"/>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3" name="Google Shape;573;p9"/>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4" name="Google Shape;574;p9"/>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5" name="Google Shape;575;p9"/>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6" name="Google Shape;576;p9"/>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7" name="Google Shape;577;p9"/>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8" name="Google Shape;578;p9"/>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9" name="Google Shape;579;p9"/>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0" name="Google Shape;580;p9"/>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1" name="Google Shape;581;p9"/>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2" name="Google Shape;582;p9"/>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83" name="Google Shape;583;p9"/>
            <p:cNvGrpSpPr/>
            <p:nvPr/>
          </p:nvGrpSpPr>
          <p:grpSpPr>
            <a:xfrm>
              <a:off x="6352813" y="203524"/>
              <a:ext cx="2071193" cy="74414"/>
              <a:chOff x="720000" y="4603500"/>
              <a:chExt cx="3989200" cy="143325"/>
            </a:xfrm>
          </p:grpSpPr>
          <p:sp>
            <p:nvSpPr>
              <p:cNvPr id="584" name="Google Shape;584;p9"/>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5" name="Google Shape;585;p9"/>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6" name="Google Shape;586;p9"/>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7" name="Google Shape;587;p9"/>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8" name="Google Shape;588;p9"/>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9" name="Google Shape;589;p9"/>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0" name="Google Shape;590;p9"/>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1" name="Google Shape;591;p9"/>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9"/>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9"/>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594;p9"/>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9"/>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6" name="Google Shape;596;p9"/>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7" name="Google Shape;597;p9"/>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598;p9"/>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599;p9"/>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0" name="Google Shape;600;p9"/>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1" name="Google Shape;601;p9"/>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2" name="Google Shape;602;p9"/>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603;p9"/>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4" name="Google Shape;604;p9"/>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5" name="Google Shape;605;p9"/>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6" name="Google Shape;606;p9"/>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7" name="Google Shape;607;p9"/>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8" name="Google Shape;608;p9"/>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9" name="Google Shape;609;p9"/>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0" name="Google Shape;610;p9"/>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1" name="Google Shape;611;p9"/>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2" name="Google Shape;612;p9"/>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3" name="Google Shape;613;p9"/>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14" name="Google Shape;614;p9"/>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5" name="Google Shape;615;p9"/>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6" name="Google Shape;616;p9"/>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470008543"/>
      </p:ext>
    </p:extLst>
  </p:cSld>
  <p:clrMapOvr>
    <a:masterClrMapping/>
  </p:clrMapOvr>
  <p:transition spd="med">
    <p:pull/>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7"/>
        <p:cNvGrpSpPr/>
        <p:nvPr/>
      </p:nvGrpSpPr>
      <p:grpSpPr>
        <a:xfrm>
          <a:off x="0" y="0"/>
          <a:ext cx="0" cy="0"/>
          <a:chOff x="0" y="0"/>
          <a:chExt cx="0" cy="0"/>
        </a:xfrm>
      </p:grpSpPr>
      <p:grpSp>
        <p:nvGrpSpPr>
          <p:cNvPr id="618" name="Google Shape;618;p10"/>
          <p:cNvGrpSpPr/>
          <p:nvPr/>
        </p:nvGrpSpPr>
        <p:grpSpPr>
          <a:xfrm>
            <a:off x="326034" y="271366"/>
            <a:ext cx="11699917" cy="6315269"/>
            <a:chOff x="244525" y="203524"/>
            <a:chExt cx="8774938" cy="4736452"/>
          </a:xfrm>
        </p:grpSpPr>
        <p:grpSp>
          <p:nvGrpSpPr>
            <p:cNvPr id="619" name="Google Shape;619;p10"/>
            <p:cNvGrpSpPr/>
            <p:nvPr/>
          </p:nvGrpSpPr>
          <p:grpSpPr>
            <a:xfrm>
              <a:off x="720013" y="4865562"/>
              <a:ext cx="2071193" cy="74414"/>
              <a:chOff x="720000" y="4603500"/>
              <a:chExt cx="3989200" cy="143325"/>
            </a:xfrm>
          </p:grpSpPr>
          <p:sp>
            <p:nvSpPr>
              <p:cNvPr id="620" name="Google Shape;620;p10"/>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621;p10"/>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2" name="Google Shape;622;p10"/>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3" name="Google Shape;623;p10"/>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624;p10"/>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10"/>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10"/>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10"/>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10"/>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10"/>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10"/>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10"/>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10"/>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10"/>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10"/>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10"/>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10"/>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10"/>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638;p10"/>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639;p10"/>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640;p10"/>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1" name="Google Shape;641;p10"/>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10"/>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10"/>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10"/>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 name="Google Shape;645;p10"/>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 name="Google Shape;646;p10"/>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10"/>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10"/>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10"/>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0" name="Google Shape;650;p10"/>
            <p:cNvGrpSpPr/>
            <p:nvPr/>
          </p:nvGrpSpPr>
          <p:grpSpPr>
            <a:xfrm>
              <a:off x="6352813" y="203524"/>
              <a:ext cx="2071193" cy="74414"/>
              <a:chOff x="720000" y="4603500"/>
              <a:chExt cx="3989200" cy="143325"/>
            </a:xfrm>
          </p:grpSpPr>
          <p:sp>
            <p:nvSpPr>
              <p:cNvPr id="651" name="Google Shape;651;p10"/>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652;p10"/>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10"/>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 name="Google Shape;654;p10"/>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655;p10"/>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10"/>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10"/>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10"/>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10"/>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10"/>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10"/>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10"/>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10"/>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10"/>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10"/>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10"/>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10"/>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10"/>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10"/>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10"/>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10"/>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10"/>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10"/>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10"/>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10"/>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10"/>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10"/>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678;p10"/>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9" name="Google Shape;679;p10"/>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0" name="Google Shape;680;p10"/>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81" name="Google Shape;681;p10"/>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10"/>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10"/>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84" name="Google Shape;684;p10"/>
          <p:cNvSpPr txBox="1">
            <a:spLocks noGrp="1"/>
          </p:cNvSpPr>
          <p:nvPr>
            <p:ph type="title"/>
          </p:nvPr>
        </p:nvSpPr>
        <p:spPr>
          <a:xfrm>
            <a:off x="960000" y="720000"/>
            <a:ext cx="10272000" cy="752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4024016261"/>
      </p:ext>
    </p:extLst>
  </p:cSld>
  <p:clrMapOvr>
    <a:masterClrMapping/>
  </p:clrMapOvr>
  <p:transition spd="med">
    <p:pull/>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85"/>
        <p:cNvGrpSpPr/>
        <p:nvPr/>
      </p:nvGrpSpPr>
      <p:grpSpPr>
        <a:xfrm>
          <a:off x="0" y="0"/>
          <a:ext cx="0" cy="0"/>
          <a:chOff x="0" y="0"/>
          <a:chExt cx="0" cy="0"/>
        </a:xfrm>
      </p:grpSpPr>
      <p:grpSp>
        <p:nvGrpSpPr>
          <p:cNvPr id="686" name="Google Shape;686;p11"/>
          <p:cNvGrpSpPr/>
          <p:nvPr/>
        </p:nvGrpSpPr>
        <p:grpSpPr>
          <a:xfrm>
            <a:off x="1385133" y="1"/>
            <a:ext cx="9275867" cy="4289033"/>
            <a:chOff x="1038850" y="0"/>
            <a:chExt cx="6956900" cy="3216775"/>
          </a:xfrm>
        </p:grpSpPr>
        <p:sp>
          <p:nvSpPr>
            <p:cNvPr id="687" name="Google Shape;687;p11"/>
            <p:cNvSpPr/>
            <p:nvPr/>
          </p:nvSpPr>
          <p:spPr>
            <a:xfrm>
              <a:off x="1511200" y="1711075"/>
              <a:ext cx="6121800" cy="150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688;p11"/>
            <p:cNvSpPr/>
            <p:nvPr/>
          </p:nvSpPr>
          <p:spPr>
            <a:xfrm>
              <a:off x="2347600" y="0"/>
              <a:ext cx="932400" cy="2203800"/>
            </a:xfrm>
            <a:prstGeom prst="rect">
              <a:avLst/>
            </a:prstGeom>
            <a:solidFill>
              <a:schemeClr val="dk2">
                <a:alpha val="70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689;p11"/>
            <p:cNvSpPr/>
            <p:nvPr/>
          </p:nvSpPr>
          <p:spPr>
            <a:xfrm>
              <a:off x="7063350" y="2833525"/>
              <a:ext cx="932400" cy="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11"/>
            <p:cNvSpPr/>
            <p:nvPr/>
          </p:nvSpPr>
          <p:spPr>
            <a:xfrm>
              <a:off x="1038850" y="2012200"/>
              <a:ext cx="932400" cy="95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91" name="Google Shape;691;p11"/>
          <p:cNvGrpSpPr/>
          <p:nvPr/>
        </p:nvGrpSpPr>
        <p:grpSpPr>
          <a:xfrm>
            <a:off x="326034" y="271366"/>
            <a:ext cx="11699917" cy="6315269"/>
            <a:chOff x="244525" y="203524"/>
            <a:chExt cx="8774938" cy="4736452"/>
          </a:xfrm>
        </p:grpSpPr>
        <p:grpSp>
          <p:nvGrpSpPr>
            <p:cNvPr id="692" name="Google Shape;692;p11"/>
            <p:cNvGrpSpPr/>
            <p:nvPr/>
          </p:nvGrpSpPr>
          <p:grpSpPr>
            <a:xfrm>
              <a:off x="720013" y="4865562"/>
              <a:ext cx="2071193" cy="74414"/>
              <a:chOff x="720000" y="4603500"/>
              <a:chExt cx="3989200" cy="143325"/>
            </a:xfrm>
          </p:grpSpPr>
          <p:sp>
            <p:nvSpPr>
              <p:cNvPr id="693" name="Google Shape;693;p11"/>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4" name="Google Shape;694;p11"/>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5" name="Google Shape;695;p11"/>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11"/>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7" name="Google Shape;697;p11"/>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8" name="Google Shape;698;p11"/>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11"/>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11"/>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1" name="Google Shape;701;p11"/>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2" name="Google Shape;702;p11"/>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703;p11"/>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11"/>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11"/>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6" name="Google Shape;706;p11"/>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707;p11"/>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11"/>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11"/>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11"/>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11"/>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2" name="Google Shape;712;p11"/>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3" name="Google Shape;713;p11"/>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714;p11"/>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5" name="Google Shape;715;p11"/>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6" name="Google Shape;716;p11"/>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7" name="Google Shape;717;p11"/>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8" name="Google Shape;718;p11"/>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719;p11"/>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720;p11"/>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11"/>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11"/>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23" name="Google Shape;723;p11"/>
            <p:cNvGrpSpPr/>
            <p:nvPr/>
          </p:nvGrpSpPr>
          <p:grpSpPr>
            <a:xfrm>
              <a:off x="6352813" y="203524"/>
              <a:ext cx="2071193" cy="74414"/>
              <a:chOff x="720000" y="4603500"/>
              <a:chExt cx="3989200" cy="143325"/>
            </a:xfrm>
          </p:grpSpPr>
          <p:sp>
            <p:nvSpPr>
              <p:cNvPr id="724" name="Google Shape;724;p11"/>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11"/>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11"/>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7" name="Google Shape;727;p11"/>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8" name="Google Shape;728;p11"/>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729;p11"/>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0" name="Google Shape;730;p11"/>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1" name="Google Shape;731;p11"/>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11"/>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11"/>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11"/>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11"/>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11"/>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11"/>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11"/>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11"/>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11"/>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11"/>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11"/>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11"/>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11"/>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11"/>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11"/>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11"/>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11"/>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11"/>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11"/>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11"/>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752;p11"/>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753;p11"/>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54" name="Google Shape;754;p11"/>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11"/>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11"/>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57" name="Google Shape;757;p11"/>
          <p:cNvSpPr txBox="1">
            <a:spLocks noGrp="1"/>
          </p:cNvSpPr>
          <p:nvPr>
            <p:ph type="title" hasCustomPrompt="1"/>
          </p:nvPr>
        </p:nvSpPr>
        <p:spPr>
          <a:xfrm>
            <a:off x="2628333" y="2281433"/>
            <a:ext cx="6935600" cy="1899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6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758" name="Google Shape;758;p11"/>
          <p:cNvSpPr txBox="1">
            <a:spLocks noGrp="1"/>
          </p:cNvSpPr>
          <p:nvPr>
            <p:ph type="subTitle" idx="1"/>
          </p:nvPr>
        </p:nvSpPr>
        <p:spPr>
          <a:xfrm>
            <a:off x="2694800" y="4577000"/>
            <a:ext cx="6802400" cy="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3242551394"/>
      </p:ext>
    </p:extLst>
  </p:cSld>
  <p:clrMapOvr>
    <a:masterClrMapping/>
  </p:clrMapOvr>
  <p:transition spd="med">
    <p:pull/>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59"/>
        <p:cNvGrpSpPr/>
        <p:nvPr/>
      </p:nvGrpSpPr>
      <p:grpSpPr>
        <a:xfrm>
          <a:off x="0" y="0"/>
          <a:ext cx="0" cy="0"/>
          <a:chOff x="0" y="0"/>
          <a:chExt cx="0" cy="0"/>
        </a:xfrm>
      </p:grpSpPr>
      <p:sp>
        <p:nvSpPr>
          <p:cNvPr id="760" name="Google Shape;76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4161665929"/>
      </p:ext>
    </p:extLst>
  </p:cSld>
  <p:clrMapOvr>
    <a:masterClrMapping/>
  </p:clrMapOvr>
  <p:transition spd="med">
    <p:pull/>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61"/>
        <p:cNvGrpSpPr/>
        <p:nvPr/>
      </p:nvGrpSpPr>
      <p:grpSpPr>
        <a:xfrm>
          <a:off x="0" y="0"/>
          <a:ext cx="0" cy="0"/>
          <a:chOff x="0" y="0"/>
          <a:chExt cx="0" cy="0"/>
        </a:xfrm>
      </p:grpSpPr>
      <p:grpSp>
        <p:nvGrpSpPr>
          <p:cNvPr id="762" name="Google Shape;762;p13"/>
          <p:cNvGrpSpPr/>
          <p:nvPr/>
        </p:nvGrpSpPr>
        <p:grpSpPr>
          <a:xfrm>
            <a:off x="0" y="-2"/>
            <a:ext cx="12192200" cy="5920369"/>
            <a:chOff x="0" y="-2"/>
            <a:chExt cx="9144150" cy="4440277"/>
          </a:xfrm>
        </p:grpSpPr>
        <p:grpSp>
          <p:nvGrpSpPr>
            <p:cNvPr id="763" name="Google Shape;763;p13"/>
            <p:cNvGrpSpPr/>
            <p:nvPr/>
          </p:nvGrpSpPr>
          <p:grpSpPr>
            <a:xfrm>
              <a:off x="2965250" y="-2"/>
              <a:ext cx="2265275" cy="704100"/>
              <a:chOff x="2965250" y="-2"/>
              <a:chExt cx="2265275" cy="704100"/>
            </a:xfrm>
          </p:grpSpPr>
          <p:sp>
            <p:nvSpPr>
              <p:cNvPr id="764" name="Google Shape;764;p13"/>
              <p:cNvSpPr/>
              <p:nvPr/>
            </p:nvSpPr>
            <p:spPr>
              <a:xfrm>
                <a:off x="4225525" y="375900"/>
                <a:ext cx="1005000" cy="16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13"/>
              <p:cNvSpPr/>
              <p:nvPr/>
            </p:nvSpPr>
            <p:spPr>
              <a:xfrm>
                <a:off x="2965250" y="-2"/>
                <a:ext cx="1536900" cy="70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66" name="Google Shape;766;p13"/>
            <p:cNvSpPr/>
            <p:nvPr/>
          </p:nvSpPr>
          <p:spPr>
            <a:xfrm>
              <a:off x="8559750" y="3358175"/>
              <a:ext cx="584400" cy="1082100"/>
            </a:xfrm>
            <a:prstGeom prst="rect">
              <a:avLst/>
            </a:prstGeom>
            <a:solidFill>
              <a:schemeClr val="lt2">
                <a:alpha val="741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13"/>
            <p:cNvSpPr/>
            <p:nvPr/>
          </p:nvSpPr>
          <p:spPr>
            <a:xfrm>
              <a:off x="0" y="3975127"/>
              <a:ext cx="379200" cy="41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68" name="Google Shape;768;p13"/>
          <p:cNvGrpSpPr/>
          <p:nvPr/>
        </p:nvGrpSpPr>
        <p:grpSpPr>
          <a:xfrm>
            <a:off x="326034" y="271366"/>
            <a:ext cx="11699917" cy="6315269"/>
            <a:chOff x="244525" y="203524"/>
            <a:chExt cx="8774938" cy="4736452"/>
          </a:xfrm>
        </p:grpSpPr>
        <p:grpSp>
          <p:nvGrpSpPr>
            <p:cNvPr id="769" name="Google Shape;769;p13"/>
            <p:cNvGrpSpPr/>
            <p:nvPr/>
          </p:nvGrpSpPr>
          <p:grpSpPr>
            <a:xfrm>
              <a:off x="720013" y="4865562"/>
              <a:ext cx="2071193" cy="74414"/>
              <a:chOff x="720000" y="4603500"/>
              <a:chExt cx="3989200" cy="143325"/>
            </a:xfrm>
          </p:grpSpPr>
          <p:sp>
            <p:nvSpPr>
              <p:cNvPr id="770" name="Google Shape;770;p13"/>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13"/>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13"/>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13"/>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13"/>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13"/>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13"/>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13"/>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13"/>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13"/>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780;p13"/>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13"/>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13"/>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13"/>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13"/>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13"/>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13"/>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13"/>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8" name="Google Shape;788;p13"/>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13"/>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13"/>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13"/>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13"/>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13"/>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13"/>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5" name="Google Shape;795;p13"/>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796;p13"/>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13"/>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798;p13"/>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13"/>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00" name="Google Shape;800;p13"/>
            <p:cNvGrpSpPr/>
            <p:nvPr/>
          </p:nvGrpSpPr>
          <p:grpSpPr>
            <a:xfrm>
              <a:off x="6352813" y="203524"/>
              <a:ext cx="2071193" cy="74414"/>
              <a:chOff x="720000" y="4603500"/>
              <a:chExt cx="3989200" cy="143325"/>
            </a:xfrm>
          </p:grpSpPr>
          <p:sp>
            <p:nvSpPr>
              <p:cNvPr id="801" name="Google Shape;801;p13"/>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13"/>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3" name="Google Shape;803;p13"/>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4" name="Google Shape;804;p13"/>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13"/>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13"/>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13"/>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8" name="Google Shape;808;p13"/>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9" name="Google Shape;809;p13"/>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13"/>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13"/>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2" name="Google Shape;812;p13"/>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13"/>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13"/>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13"/>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13"/>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13"/>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818;p13"/>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13"/>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13"/>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13"/>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13"/>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13"/>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13"/>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5" name="Google Shape;825;p13"/>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6" name="Google Shape;826;p13"/>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827;p13"/>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13"/>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13"/>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13"/>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31" name="Google Shape;831;p13"/>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2" name="Google Shape;832;p13"/>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13"/>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34" name="Google Shape;834;p13"/>
          <p:cNvSpPr txBox="1">
            <a:spLocks noGrp="1"/>
          </p:cNvSpPr>
          <p:nvPr>
            <p:ph type="title" hasCustomPrompt="1"/>
          </p:nvPr>
        </p:nvSpPr>
        <p:spPr>
          <a:xfrm>
            <a:off x="960000" y="1054400"/>
            <a:ext cx="24848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35" name="Google Shape;835;p13"/>
          <p:cNvSpPr txBox="1">
            <a:spLocks noGrp="1"/>
          </p:cNvSpPr>
          <p:nvPr>
            <p:ph type="ctrTitle" idx="2"/>
          </p:nvPr>
        </p:nvSpPr>
        <p:spPr>
          <a:xfrm>
            <a:off x="960000" y="1903667"/>
            <a:ext cx="3830000" cy="846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4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836" name="Google Shape;836;p13"/>
          <p:cNvSpPr txBox="1">
            <a:spLocks noGrp="1"/>
          </p:cNvSpPr>
          <p:nvPr>
            <p:ph type="subTitle" idx="1"/>
          </p:nvPr>
        </p:nvSpPr>
        <p:spPr>
          <a:xfrm>
            <a:off x="959993" y="2597437"/>
            <a:ext cx="3830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0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837" name="Google Shape;837;p13"/>
          <p:cNvSpPr txBox="1">
            <a:spLocks noGrp="1"/>
          </p:cNvSpPr>
          <p:nvPr>
            <p:ph type="title" idx="3" hasCustomPrompt="1"/>
          </p:nvPr>
        </p:nvSpPr>
        <p:spPr>
          <a:xfrm>
            <a:off x="7402000" y="1054400"/>
            <a:ext cx="24848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38" name="Google Shape;838;p13"/>
          <p:cNvSpPr txBox="1">
            <a:spLocks noGrp="1"/>
          </p:cNvSpPr>
          <p:nvPr>
            <p:ph type="ctrTitle" idx="4"/>
          </p:nvPr>
        </p:nvSpPr>
        <p:spPr>
          <a:xfrm>
            <a:off x="6407467" y="1903667"/>
            <a:ext cx="3830000" cy="846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4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839" name="Google Shape;839;p13"/>
          <p:cNvSpPr txBox="1">
            <a:spLocks noGrp="1"/>
          </p:cNvSpPr>
          <p:nvPr>
            <p:ph type="subTitle" idx="5"/>
          </p:nvPr>
        </p:nvSpPr>
        <p:spPr>
          <a:xfrm>
            <a:off x="6407460" y="2597437"/>
            <a:ext cx="3830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0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840" name="Google Shape;840;p13"/>
          <p:cNvSpPr txBox="1">
            <a:spLocks noGrp="1"/>
          </p:cNvSpPr>
          <p:nvPr>
            <p:ph type="title" idx="6" hasCustomPrompt="1"/>
          </p:nvPr>
        </p:nvSpPr>
        <p:spPr>
          <a:xfrm>
            <a:off x="960000" y="3653544"/>
            <a:ext cx="2484800" cy="835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41" name="Google Shape;841;p13"/>
          <p:cNvSpPr txBox="1">
            <a:spLocks noGrp="1"/>
          </p:cNvSpPr>
          <p:nvPr>
            <p:ph type="ctrTitle" idx="7"/>
          </p:nvPr>
        </p:nvSpPr>
        <p:spPr>
          <a:xfrm>
            <a:off x="960000" y="5609433"/>
            <a:ext cx="3830000" cy="846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4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842" name="Google Shape;842;p13"/>
          <p:cNvSpPr txBox="1">
            <a:spLocks noGrp="1"/>
          </p:cNvSpPr>
          <p:nvPr>
            <p:ph type="subTitle" idx="8"/>
          </p:nvPr>
        </p:nvSpPr>
        <p:spPr>
          <a:xfrm>
            <a:off x="959993" y="6303204"/>
            <a:ext cx="3830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0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843" name="Google Shape;843;p13"/>
          <p:cNvSpPr txBox="1">
            <a:spLocks noGrp="1"/>
          </p:cNvSpPr>
          <p:nvPr>
            <p:ph type="title" idx="9" hasCustomPrompt="1"/>
          </p:nvPr>
        </p:nvSpPr>
        <p:spPr>
          <a:xfrm>
            <a:off x="7402000" y="3642731"/>
            <a:ext cx="2484800" cy="835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44" name="Google Shape;844;p13"/>
          <p:cNvSpPr txBox="1">
            <a:spLocks noGrp="1"/>
          </p:cNvSpPr>
          <p:nvPr>
            <p:ph type="ctrTitle" idx="13"/>
          </p:nvPr>
        </p:nvSpPr>
        <p:spPr>
          <a:xfrm>
            <a:off x="6407467" y="5609433"/>
            <a:ext cx="3830000" cy="846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4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845" name="Google Shape;845;p13"/>
          <p:cNvSpPr txBox="1">
            <a:spLocks noGrp="1"/>
          </p:cNvSpPr>
          <p:nvPr>
            <p:ph type="subTitle" idx="14"/>
          </p:nvPr>
        </p:nvSpPr>
        <p:spPr>
          <a:xfrm>
            <a:off x="6407460" y="6303204"/>
            <a:ext cx="3830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00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Tree>
    <p:extLst>
      <p:ext uri="{BB962C8B-B14F-4D97-AF65-F5344CB8AC3E}">
        <p14:creationId xmlns:p14="http://schemas.microsoft.com/office/powerpoint/2010/main" val="2263699198"/>
      </p:ext>
    </p:extLst>
  </p:cSld>
  <p:clrMapOvr>
    <a:masterClrMapping/>
  </p:clrMapOvr>
  <p:transition spd="med">
    <p:pull/>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6"/>
        <p:cNvGrpSpPr/>
        <p:nvPr/>
      </p:nvGrpSpPr>
      <p:grpSpPr>
        <a:xfrm>
          <a:off x="0" y="0"/>
          <a:ext cx="0" cy="0"/>
          <a:chOff x="0" y="0"/>
          <a:chExt cx="0" cy="0"/>
        </a:xfrm>
      </p:grpSpPr>
      <p:grpSp>
        <p:nvGrpSpPr>
          <p:cNvPr id="847" name="Google Shape;847;p14"/>
          <p:cNvGrpSpPr/>
          <p:nvPr/>
        </p:nvGrpSpPr>
        <p:grpSpPr>
          <a:xfrm>
            <a:off x="1455467" y="858879"/>
            <a:ext cx="10737076" cy="4576788"/>
            <a:chOff x="1091600" y="644159"/>
            <a:chExt cx="8052807" cy="3432591"/>
          </a:xfrm>
        </p:grpSpPr>
        <p:grpSp>
          <p:nvGrpSpPr>
            <p:cNvPr id="848" name="Google Shape;848;p14"/>
            <p:cNvGrpSpPr/>
            <p:nvPr/>
          </p:nvGrpSpPr>
          <p:grpSpPr>
            <a:xfrm>
              <a:off x="2132788" y="1244200"/>
              <a:ext cx="7011619" cy="2832550"/>
              <a:chOff x="4225550" y="1244200"/>
              <a:chExt cx="9144000" cy="2832550"/>
            </a:xfrm>
          </p:grpSpPr>
          <p:sp>
            <p:nvSpPr>
              <p:cNvPr id="849" name="Google Shape;849;p14"/>
              <p:cNvSpPr/>
              <p:nvPr/>
            </p:nvSpPr>
            <p:spPr>
              <a:xfrm>
                <a:off x="4225550" y="1244200"/>
                <a:ext cx="9144000" cy="2610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14"/>
              <p:cNvSpPr/>
              <p:nvPr/>
            </p:nvSpPr>
            <p:spPr>
              <a:xfrm>
                <a:off x="7415100" y="3726350"/>
                <a:ext cx="1260600" cy="35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51" name="Google Shape;851;p14"/>
            <p:cNvSpPr/>
            <p:nvPr/>
          </p:nvSpPr>
          <p:spPr>
            <a:xfrm>
              <a:off x="1091600" y="1047125"/>
              <a:ext cx="4196400" cy="414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2" name="Google Shape;852;p14"/>
            <p:cNvSpPr/>
            <p:nvPr/>
          </p:nvSpPr>
          <p:spPr>
            <a:xfrm>
              <a:off x="6616450" y="819788"/>
              <a:ext cx="1005000" cy="99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3" name="Google Shape;853;p14"/>
            <p:cNvSpPr/>
            <p:nvPr/>
          </p:nvSpPr>
          <p:spPr>
            <a:xfrm>
              <a:off x="1954800" y="644159"/>
              <a:ext cx="494700" cy="1240800"/>
            </a:xfrm>
            <a:prstGeom prst="rect">
              <a:avLst/>
            </a:prstGeom>
            <a:solidFill>
              <a:schemeClr val="lt2">
                <a:alpha val="741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54" name="Google Shape;854;p14"/>
          <p:cNvGrpSpPr/>
          <p:nvPr/>
        </p:nvGrpSpPr>
        <p:grpSpPr>
          <a:xfrm>
            <a:off x="326034" y="271366"/>
            <a:ext cx="11699917" cy="6315269"/>
            <a:chOff x="244525" y="203524"/>
            <a:chExt cx="8774938" cy="4736452"/>
          </a:xfrm>
        </p:grpSpPr>
        <p:grpSp>
          <p:nvGrpSpPr>
            <p:cNvPr id="855" name="Google Shape;855;p14"/>
            <p:cNvGrpSpPr/>
            <p:nvPr/>
          </p:nvGrpSpPr>
          <p:grpSpPr>
            <a:xfrm>
              <a:off x="720013" y="4865562"/>
              <a:ext cx="2071193" cy="74414"/>
              <a:chOff x="720000" y="4603500"/>
              <a:chExt cx="3989200" cy="143325"/>
            </a:xfrm>
          </p:grpSpPr>
          <p:sp>
            <p:nvSpPr>
              <p:cNvPr id="856" name="Google Shape;856;p14"/>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14"/>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14"/>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859;p14"/>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0" name="Google Shape;860;p14"/>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1" name="Google Shape;861;p14"/>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14"/>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14"/>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14"/>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14"/>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14"/>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14"/>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14"/>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14"/>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14"/>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14"/>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14"/>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14"/>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14"/>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14"/>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14"/>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877;p14"/>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878;p14"/>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14"/>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14"/>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1" name="Google Shape;881;p14"/>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2" name="Google Shape;882;p14"/>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14"/>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14"/>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14"/>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86" name="Google Shape;886;p14"/>
            <p:cNvGrpSpPr/>
            <p:nvPr/>
          </p:nvGrpSpPr>
          <p:grpSpPr>
            <a:xfrm>
              <a:off x="6352813" y="203524"/>
              <a:ext cx="2071193" cy="74414"/>
              <a:chOff x="720000" y="4603500"/>
              <a:chExt cx="3989200" cy="143325"/>
            </a:xfrm>
          </p:grpSpPr>
          <p:sp>
            <p:nvSpPr>
              <p:cNvPr id="887" name="Google Shape;887;p14"/>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14"/>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14"/>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890;p14"/>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1" name="Google Shape;891;p14"/>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2" name="Google Shape;892;p14"/>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3" name="Google Shape;893;p14"/>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4" name="Google Shape;894;p14"/>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5" name="Google Shape;895;p14"/>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6" name="Google Shape;896;p14"/>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7" name="Google Shape;897;p14"/>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8" name="Google Shape;898;p14"/>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899;p14"/>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0" name="Google Shape;900;p14"/>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1" name="Google Shape;901;p14"/>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2" name="Google Shape;902;p14"/>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3" name="Google Shape;903;p14"/>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4" name="Google Shape;904;p14"/>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5" name="Google Shape;905;p14"/>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6" name="Google Shape;906;p14"/>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7" name="Google Shape;907;p14"/>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8" name="Google Shape;908;p14"/>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9" name="Google Shape;909;p14"/>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0" name="Google Shape;910;p14"/>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1" name="Google Shape;911;p14"/>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2" name="Google Shape;912;p14"/>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913;p14"/>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914;p14"/>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915;p14"/>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916;p14"/>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17" name="Google Shape;917;p14"/>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8" name="Google Shape;918;p14"/>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9" name="Google Shape;919;p14"/>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20" name="Google Shape;920;p14"/>
          <p:cNvSpPr txBox="1">
            <a:spLocks noGrp="1"/>
          </p:cNvSpPr>
          <p:nvPr>
            <p:ph type="ctrTitle"/>
          </p:nvPr>
        </p:nvSpPr>
        <p:spPr>
          <a:xfrm>
            <a:off x="6096000" y="5687000"/>
            <a:ext cx="5136000" cy="458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3"/>
              </a:buClr>
              <a:buSzPts val="1000"/>
              <a:buFont typeface="Lora"/>
              <a:buNone/>
              <a:defRPr sz="2400"/>
            </a:lvl1pPr>
            <a:lvl2pPr lvl="1" algn="ctr" rtl="0">
              <a:spcBef>
                <a:spcPts val="0"/>
              </a:spcBef>
              <a:spcAft>
                <a:spcPts val="0"/>
              </a:spcAft>
              <a:buClr>
                <a:schemeClr val="accent3"/>
              </a:buClr>
              <a:buSzPts val="5200"/>
              <a:buNone/>
              <a:defRPr sz="6933">
                <a:solidFill>
                  <a:schemeClr val="accent3"/>
                </a:solidFill>
              </a:defRPr>
            </a:lvl2pPr>
            <a:lvl3pPr lvl="2" algn="ctr" rtl="0">
              <a:spcBef>
                <a:spcPts val="0"/>
              </a:spcBef>
              <a:spcAft>
                <a:spcPts val="0"/>
              </a:spcAft>
              <a:buClr>
                <a:schemeClr val="accent3"/>
              </a:buClr>
              <a:buSzPts val="5200"/>
              <a:buNone/>
              <a:defRPr sz="6933">
                <a:solidFill>
                  <a:schemeClr val="accent3"/>
                </a:solidFill>
              </a:defRPr>
            </a:lvl3pPr>
            <a:lvl4pPr lvl="3" algn="ctr" rtl="0">
              <a:spcBef>
                <a:spcPts val="0"/>
              </a:spcBef>
              <a:spcAft>
                <a:spcPts val="0"/>
              </a:spcAft>
              <a:buClr>
                <a:schemeClr val="accent3"/>
              </a:buClr>
              <a:buSzPts val="5200"/>
              <a:buNone/>
              <a:defRPr sz="6933">
                <a:solidFill>
                  <a:schemeClr val="accent3"/>
                </a:solidFill>
              </a:defRPr>
            </a:lvl4pPr>
            <a:lvl5pPr lvl="4" algn="ctr" rtl="0">
              <a:spcBef>
                <a:spcPts val="0"/>
              </a:spcBef>
              <a:spcAft>
                <a:spcPts val="0"/>
              </a:spcAft>
              <a:buClr>
                <a:schemeClr val="accent3"/>
              </a:buClr>
              <a:buSzPts val="5200"/>
              <a:buNone/>
              <a:defRPr sz="6933">
                <a:solidFill>
                  <a:schemeClr val="accent3"/>
                </a:solidFill>
              </a:defRPr>
            </a:lvl5pPr>
            <a:lvl6pPr lvl="5" algn="ctr" rtl="0">
              <a:spcBef>
                <a:spcPts val="0"/>
              </a:spcBef>
              <a:spcAft>
                <a:spcPts val="0"/>
              </a:spcAft>
              <a:buClr>
                <a:schemeClr val="accent3"/>
              </a:buClr>
              <a:buSzPts val="5200"/>
              <a:buNone/>
              <a:defRPr sz="6933">
                <a:solidFill>
                  <a:schemeClr val="accent3"/>
                </a:solidFill>
              </a:defRPr>
            </a:lvl6pPr>
            <a:lvl7pPr lvl="6" algn="ctr" rtl="0">
              <a:spcBef>
                <a:spcPts val="0"/>
              </a:spcBef>
              <a:spcAft>
                <a:spcPts val="0"/>
              </a:spcAft>
              <a:buClr>
                <a:schemeClr val="accent3"/>
              </a:buClr>
              <a:buSzPts val="5200"/>
              <a:buNone/>
              <a:defRPr sz="6933">
                <a:solidFill>
                  <a:schemeClr val="accent3"/>
                </a:solidFill>
              </a:defRPr>
            </a:lvl7pPr>
            <a:lvl8pPr lvl="7" algn="ctr" rtl="0">
              <a:spcBef>
                <a:spcPts val="0"/>
              </a:spcBef>
              <a:spcAft>
                <a:spcPts val="0"/>
              </a:spcAft>
              <a:buClr>
                <a:schemeClr val="accent3"/>
              </a:buClr>
              <a:buSzPts val="5200"/>
              <a:buNone/>
              <a:defRPr sz="6933">
                <a:solidFill>
                  <a:schemeClr val="accent3"/>
                </a:solidFill>
              </a:defRPr>
            </a:lvl8pPr>
            <a:lvl9pPr lvl="8" algn="ctr" rtl="0">
              <a:spcBef>
                <a:spcPts val="0"/>
              </a:spcBef>
              <a:spcAft>
                <a:spcPts val="0"/>
              </a:spcAft>
              <a:buClr>
                <a:schemeClr val="accent3"/>
              </a:buClr>
              <a:buSzPts val="5200"/>
              <a:buNone/>
              <a:defRPr sz="6933">
                <a:solidFill>
                  <a:schemeClr val="accent3"/>
                </a:solidFill>
              </a:defRPr>
            </a:lvl9pPr>
          </a:lstStyle>
          <a:p>
            <a:r>
              <a:rPr lang="it-IT"/>
              <a:t>Fare clic per modificare lo stile del titolo dello schema</a:t>
            </a:r>
            <a:endParaRPr/>
          </a:p>
        </p:txBody>
      </p:sp>
      <p:sp>
        <p:nvSpPr>
          <p:cNvPr id="921" name="Google Shape;921;p14"/>
          <p:cNvSpPr txBox="1">
            <a:spLocks noGrp="1"/>
          </p:cNvSpPr>
          <p:nvPr>
            <p:ph type="subTitle" idx="1"/>
          </p:nvPr>
        </p:nvSpPr>
        <p:spPr>
          <a:xfrm>
            <a:off x="3266000" y="2513400"/>
            <a:ext cx="7966000" cy="1831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3"/>
              </a:buClr>
              <a:buSzPts val="2800"/>
              <a:buFont typeface="Roboto Condensed"/>
              <a:buNone/>
              <a:defRPr sz="2933"/>
            </a:lvl1pPr>
            <a:lvl2pPr lvl="1" algn="ctr" rtl="0">
              <a:lnSpc>
                <a:spcPct val="100000"/>
              </a:lnSpc>
              <a:spcBef>
                <a:spcPts val="0"/>
              </a:spcBef>
              <a:spcAft>
                <a:spcPts val="0"/>
              </a:spcAft>
              <a:buClr>
                <a:schemeClr val="accent3"/>
              </a:buClr>
              <a:buSzPts val="3600"/>
              <a:buNone/>
              <a:defRPr sz="4800">
                <a:solidFill>
                  <a:schemeClr val="accent3"/>
                </a:solidFill>
              </a:defRPr>
            </a:lvl2pPr>
            <a:lvl3pPr lvl="2" algn="ctr" rtl="0">
              <a:lnSpc>
                <a:spcPct val="100000"/>
              </a:lnSpc>
              <a:spcBef>
                <a:spcPts val="0"/>
              </a:spcBef>
              <a:spcAft>
                <a:spcPts val="0"/>
              </a:spcAft>
              <a:buClr>
                <a:schemeClr val="accent3"/>
              </a:buClr>
              <a:buSzPts val="3600"/>
              <a:buNone/>
              <a:defRPr sz="4800">
                <a:solidFill>
                  <a:schemeClr val="accent3"/>
                </a:solidFill>
              </a:defRPr>
            </a:lvl3pPr>
            <a:lvl4pPr lvl="3" algn="ctr" rtl="0">
              <a:lnSpc>
                <a:spcPct val="100000"/>
              </a:lnSpc>
              <a:spcBef>
                <a:spcPts val="0"/>
              </a:spcBef>
              <a:spcAft>
                <a:spcPts val="0"/>
              </a:spcAft>
              <a:buClr>
                <a:schemeClr val="accent3"/>
              </a:buClr>
              <a:buSzPts val="3600"/>
              <a:buNone/>
              <a:defRPr sz="4800">
                <a:solidFill>
                  <a:schemeClr val="accent3"/>
                </a:solidFill>
              </a:defRPr>
            </a:lvl4pPr>
            <a:lvl5pPr lvl="4" algn="ctr" rtl="0">
              <a:lnSpc>
                <a:spcPct val="100000"/>
              </a:lnSpc>
              <a:spcBef>
                <a:spcPts val="0"/>
              </a:spcBef>
              <a:spcAft>
                <a:spcPts val="0"/>
              </a:spcAft>
              <a:buClr>
                <a:schemeClr val="accent3"/>
              </a:buClr>
              <a:buSzPts val="3600"/>
              <a:buNone/>
              <a:defRPr sz="4800">
                <a:solidFill>
                  <a:schemeClr val="accent3"/>
                </a:solidFill>
              </a:defRPr>
            </a:lvl5pPr>
            <a:lvl6pPr lvl="5" algn="ctr" rtl="0">
              <a:lnSpc>
                <a:spcPct val="100000"/>
              </a:lnSpc>
              <a:spcBef>
                <a:spcPts val="0"/>
              </a:spcBef>
              <a:spcAft>
                <a:spcPts val="0"/>
              </a:spcAft>
              <a:buClr>
                <a:schemeClr val="accent3"/>
              </a:buClr>
              <a:buSzPts val="3600"/>
              <a:buNone/>
              <a:defRPr sz="4800">
                <a:solidFill>
                  <a:schemeClr val="accent3"/>
                </a:solidFill>
              </a:defRPr>
            </a:lvl6pPr>
            <a:lvl7pPr lvl="6" algn="ctr" rtl="0">
              <a:lnSpc>
                <a:spcPct val="100000"/>
              </a:lnSpc>
              <a:spcBef>
                <a:spcPts val="0"/>
              </a:spcBef>
              <a:spcAft>
                <a:spcPts val="0"/>
              </a:spcAft>
              <a:buClr>
                <a:schemeClr val="accent3"/>
              </a:buClr>
              <a:buSzPts val="3600"/>
              <a:buNone/>
              <a:defRPr sz="4800">
                <a:solidFill>
                  <a:schemeClr val="accent3"/>
                </a:solidFill>
              </a:defRPr>
            </a:lvl7pPr>
            <a:lvl8pPr lvl="7" algn="ctr" rtl="0">
              <a:lnSpc>
                <a:spcPct val="100000"/>
              </a:lnSpc>
              <a:spcBef>
                <a:spcPts val="0"/>
              </a:spcBef>
              <a:spcAft>
                <a:spcPts val="0"/>
              </a:spcAft>
              <a:buClr>
                <a:schemeClr val="accent3"/>
              </a:buClr>
              <a:buSzPts val="3600"/>
              <a:buNone/>
              <a:defRPr sz="4800">
                <a:solidFill>
                  <a:schemeClr val="accent3"/>
                </a:solidFill>
              </a:defRPr>
            </a:lvl8pPr>
            <a:lvl9pPr lvl="8" algn="ctr" rtl="0">
              <a:lnSpc>
                <a:spcPct val="100000"/>
              </a:lnSpc>
              <a:spcBef>
                <a:spcPts val="0"/>
              </a:spcBef>
              <a:spcAft>
                <a:spcPts val="0"/>
              </a:spcAft>
              <a:buClr>
                <a:schemeClr val="accent3"/>
              </a:buClr>
              <a:buSzPts val="3600"/>
              <a:buNone/>
              <a:defRPr sz="4800">
                <a:solidFill>
                  <a:schemeClr val="accent3"/>
                </a:solidFill>
              </a:defRPr>
            </a:lvl9pPr>
          </a:lstStyle>
          <a:p>
            <a:r>
              <a:rPr lang="it-IT"/>
              <a:t>Fare clic per modificare lo stile del sottotitolo dello schema</a:t>
            </a:r>
            <a:endParaRPr/>
          </a:p>
        </p:txBody>
      </p:sp>
    </p:spTree>
    <p:extLst>
      <p:ext uri="{BB962C8B-B14F-4D97-AF65-F5344CB8AC3E}">
        <p14:creationId xmlns:p14="http://schemas.microsoft.com/office/powerpoint/2010/main" val="2158862008"/>
      </p:ext>
    </p:extLst>
  </p:cSld>
  <p:clrMapOvr>
    <a:masterClrMapping/>
  </p:clrMapOvr>
  <p:transition spd="med">
    <p:pull/>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22"/>
        <p:cNvGrpSpPr/>
        <p:nvPr/>
      </p:nvGrpSpPr>
      <p:grpSpPr>
        <a:xfrm>
          <a:off x="0" y="0"/>
          <a:ext cx="0" cy="0"/>
          <a:chOff x="0" y="0"/>
          <a:chExt cx="0" cy="0"/>
        </a:xfrm>
      </p:grpSpPr>
      <p:grpSp>
        <p:nvGrpSpPr>
          <p:cNvPr id="923" name="Google Shape;923;p15"/>
          <p:cNvGrpSpPr/>
          <p:nvPr/>
        </p:nvGrpSpPr>
        <p:grpSpPr>
          <a:xfrm>
            <a:off x="326034" y="271366"/>
            <a:ext cx="11699917" cy="6315269"/>
            <a:chOff x="244525" y="203524"/>
            <a:chExt cx="8774938" cy="4736452"/>
          </a:xfrm>
        </p:grpSpPr>
        <p:grpSp>
          <p:nvGrpSpPr>
            <p:cNvPr id="924" name="Google Shape;924;p15"/>
            <p:cNvGrpSpPr/>
            <p:nvPr/>
          </p:nvGrpSpPr>
          <p:grpSpPr>
            <a:xfrm>
              <a:off x="720013" y="4865562"/>
              <a:ext cx="2071193" cy="74414"/>
              <a:chOff x="720000" y="4603500"/>
              <a:chExt cx="3989200" cy="143325"/>
            </a:xfrm>
          </p:grpSpPr>
          <p:sp>
            <p:nvSpPr>
              <p:cNvPr id="925" name="Google Shape;925;p15"/>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6" name="Google Shape;926;p15"/>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7" name="Google Shape;927;p15"/>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8" name="Google Shape;928;p15"/>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9" name="Google Shape;929;p15"/>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0" name="Google Shape;930;p15"/>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1" name="Google Shape;931;p15"/>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15"/>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15"/>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4" name="Google Shape;934;p15"/>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5" name="Google Shape;935;p15"/>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15"/>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15"/>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15"/>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15"/>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15"/>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15"/>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15"/>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15"/>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15"/>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15"/>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15"/>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15"/>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15"/>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15"/>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15"/>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15"/>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952;p15"/>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953;p15"/>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15"/>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55" name="Google Shape;955;p15"/>
            <p:cNvGrpSpPr/>
            <p:nvPr/>
          </p:nvGrpSpPr>
          <p:grpSpPr>
            <a:xfrm>
              <a:off x="6352813" y="203524"/>
              <a:ext cx="2071193" cy="74414"/>
              <a:chOff x="720000" y="4603500"/>
              <a:chExt cx="3989200" cy="143325"/>
            </a:xfrm>
          </p:grpSpPr>
          <p:sp>
            <p:nvSpPr>
              <p:cNvPr id="956" name="Google Shape;956;p15"/>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15"/>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15"/>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15"/>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15"/>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15"/>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15"/>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15"/>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15"/>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965;p15"/>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15"/>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15"/>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8" name="Google Shape;968;p15"/>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9" name="Google Shape;969;p15"/>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0" name="Google Shape;970;p15"/>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15"/>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2" name="Google Shape;972;p15"/>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3" name="Google Shape;973;p15"/>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974;p15"/>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5" name="Google Shape;975;p15"/>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6" name="Google Shape;976;p15"/>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977;p15"/>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15"/>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979;p15"/>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0" name="Google Shape;980;p15"/>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1" name="Google Shape;981;p15"/>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2" name="Google Shape;982;p15"/>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983;p15"/>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984;p15"/>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985;p15"/>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86" name="Google Shape;986;p15"/>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7" name="Google Shape;987;p15"/>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988;p15"/>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89" name="Google Shape;989;p15"/>
          <p:cNvSpPr txBox="1">
            <a:spLocks noGrp="1"/>
          </p:cNvSpPr>
          <p:nvPr>
            <p:ph type="ctrTitle"/>
          </p:nvPr>
        </p:nvSpPr>
        <p:spPr>
          <a:xfrm>
            <a:off x="6608041" y="2262877"/>
            <a:ext cx="4624000" cy="846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990" name="Google Shape;990;p15"/>
          <p:cNvSpPr txBox="1">
            <a:spLocks noGrp="1"/>
          </p:cNvSpPr>
          <p:nvPr>
            <p:ph type="subTitle" idx="1"/>
          </p:nvPr>
        </p:nvSpPr>
        <p:spPr>
          <a:xfrm>
            <a:off x="6608033" y="3078868"/>
            <a:ext cx="4624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1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991" name="Google Shape;991;p15"/>
          <p:cNvSpPr txBox="1">
            <a:spLocks noGrp="1"/>
          </p:cNvSpPr>
          <p:nvPr>
            <p:ph type="ctrTitle" idx="2"/>
          </p:nvPr>
        </p:nvSpPr>
        <p:spPr>
          <a:xfrm>
            <a:off x="6608040" y="4304444"/>
            <a:ext cx="4624000" cy="846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992" name="Google Shape;992;p15"/>
          <p:cNvSpPr txBox="1">
            <a:spLocks noGrp="1"/>
          </p:cNvSpPr>
          <p:nvPr>
            <p:ph type="subTitle" idx="3"/>
          </p:nvPr>
        </p:nvSpPr>
        <p:spPr>
          <a:xfrm>
            <a:off x="6608032" y="5292001"/>
            <a:ext cx="4624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1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993" name="Google Shape;993;p15"/>
          <p:cNvSpPr txBox="1">
            <a:spLocks noGrp="1"/>
          </p:cNvSpPr>
          <p:nvPr>
            <p:ph type="ctrTitle" idx="4"/>
          </p:nvPr>
        </p:nvSpPr>
        <p:spPr>
          <a:xfrm>
            <a:off x="960008" y="4304444"/>
            <a:ext cx="4624000" cy="846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994" name="Google Shape;994;p15"/>
          <p:cNvSpPr txBox="1">
            <a:spLocks noGrp="1"/>
          </p:cNvSpPr>
          <p:nvPr>
            <p:ph type="subTitle" idx="5"/>
          </p:nvPr>
        </p:nvSpPr>
        <p:spPr>
          <a:xfrm>
            <a:off x="960000" y="5292001"/>
            <a:ext cx="4624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1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995" name="Google Shape;995;p15"/>
          <p:cNvSpPr txBox="1">
            <a:spLocks noGrp="1"/>
          </p:cNvSpPr>
          <p:nvPr>
            <p:ph type="title" idx="6"/>
          </p:nvPr>
        </p:nvSpPr>
        <p:spPr>
          <a:xfrm>
            <a:off x="960000" y="720000"/>
            <a:ext cx="10272000" cy="752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996" name="Google Shape;996;p15"/>
          <p:cNvSpPr txBox="1">
            <a:spLocks noGrp="1"/>
          </p:cNvSpPr>
          <p:nvPr>
            <p:ph type="ctrTitle" idx="7"/>
          </p:nvPr>
        </p:nvSpPr>
        <p:spPr>
          <a:xfrm>
            <a:off x="960008" y="2262877"/>
            <a:ext cx="4624000" cy="8460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997" name="Google Shape;997;p15"/>
          <p:cNvSpPr txBox="1">
            <a:spLocks noGrp="1"/>
          </p:cNvSpPr>
          <p:nvPr>
            <p:ph type="subTitle" idx="8"/>
          </p:nvPr>
        </p:nvSpPr>
        <p:spPr>
          <a:xfrm>
            <a:off x="960000" y="3078868"/>
            <a:ext cx="4624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1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Tree>
    <p:extLst>
      <p:ext uri="{BB962C8B-B14F-4D97-AF65-F5344CB8AC3E}">
        <p14:creationId xmlns:p14="http://schemas.microsoft.com/office/powerpoint/2010/main" val="115072473"/>
      </p:ext>
    </p:extLst>
  </p:cSld>
  <p:clrMapOvr>
    <a:masterClrMapping/>
  </p:clrMapOvr>
  <p:transition spd="med">
    <p:pull/>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998"/>
        <p:cNvGrpSpPr/>
        <p:nvPr/>
      </p:nvGrpSpPr>
      <p:grpSpPr>
        <a:xfrm>
          <a:off x="0" y="0"/>
          <a:ext cx="0" cy="0"/>
          <a:chOff x="0" y="0"/>
          <a:chExt cx="0" cy="0"/>
        </a:xfrm>
      </p:grpSpPr>
      <p:grpSp>
        <p:nvGrpSpPr>
          <p:cNvPr id="999" name="Google Shape;999;p16"/>
          <p:cNvGrpSpPr/>
          <p:nvPr/>
        </p:nvGrpSpPr>
        <p:grpSpPr>
          <a:xfrm rot="10800000" flipH="1">
            <a:off x="8928400" y="-36767"/>
            <a:ext cx="3263600" cy="1953267"/>
            <a:chOff x="6696300" y="3122825"/>
            <a:chExt cx="2447700" cy="1464950"/>
          </a:xfrm>
        </p:grpSpPr>
        <p:sp>
          <p:nvSpPr>
            <p:cNvPr id="1000" name="Google Shape;1000;p16"/>
            <p:cNvSpPr/>
            <p:nvPr/>
          </p:nvSpPr>
          <p:spPr>
            <a:xfrm>
              <a:off x="6696300" y="4030375"/>
              <a:ext cx="2447700" cy="557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16"/>
            <p:cNvSpPr/>
            <p:nvPr/>
          </p:nvSpPr>
          <p:spPr>
            <a:xfrm>
              <a:off x="8661000" y="3122825"/>
              <a:ext cx="483000" cy="1275300"/>
            </a:xfrm>
            <a:prstGeom prst="rect">
              <a:avLst/>
            </a:prstGeom>
            <a:solidFill>
              <a:srgbClr val="00FFFF">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02" name="Google Shape;1002;p16"/>
          <p:cNvSpPr txBox="1">
            <a:spLocks noGrp="1"/>
          </p:cNvSpPr>
          <p:nvPr>
            <p:ph type="title"/>
          </p:nvPr>
        </p:nvSpPr>
        <p:spPr>
          <a:xfrm>
            <a:off x="960000" y="720000"/>
            <a:ext cx="10272000" cy="752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grpSp>
        <p:nvGrpSpPr>
          <p:cNvPr id="1003" name="Google Shape;1003;p16"/>
          <p:cNvGrpSpPr/>
          <p:nvPr/>
        </p:nvGrpSpPr>
        <p:grpSpPr>
          <a:xfrm>
            <a:off x="326034" y="271366"/>
            <a:ext cx="11699917" cy="6315269"/>
            <a:chOff x="244525" y="203524"/>
            <a:chExt cx="8774938" cy="4736452"/>
          </a:xfrm>
        </p:grpSpPr>
        <p:grpSp>
          <p:nvGrpSpPr>
            <p:cNvPr id="1004" name="Google Shape;1004;p16"/>
            <p:cNvGrpSpPr/>
            <p:nvPr/>
          </p:nvGrpSpPr>
          <p:grpSpPr>
            <a:xfrm>
              <a:off x="720013" y="4865562"/>
              <a:ext cx="2071193" cy="74414"/>
              <a:chOff x="720000" y="4603500"/>
              <a:chExt cx="3989200" cy="143325"/>
            </a:xfrm>
          </p:grpSpPr>
          <p:sp>
            <p:nvSpPr>
              <p:cNvPr id="1005" name="Google Shape;1005;p16"/>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16"/>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16"/>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16"/>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16"/>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1010;p16"/>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1011;p16"/>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16"/>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16"/>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16"/>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5" name="Google Shape;1015;p16"/>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6" name="Google Shape;1016;p16"/>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7" name="Google Shape;1017;p16"/>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16"/>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1019;p16"/>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0" name="Google Shape;1020;p16"/>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1021;p16"/>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1022;p16"/>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3" name="Google Shape;1023;p16"/>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4" name="Google Shape;1024;p16"/>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5" name="Google Shape;1025;p16"/>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1026;p16"/>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1027;p16"/>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16"/>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16"/>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1030;p16"/>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1" name="Google Shape;1031;p16"/>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2" name="Google Shape;1032;p16"/>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1033;p16"/>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4" name="Google Shape;1034;p16"/>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35" name="Google Shape;1035;p16"/>
            <p:cNvGrpSpPr/>
            <p:nvPr/>
          </p:nvGrpSpPr>
          <p:grpSpPr>
            <a:xfrm>
              <a:off x="6352813" y="203524"/>
              <a:ext cx="2071193" cy="74414"/>
              <a:chOff x="720000" y="4603500"/>
              <a:chExt cx="3989200" cy="143325"/>
            </a:xfrm>
          </p:grpSpPr>
          <p:sp>
            <p:nvSpPr>
              <p:cNvPr id="1036" name="Google Shape;1036;p16"/>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16"/>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16"/>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9" name="Google Shape;1039;p16"/>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0" name="Google Shape;1040;p16"/>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1" name="Google Shape;1041;p16"/>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2" name="Google Shape;1042;p16"/>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3" name="Google Shape;1043;p16"/>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4" name="Google Shape;1044;p16"/>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5" name="Google Shape;1045;p16"/>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6" name="Google Shape;1046;p16"/>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7" name="Google Shape;1047;p16"/>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8" name="Google Shape;1048;p16"/>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9" name="Google Shape;1049;p16"/>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0" name="Google Shape;1050;p16"/>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1" name="Google Shape;1051;p16"/>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2" name="Google Shape;1052;p16"/>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3" name="Google Shape;1053;p16"/>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4" name="Google Shape;1054;p16"/>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5" name="Google Shape;1055;p16"/>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6" name="Google Shape;1056;p16"/>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7" name="Google Shape;1057;p16"/>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8" name="Google Shape;1058;p16"/>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9" name="Google Shape;1059;p16"/>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0" name="Google Shape;1060;p16"/>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1" name="Google Shape;1061;p16"/>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2" name="Google Shape;1062;p16"/>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3" name="Google Shape;1063;p16"/>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4" name="Google Shape;1064;p16"/>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5" name="Google Shape;1065;p16"/>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66" name="Google Shape;1066;p16"/>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7" name="Google Shape;1067;p16"/>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8" name="Google Shape;1068;p16"/>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69" name="Google Shape;1069;p16"/>
          <p:cNvSpPr txBox="1">
            <a:spLocks noGrp="1"/>
          </p:cNvSpPr>
          <p:nvPr>
            <p:ph type="ctrTitle" idx="2"/>
          </p:nvPr>
        </p:nvSpPr>
        <p:spPr>
          <a:xfrm>
            <a:off x="960000" y="3145367"/>
            <a:ext cx="2948000" cy="127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070" name="Google Shape;1070;p16"/>
          <p:cNvSpPr txBox="1">
            <a:spLocks noGrp="1"/>
          </p:cNvSpPr>
          <p:nvPr>
            <p:ph type="subTitle" idx="1"/>
          </p:nvPr>
        </p:nvSpPr>
        <p:spPr>
          <a:xfrm>
            <a:off x="960000" y="4422500"/>
            <a:ext cx="2948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1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1071" name="Google Shape;1071;p16"/>
          <p:cNvSpPr txBox="1">
            <a:spLocks noGrp="1"/>
          </p:cNvSpPr>
          <p:nvPr>
            <p:ph type="ctrTitle" idx="3"/>
          </p:nvPr>
        </p:nvSpPr>
        <p:spPr>
          <a:xfrm>
            <a:off x="4621960" y="3145367"/>
            <a:ext cx="2948000" cy="127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072" name="Google Shape;1072;p16"/>
          <p:cNvSpPr txBox="1">
            <a:spLocks noGrp="1"/>
          </p:cNvSpPr>
          <p:nvPr>
            <p:ph type="subTitle" idx="4"/>
          </p:nvPr>
        </p:nvSpPr>
        <p:spPr>
          <a:xfrm>
            <a:off x="4621960" y="4422500"/>
            <a:ext cx="2948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1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1073" name="Google Shape;1073;p16"/>
          <p:cNvSpPr txBox="1">
            <a:spLocks noGrp="1"/>
          </p:cNvSpPr>
          <p:nvPr>
            <p:ph type="ctrTitle" idx="5"/>
          </p:nvPr>
        </p:nvSpPr>
        <p:spPr>
          <a:xfrm>
            <a:off x="8283920" y="3145367"/>
            <a:ext cx="2948000" cy="1277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074" name="Google Shape;1074;p16"/>
          <p:cNvSpPr txBox="1">
            <a:spLocks noGrp="1"/>
          </p:cNvSpPr>
          <p:nvPr>
            <p:ph type="subTitle" idx="6"/>
          </p:nvPr>
        </p:nvSpPr>
        <p:spPr>
          <a:xfrm>
            <a:off x="8283920" y="4422500"/>
            <a:ext cx="29480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21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Tree>
    <p:extLst>
      <p:ext uri="{BB962C8B-B14F-4D97-AF65-F5344CB8AC3E}">
        <p14:creationId xmlns:p14="http://schemas.microsoft.com/office/powerpoint/2010/main" val="28061752"/>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5"/>
        <p:cNvGrpSpPr/>
        <p:nvPr/>
      </p:nvGrpSpPr>
      <p:grpSpPr>
        <a:xfrm>
          <a:off x="0" y="0"/>
          <a:ext cx="0" cy="0"/>
          <a:chOff x="0" y="0"/>
          <a:chExt cx="0" cy="0"/>
        </a:xfrm>
      </p:grpSpPr>
      <p:sp>
        <p:nvSpPr>
          <p:cNvPr id="136" name="Google Shape;136;p14"/>
          <p:cNvSpPr/>
          <p:nvPr/>
        </p:nvSpPr>
        <p:spPr>
          <a:xfrm rot="-1514360" flipH="1">
            <a:off x="-1951210" y="-2465109"/>
            <a:ext cx="3915547" cy="4110472"/>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 name="Google Shape;137;p14"/>
          <p:cNvGrpSpPr/>
          <p:nvPr/>
        </p:nvGrpSpPr>
        <p:grpSpPr>
          <a:xfrm>
            <a:off x="9207312" y="4303418"/>
            <a:ext cx="5898017" cy="5687940"/>
            <a:chOff x="6905483" y="3227563"/>
            <a:chExt cx="4423513" cy="4265955"/>
          </a:xfrm>
        </p:grpSpPr>
        <p:sp>
          <p:nvSpPr>
            <p:cNvPr id="138" name="Google Shape;138;p14"/>
            <p:cNvSpPr/>
            <p:nvPr/>
          </p:nvSpPr>
          <p:spPr>
            <a:xfrm rot="6914343">
              <a:off x="7432635" y="4287777"/>
              <a:ext cx="2625055" cy="28302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14"/>
            <p:cNvSpPr/>
            <p:nvPr/>
          </p:nvSpPr>
          <p:spPr>
            <a:xfrm rot="6914343">
              <a:off x="7929276" y="3855129"/>
              <a:ext cx="2559739" cy="310367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14"/>
            <p:cNvSpPr/>
            <p:nvPr/>
          </p:nvSpPr>
          <p:spPr>
            <a:xfrm rot="6914343">
              <a:off x="7813807" y="3674924"/>
              <a:ext cx="2958960" cy="310626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 name="Google Shape;141;p14"/>
          <p:cNvSpPr/>
          <p:nvPr/>
        </p:nvSpPr>
        <p:spPr>
          <a:xfrm rot="-1430259" flipH="1">
            <a:off x="-1862647" y="-1865358"/>
            <a:ext cx="3441252" cy="3710219"/>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4"/>
          <p:cNvSpPr/>
          <p:nvPr/>
        </p:nvSpPr>
        <p:spPr>
          <a:xfrm rot="-1430259" flipH="1">
            <a:off x="-2204652" y="-1574328"/>
            <a:ext cx="3355627" cy="406869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07650291"/>
      </p:ext>
    </p:extLst>
  </p:cSld>
  <p:clrMapOvr>
    <a:masterClrMapping/>
  </p:clrMapOvr>
  <p:transition spd="med">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numbers">
  <p:cSld name="Title and numbers">
    <p:spTree>
      <p:nvGrpSpPr>
        <p:cNvPr id="1" name="Shape 1075"/>
        <p:cNvGrpSpPr/>
        <p:nvPr/>
      </p:nvGrpSpPr>
      <p:grpSpPr>
        <a:xfrm>
          <a:off x="0" y="0"/>
          <a:ext cx="0" cy="0"/>
          <a:chOff x="0" y="0"/>
          <a:chExt cx="0" cy="0"/>
        </a:xfrm>
      </p:grpSpPr>
      <p:grpSp>
        <p:nvGrpSpPr>
          <p:cNvPr id="1076" name="Google Shape;1076;p17"/>
          <p:cNvGrpSpPr/>
          <p:nvPr/>
        </p:nvGrpSpPr>
        <p:grpSpPr>
          <a:xfrm>
            <a:off x="326034" y="271366"/>
            <a:ext cx="11699917" cy="6315269"/>
            <a:chOff x="244525" y="203524"/>
            <a:chExt cx="8774938" cy="4736452"/>
          </a:xfrm>
        </p:grpSpPr>
        <p:grpSp>
          <p:nvGrpSpPr>
            <p:cNvPr id="1077" name="Google Shape;1077;p17"/>
            <p:cNvGrpSpPr/>
            <p:nvPr/>
          </p:nvGrpSpPr>
          <p:grpSpPr>
            <a:xfrm>
              <a:off x="720013" y="4865562"/>
              <a:ext cx="2071193" cy="74414"/>
              <a:chOff x="720000" y="4603500"/>
              <a:chExt cx="3989200" cy="143325"/>
            </a:xfrm>
          </p:grpSpPr>
          <p:sp>
            <p:nvSpPr>
              <p:cNvPr id="1078" name="Google Shape;1078;p17"/>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9" name="Google Shape;1079;p17"/>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0" name="Google Shape;1080;p17"/>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1" name="Google Shape;1081;p17"/>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2" name="Google Shape;1082;p17"/>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3" name="Google Shape;1083;p17"/>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4" name="Google Shape;1084;p17"/>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5" name="Google Shape;1085;p17"/>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6" name="Google Shape;1086;p17"/>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7" name="Google Shape;1087;p17"/>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8" name="Google Shape;1088;p17"/>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9" name="Google Shape;1089;p17"/>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0" name="Google Shape;1090;p17"/>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1" name="Google Shape;1091;p17"/>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2" name="Google Shape;1092;p17"/>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3" name="Google Shape;1093;p17"/>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4" name="Google Shape;1094;p17"/>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5" name="Google Shape;1095;p17"/>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6" name="Google Shape;1096;p17"/>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7" name="Google Shape;1097;p17"/>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8" name="Google Shape;1098;p17"/>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9" name="Google Shape;1099;p17"/>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0" name="Google Shape;1100;p17"/>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1" name="Google Shape;1101;p17"/>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2" name="Google Shape;1102;p17"/>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3" name="Google Shape;1103;p17"/>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4" name="Google Shape;1104;p17"/>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5" name="Google Shape;1105;p17"/>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6" name="Google Shape;1106;p17"/>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7" name="Google Shape;1107;p17"/>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08" name="Google Shape;1108;p17"/>
            <p:cNvGrpSpPr/>
            <p:nvPr/>
          </p:nvGrpSpPr>
          <p:grpSpPr>
            <a:xfrm>
              <a:off x="6352813" y="203524"/>
              <a:ext cx="2071193" cy="74414"/>
              <a:chOff x="720000" y="4603500"/>
              <a:chExt cx="3989200" cy="143325"/>
            </a:xfrm>
          </p:grpSpPr>
          <p:sp>
            <p:nvSpPr>
              <p:cNvPr id="1109" name="Google Shape;1109;p17"/>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0" name="Google Shape;1110;p17"/>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1" name="Google Shape;1111;p17"/>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2" name="Google Shape;1112;p17"/>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3" name="Google Shape;1113;p17"/>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4" name="Google Shape;1114;p17"/>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5" name="Google Shape;1115;p17"/>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6" name="Google Shape;1116;p17"/>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7" name="Google Shape;1117;p17"/>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8" name="Google Shape;1118;p17"/>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9" name="Google Shape;1119;p17"/>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0" name="Google Shape;1120;p17"/>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1" name="Google Shape;1121;p17"/>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2" name="Google Shape;1122;p17"/>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3" name="Google Shape;1123;p17"/>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4" name="Google Shape;1124;p17"/>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5" name="Google Shape;1125;p17"/>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6" name="Google Shape;1126;p17"/>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7" name="Google Shape;1127;p17"/>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8" name="Google Shape;1128;p17"/>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9" name="Google Shape;1129;p17"/>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0" name="Google Shape;1130;p17"/>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1" name="Google Shape;1131;p17"/>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2" name="Google Shape;1132;p17"/>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3" name="Google Shape;1133;p17"/>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4" name="Google Shape;1134;p17"/>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5" name="Google Shape;1135;p17"/>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6" name="Google Shape;1136;p17"/>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7" name="Google Shape;1137;p17"/>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8" name="Google Shape;1138;p17"/>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39" name="Google Shape;1139;p17"/>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0" name="Google Shape;1140;p17"/>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1" name="Google Shape;1141;p17"/>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42" name="Google Shape;1142;p17"/>
          <p:cNvSpPr txBox="1">
            <a:spLocks noGrp="1"/>
          </p:cNvSpPr>
          <p:nvPr>
            <p:ph type="title" hasCustomPrompt="1"/>
          </p:nvPr>
        </p:nvSpPr>
        <p:spPr>
          <a:xfrm>
            <a:off x="960000" y="1395000"/>
            <a:ext cx="10272000" cy="13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3" name="Google Shape;1143;p17"/>
          <p:cNvSpPr txBox="1">
            <a:spLocks noGrp="1"/>
          </p:cNvSpPr>
          <p:nvPr>
            <p:ph type="subTitle" idx="1"/>
          </p:nvPr>
        </p:nvSpPr>
        <p:spPr>
          <a:xfrm>
            <a:off x="1923293" y="2603600"/>
            <a:ext cx="8345600" cy="4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it-IT"/>
              <a:t>Fare clic per modificare lo stile del sottotitolo dello schema</a:t>
            </a:r>
            <a:endParaRPr/>
          </a:p>
        </p:txBody>
      </p:sp>
      <p:sp>
        <p:nvSpPr>
          <p:cNvPr id="1144" name="Google Shape;1144;p17"/>
          <p:cNvSpPr txBox="1">
            <a:spLocks noGrp="1"/>
          </p:cNvSpPr>
          <p:nvPr>
            <p:ph type="title" idx="2" hasCustomPrompt="1"/>
          </p:nvPr>
        </p:nvSpPr>
        <p:spPr>
          <a:xfrm>
            <a:off x="960000" y="3936667"/>
            <a:ext cx="10272000" cy="13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5" name="Google Shape;1145;p17"/>
          <p:cNvSpPr txBox="1">
            <a:spLocks noGrp="1"/>
          </p:cNvSpPr>
          <p:nvPr>
            <p:ph type="subTitle" idx="3"/>
          </p:nvPr>
        </p:nvSpPr>
        <p:spPr>
          <a:xfrm>
            <a:off x="1923293" y="5145267"/>
            <a:ext cx="8345600" cy="4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it-IT"/>
              <a:t>Fare clic per modificare lo stile del sottotitolo dello schema</a:t>
            </a:r>
            <a:endParaRPr/>
          </a:p>
        </p:txBody>
      </p:sp>
      <p:grpSp>
        <p:nvGrpSpPr>
          <p:cNvPr id="1146" name="Google Shape;1146;p17"/>
          <p:cNvGrpSpPr/>
          <p:nvPr/>
        </p:nvGrpSpPr>
        <p:grpSpPr>
          <a:xfrm>
            <a:off x="4033033" y="33"/>
            <a:ext cx="6421533" cy="6857800"/>
            <a:chOff x="3024775" y="25"/>
            <a:chExt cx="4816150" cy="5143350"/>
          </a:xfrm>
        </p:grpSpPr>
        <p:sp>
          <p:nvSpPr>
            <p:cNvPr id="1147" name="Google Shape;1147;p17"/>
            <p:cNvSpPr/>
            <p:nvPr/>
          </p:nvSpPr>
          <p:spPr>
            <a:xfrm>
              <a:off x="5293925" y="2710675"/>
              <a:ext cx="2547000" cy="243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8" name="Google Shape;1148;p17"/>
            <p:cNvSpPr/>
            <p:nvPr/>
          </p:nvSpPr>
          <p:spPr>
            <a:xfrm>
              <a:off x="3024775" y="25"/>
              <a:ext cx="715800" cy="1381800"/>
            </a:xfrm>
            <a:prstGeom prst="rect">
              <a:avLst/>
            </a:prstGeom>
            <a:solidFill>
              <a:schemeClr val="dk2">
                <a:alpha val="70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907875895"/>
      </p:ext>
    </p:extLst>
  </p:cSld>
  <p:clrMapOvr>
    <a:masterClrMapping/>
  </p:clrMapOvr>
  <p:transition spd="med">
    <p:pull/>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49"/>
        <p:cNvGrpSpPr/>
        <p:nvPr/>
      </p:nvGrpSpPr>
      <p:grpSpPr>
        <a:xfrm>
          <a:off x="0" y="0"/>
          <a:ext cx="0" cy="0"/>
          <a:chOff x="0" y="0"/>
          <a:chExt cx="0" cy="0"/>
        </a:xfrm>
      </p:grpSpPr>
      <p:grpSp>
        <p:nvGrpSpPr>
          <p:cNvPr id="1150" name="Google Shape;1150;p18"/>
          <p:cNvGrpSpPr/>
          <p:nvPr/>
        </p:nvGrpSpPr>
        <p:grpSpPr>
          <a:xfrm>
            <a:off x="326034" y="271366"/>
            <a:ext cx="11699917" cy="6315269"/>
            <a:chOff x="244525" y="203524"/>
            <a:chExt cx="8774938" cy="4736452"/>
          </a:xfrm>
        </p:grpSpPr>
        <p:grpSp>
          <p:nvGrpSpPr>
            <p:cNvPr id="1151" name="Google Shape;1151;p18"/>
            <p:cNvGrpSpPr/>
            <p:nvPr/>
          </p:nvGrpSpPr>
          <p:grpSpPr>
            <a:xfrm>
              <a:off x="720013" y="4865562"/>
              <a:ext cx="2071193" cy="74414"/>
              <a:chOff x="720000" y="4603500"/>
              <a:chExt cx="3989200" cy="143325"/>
            </a:xfrm>
          </p:grpSpPr>
          <p:sp>
            <p:nvSpPr>
              <p:cNvPr id="1152" name="Google Shape;1152;p18"/>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3" name="Google Shape;1153;p18"/>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4" name="Google Shape;1154;p18"/>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5" name="Google Shape;1155;p18"/>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6" name="Google Shape;1156;p18"/>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7" name="Google Shape;1157;p18"/>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8" name="Google Shape;1158;p18"/>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9" name="Google Shape;1159;p18"/>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0" name="Google Shape;1160;p18"/>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1" name="Google Shape;1161;p18"/>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2" name="Google Shape;1162;p18"/>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3" name="Google Shape;1163;p18"/>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4" name="Google Shape;1164;p18"/>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5" name="Google Shape;1165;p18"/>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6" name="Google Shape;1166;p18"/>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7" name="Google Shape;1167;p18"/>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8" name="Google Shape;1168;p18"/>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9" name="Google Shape;1169;p18"/>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0" name="Google Shape;1170;p18"/>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1" name="Google Shape;1171;p18"/>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2" name="Google Shape;1172;p18"/>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3" name="Google Shape;1173;p18"/>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4" name="Google Shape;1174;p18"/>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5" name="Google Shape;1175;p18"/>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6" name="Google Shape;1176;p18"/>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7" name="Google Shape;1177;p18"/>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8" name="Google Shape;1178;p18"/>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9" name="Google Shape;1179;p18"/>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0" name="Google Shape;1180;p18"/>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1" name="Google Shape;1181;p18"/>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82" name="Google Shape;1182;p18"/>
            <p:cNvGrpSpPr/>
            <p:nvPr/>
          </p:nvGrpSpPr>
          <p:grpSpPr>
            <a:xfrm>
              <a:off x="6352813" y="203524"/>
              <a:ext cx="2071193" cy="74414"/>
              <a:chOff x="720000" y="4603500"/>
              <a:chExt cx="3989200" cy="143325"/>
            </a:xfrm>
          </p:grpSpPr>
          <p:sp>
            <p:nvSpPr>
              <p:cNvPr id="1183" name="Google Shape;1183;p18"/>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4" name="Google Shape;1184;p18"/>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5" name="Google Shape;1185;p18"/>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6" name="Google Shape;1186;p18"/>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7" name="Google Shape;1187;p18"/>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8" name="Google Shape;1188;p18"/>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9" name="Google Shape;1189;p18"/>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0" name="Google Shape;1190;p18"/>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1" name="Google Shape;1191;p18"/>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2" name="Google Shape;1192;p18"/>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3" name="Google Shape;1193;p18"/>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4" name="Google Shape;1194;p18"/>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5" name="Google Shape;1195;p18"/>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6" name="Google Shape;1196;p18"/>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7" name="Google Shape;1197;p18"/>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8" name="Google Shape;1198;p18"/>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9" name="Google Shape;1199;p18"/>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0" name="Google Shape;1200;p18"/>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1" name="Google Shape;1201;p18"/>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2" name="Google Shape;1202;p18"/>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3" name="Google Shape;1203;p18"/>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4" name="Google Shape;1204;p18"/>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5" name="Google Shape;1205;p18"/>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6" name="Google Shape;1206;p18"/>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7" name="Google Shape;1207;p18"/>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8" name="Google Shape;1208;p18"/>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9" name="Google Shape;1209;p18"/>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0" name="Google Shape;1210;p18"/>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1" name="Google Shape;1211;p18"/>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2" name="Google Shape;1212;p18"/>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13" name="Google Shape;1213;p18"/>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4" name="Google Shape;1214;p18"/>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5" name="Google Shape;1215;p18"/>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16" name="Google Shape;1216;p18"/>
          <p:cNvSpPr txBox="1">
            <a:spLocks noGrp="1"/>
          </p:cNvSpPr>
          <p:nvPr>
            <p:ph type="ctrTitle"/>
          </p:nvPr>
        </p:nvSpPr>
        <p:spPr>
          <a:xfrm>
            <a:off x="960000" y="4451233"/>
            <a:ext cx="2948000" cy="6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217" name="Google Shape;1217;p18"/>
          <p:cNvSpPr txBox="1">
            <a:spLocks noGrp="1"/>
          </p:cNvSpPr>
          <p:nvPr>
            <p:ph type="subTitle" idx="1"/>
          </p:nvPr>
        </p:nvSpPr>
        <p:spPr>
          <a:xfrm>
            <a:off x="960000" y="5173167"/>
            <a:ext cx="294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1218" name="Google Shape;1218;p18"/>
          <p:cNvSpPr txBox="1">
            <a:spLocks noGrp="1"/>
          </p:cNvSpPr>
          <p:nvPr>
            <p:ph type="ctrTitle" idx="2"/>
          </p:nvPr>
        </p:nvSpPr>
        <p:spPr>
          <a:xfrm>
            <a:off x="4621967" y="4451233"/>
            <a:ext cx="2948000" cy="6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219" name="Google Shape;1219;p18"/>
          <p:cNvSpPr txBox="1">
            <a:spLocks noGrp="1"/>
          </p:cNvSpPr>
          <p:nvPr>
            <p:ph type="subTitle" idx="3"/>
          </p:nvPr>
        </p:nvSpPr>
        <p:spPr>
          <a:xfrm>
            <a:off x="4621960" y="5173167"/>
            <a:ext cx="294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1220" name="Google Shape;1220;p18"/>
          <p:cNvSpPr txBox="1">
            <a:spLocks noGrp="1"/>
          </p:cNvSpPr>
          <p:nvPr>
            <p:ph type="ctrTitle" idx="4"/>
          </p:nvPr>
        </p:nvSpPr>
        <p:spPr>
          <a:xfrm>
            <a:off x="8283932" y="4451233"/>
            <a:ext cx="2948000" cy="6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221" name="Google Shape;1221;p18"/>
          <p:cNvSpPr txBox="1">
            <a:spLocks noGrp="1"/>
          </p:cNvSpPr>
          <p:nvPr>
            <p:ph type="subTitle" idx="5"/>
          </p:nvPr>
        </p:nvSpPr>
        <p:spPr>
          <a:xfrm>
            <a:off x="8283920" y="5173167"/>
            <a:ext cx="294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1222" name="Google Shape;1222;p18"/>
          <p:cNvSpPr txBox="1">
            <a:spLocks noGrp="1"/>
          </p:cNvSpPr>
          <p:nvPr>
            <p:ph type="ctrTitle" idx="6"/>
          </p:nvPr>
        </p:nvSpPr>
        <p:spPr>
          <a:xfrm>
            <a:off x="960000" y="2307267"/>
            <a:ext cx="2948000" cy="6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223" name="Google Shape;1223;p18"/>
          <p:cNvSpPr txBox="1">
            <a:spLocks noGrp="1"/>
          </p:cNvSpPr>
          <p:nvPr>
            <p:ph type="subTitle" idx="7"/>
          </p:nvPr>
        </p:nvSpPr>
        <p:spPr>
          <a:xfrm>
            <a:off x="960000" y="3029200"/>
            <a:ext cx="294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1224" name="Google Shape;1224;p18"/>
          <p:cNvSpPr txBox="1">
            <a:spLocks noGrp="1"/>
          </p:cNvSpPr>
          <p:nvPr>
            <p:ph type="ctrTitle" idx="8"/>
          </p:nvPr>
        </p:nvSpPr>
        <p:spPr>
          <a:xfrm>
            <a:off x="4621967" y="2307100"/>
            <a:ext cx="2948000" cy="6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225" name="Google Shape;1225;p18"/>
          <p:cNvSpPr txBox="1">
            <a:spLocks noGrp="1"/>
          </p:cNvSpPr>
          <p:nvPr>
            <p:ph type="subTitle" idx="9"/>
          </p:nvPr>
        </p:nvSpPr>
        <p:spPr>
          <a:xfrm>
            <a:off x="4621960" y="3029200"/>
            <a:ext cx="294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1226" name="Google Shape;1226;p18"/>
          <p:cNvSpPr txBox="1">
            <a:spLocks noGrp="1"/>
          </p:cNvSpPr>
          <p:nvPr>
            <p:ph type="ctrTitle" idx="13"/>
          </p:nvPr>
        </p:nvSpPr>
        <p:spPr>
          <a:xfrm>
            <a:off x="8283932" y="2307267"/>
            <a:ext cx="2948000" cy="6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it-IT"/>
              <a:t>Fare clic per modificare lo stile del titolo dello schema</a:t>
            </a:r>
            <a:endParaRPr/>
          </a:p>
        </p:txBody>
      </p:sp>
      <p:sp>
        <p:nvSpPr>
          <p:cNvPr id="1227" name="Google Shape;1227;p18"/>
          <p:cNvSpPr txBox="1">
            <a:spLocks noGrp="1"/>
          </p:cNvSpPr>
          <p:nvPr>
            <p:ph type="subTitle" idx="14"/>
          </p:nvPr>
        </p:nvSpPr>
        <p:spPr>
          <a:xfrm>
            <a:off x="8283920" y="3029200"/>
            <a:ext cx="294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r>
              <a:rPr lang="it-IT"/>
              <a:t>Fare clic per modificare lo stile del sottotitolo dello schema</a:t>
            </a:r>
            <a:endParaRPr/>
          </a:p>
        </p:txBody>
      </p:sp>
      <p:sp>
        <p:nvSpPr>
          <p:cNvPr id="1228" name="Google Shape;1228;p18"/>
          <p:cNvSpPr txBox="1">
            <a:spLocks noGrp="1"/>
          </p:cNvSpPr>
          <p:nvPr>
            <p:ph type="title" idx="15"/>
          </p:nvPr>
        </p:nvSpPr>
        <p:spPr>
          <a:xfrm>
            <a:off x="960000" y="720000"/>
            <a:ext cx="10272000" cy="752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282942307"/>
      </p:ext>
    </p:extLst>
  </p:cSld>
  <p:clrMapOvr>
    <a:masterClrMapping/>
  </p:clrMapOvr>
  <p:transition spd="med">
    <p:pull/>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29"/>
        <p:cNvGrpSpPr/>
        <p:nvPr/>
      </p:nvGrpSpPr>
      <p:grpSpPr>
        <a:xfrm>
          <a:off x="0" y="0"/>
          <a:ext cx="0" cy="0"/>
          <a:chOff x="0" y="0"/>
          <a:chExt cx="0" cy="0"/>
        </a:xfrm>
      </p:grpSpPr>
      <p:grpSp>
        <p:nvGrpSpPr>
          <p:cNvPr id="1230" name="Google Shape;1230;p19"/>
          <p:cNvGrpSpPr/>
          <p:nvPr/>
        </p:nvGrpSpPr>
        <p:grpSpPr>
          <a:xfrm>
            <a:off x="326034" y="271366"/>
            <a:ext cx="11699917" cy="6315269"/>
            <a:chOff x="244525" y="203524"/>
            <a:chExt cx="8774938" cy="4736452"/>
          </a:xfrm>
        </p:grpSpPr>
        <p:grpSp>
          <p:nvGrpSpPr>
            <p:cNvPr id="1231" name="Google Shape;1231;p19"/>
            <p:cNvGrpSpPr/>
            <p:nvPr/>
          </p:nvGrpSpPr>
          <p:grpSpPr>
            <a:xfrm>
              <a:off x="720013" y="4865562"/>
              <a:ext cx="2071193" cy="74414"/>
              <a:chOff x="720000" y="4603500"/>
              <a:chExt cx="3989200" cy="143325"/>
            </a:xfrm>
          </p:grpSpPr>
          <p:sp>
            <p:nvSpPr>
              <p:cNvPr id="1232" name="Google Shape;1232;p19"/>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33" name="Google Shape;1233;p19"/>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34" name="Google Shape;1234;p19"/>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35" name="Google Shape;1235;p19"/>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36" name="Google Shape;1236;p19"/>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37" name="Google Shape;1237;p19"/>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38" name="Google Shape;1238;p19"/>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39" name="Google Shape;1239;p19"/>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0" name="Google Shape;1240;p19"/>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1" name="Google Shape;1241;p19"/>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2" name="Google Shape;1242;p19"/>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3" name="Google Shape;1243;p19"/>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4" name="Google Shape;1244;p19"/>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5" name="Google Shape;1245;p19"/>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6" name="Google Shape;1246;p19"/>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7" name="Google Shape;1247;p19"/>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8" name="Google Shape;1248;p19"/>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9" name="Google Shape;1249;p19"/>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0" name="Google Shape;1250;p19"/>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1" name="Google Shape;1251;p19"/>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2" name="Google Shape;1252;p19"/>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3" name="Google Shape;1253;p19"/>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4" name="Google Shape;1254;p19"/>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5" name="Google Shape;1255;p19"/>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6" name="Google Shape;1256;p19"/>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7" name="Google Shape;1257;p19"/>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8" name="Google Shape;1258;p19"/>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9" name="Google Shape;1259;p19"/>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0" name="Google Shape;1260;p19"/>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1" name="Google Shape;1261;p19"/>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262" name="Google Shape;1262;p19"/>
            <p:cNvGrpSpPr/>
            <p:nvPr/>
          </p:nvGrpSpPr>
          <p:grpSpPr>
            <a:xfrm>
              <a:off x="6352813" y="203524"/>
              <a:ext cx="2071193" cy="74414"/>
              <a:chOff x="720000" y="4603500"/>
              <a:chExt cx="3989200" cy="143325"/>
            </a:xfrm>
          </p:grpSpPr>
          <p:sp>
            <p:nvSpPr>
              <p:cNvPr id="1263" name="Google Shape;1263;p19"/>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4" name="Google Shape;1264;p19"/>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5" name="Google Shape;1265;p19"/>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6" name="Google Shape;1266;p19"/>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7" name="Google Shape;1267;p19"/>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8" name="Google Shape;1268;p19"/>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9" name="Google Shape;1269;p19"/>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0" name="Google Shape;1270;p19"/>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1" name="Google Shape;1271;p19"/>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2" name="Google Shape;1272;p19"/>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3" name="Google Shape;1273;p19"/>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4" name="Google Shape;1274;p19"/>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5" name="Google Shape;1275;p19"/>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6" name="Google Shape;1276;p19"/>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7" name="Google Shape;1277;p19"/>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8" name="Google Shape;1278;p19"/>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9" name="Google Shape;1279;p19"/>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0" name="Google Shape;1280;p19"/>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1" name="Google Shape;1281;p19"/>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2" name="Google Shape;1282;p19"/>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3" name="Google Shape;1283;p19"/>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4" name="Google Shape;1284;p19"/>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5" name="Google Shape;1285;p19"/>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6" name="Google Shape;1286;p19"/>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7" name="Google Shape;1287;p19"/>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8" name="Google Shape;1288;p19"/>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9" name="Google Shape;1289;p19"/>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0" name="Google Shape;1290;p19"/>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1" name="Google Shape;1291;p19"/>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2" name="Google Shape;1292;p19"/>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93" name="Google Shape;1293;p19"/>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4" name="Google Shape;1294;p19"/>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5" name="Google Shape;1295;p19"/>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96" name="Google Shape;1296;p19"/>
          <p:cNvSpPr txBox="1">
            <a:spLocks noGrp="1"/>
          </p:cNvSpPr>
          <p:nvPr>
            <p:ph type="ctrTitle"/>
          </p:nvPr>
        </p:nvSpPr>
        <p:spPr>
          <a:xfrm flipH="1">
            <a:off x="960000" y="720000"/>
            <a:ext cx="6123200" cy="1419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it-IT"/>
              <a:t>Fare clic per modificare lo stile del titolo dello schema</a:t>
            </a:r>
            <a:endParaRPr/>
          </a:p>
        </p:txBody>
      </p:sp>
      <p:sp>
        <p:nvSpPr>
          <p:cNvPr id="1297" name="Google Shape;1297;p19"/>
          <p:cNvSpPr txBox="1">
            <a:spLocks noGrp="1"/>
          </p:cNvSpPr>
          <p:nvPr>
            <p:ph type="subTitle" idx="1"/>
          </p:nvPr>
        </p:nvSpPr>
        <p:spPr>
          <a:xfrm flipH="1">
            <a:off x="960033" y="2306900"/>
            <a:ext cx="3929600" cy="25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133"/>
            </a:lvl1pPr>
            <a:lvl2pPr lvl="1" rtl="0">
              <a:lnSpc>
                <a:spcPct val="100000"/>
              </a:lnSpc>
              <a:spcBef>
                <a:spcPts val="0"/>
              </a:spcBef>
              <a:spcAft>
                <a:spcPts val="0"/>
              </a:spcAft>
              <a:buSzPts val="3000"/>
              <a:buNone/>
              <a:defRPr sz="4000"/>
            </a:lvl2pPr>
            <a:lvl3pPr lvl="2" rtl="0">
              <a:lnSpc>
                <a:spcPct val="100000"/>
              </a:lnSpc>
              <a:spcBef>
                <a:spcPts val="0"/>
              </a:spcBef>
              <a:spcAft>
                <a:spcPts val="0"/>
              </a:spcAft>
              <a:buSzPts val="3000"/>
              <a:buNone/>
              <a:defRPr sz="4000"/>
            </a:lvl3pPr>
            <a:lvl4pPr lvl="3" rtl="0">
              <a:lnSpc>
                <a:spcPct val="100000"/>
              </a:lnSpc>
              <a:spcBef>
                <a:spcPts val="0"/>
              </a:spcBef>
              <a:spcAft>
                <a:spcPts val="0"/>
              </a:spcAft>
              <a:buSzPts val="3000"/>
              <a:buNone/>
              <a:defRPr sz="4000"/>
            </a:lvl4pPr>
            <a:lvl5pPr lvl="4" rtl="0">
              <a:lnSpc>
                <a:spcPct val="100000"/>
              </a:lnSpc>
              <a:spcBef>
                <a:spcPts val="0"/>
              </a:spcBef>
              <a:spcAft>
                <a:spcPts val="0"/>
              </a:spcAft>
              <a:buSzPts val="3000"/>
              <a:buNone/>
              <a:defRPr sz="4000"/>
            </a:lvl5pPr>
            <a:lvl6pPr lvl="5" rtl="0">
              <a:lnSpc>
                <a:spcPct val="100000"/>
              </a:lnSpc>
              <a:spcBef>
                <a:spcPts val="0"/>
              </a:spcBef>
              <a:spcAft>
                <a:spcPts val="0"/>
              </a:spcAft>
              <a:buSzPts val="3000"/>
              <a:buNone/>
              <a:defRPr sz="4000"/>
            </a:lvl6pPr>
            <a:lvl7pPr lvl="6" rtl="0">
              <a:lnSpc>
                <a:spcPct val="100000"/>
              </a:lnSpc>
              <a:spcBef>
                <a:spcPts val="0"/>
              </a:spcBef>
              <a:spcAft>
                <a:spcPts val="0"/>
              </a:spcAft>
              <a:buSzPts val="3000"/>
              <a:buNone/>
              <a:defRPr sz="4000"/>
            </a:lvl7pPr>
            <a:lvl8pPr lvl="7" rtl="0">
              <a:lnSpc>
                <a:spcPct val="100000"/>
              </a:lnSpc>
              <a:spcBef>
                <a:spcPts val="0"/>
              </a:spcBef>
              <a:spcAft>
                <a:spcPts val="0"/>
              </a:spcAft>
              <a:buSzPts val="3000"/>
              <a:buNone/>
              <a:defRPr sz="4000"/>
            </a:lvl8pPr>
            <a:lvl9pPr lvl="8" rtl="0">
              <a:lnSpc>
                <a:spcPct val="100000"/>
              </a:lnSpc>
              <a:spcBef>
                <a:spcPts val="0"/>
              </a:spcBef>
              <a:spcAft>
                <a:spcPts val="0"/>
              </a:spcAft>
              <a:buSzPts val="3000"/>
              <a:buNone/>
              <a:defRPr sz="4000"/>
            </a:lvl9pPr>
          </a:lstStyle>
          <a:p>
            <a:r>
              <a:rPr lang="it-IT"/>
              <a:t>Fare clic per modificare lo stile del sottotitolo dello schema</a:t>
            </a:r>
            <a:endParaRPr/>
          </a:p>
        </p:txBody>
      </p:sp>
      <p:sp>
        <p:nvSpPr>
          <p:cNvPr id="1298" name="Google Shape;1298;p19"/>
          <p:cNvSpPr txBox="1"/>
          <p:nvPr/>
        </p:nvSpPr>
        <p:spPr>
          <a:xfrm>
            <a:off x="960000" y="4910300"/>
            <a:ext cx="5270800" cy="716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400"/>
              </a:spcBef>
              <a:spcAft>
                <a:spcPts val="0"/>
              </a:spcAft>
              <a:buNone/>
            </a:pPr>
            <a:r>
              <a:rPr lang="en" sz="1333" b="1">
                <a:solidFill>
                  <a:schemeClr val="dk1"/>
                </a:solidFill>
                <a:latin typeface="Didact Gothic"/>
                <a:ea typeface="Didact Gothic"/>
                <a:cs typeface="Didact Gothic"/>
                <a:sym typeface="Didact Gothic"/>
              </a:rPr>
              <a:t>CREDITS</a:t>
            </a:r>
            <a:r>
              <a:rPr lang="en" sz="1333">
                <a:solidFill>
                  <a:schemeClr val="dk1"/>
                </a:solidFill>
                <a:latin typeface="Didact Gothic"/>
                <a:ea typeface="Didact Gothic"/>
                <a:cs typeface="Didact Gothic"/>
                <a:sym typeface="Didact Gothic"/>
              </a:rPr>
              <a:t>: This presentation template was created by </a:t>
            </a:r>
            <a:r>
              <a:rPr lang="en" sz="1333" b="1">
                <a:solidFill>
                  <a:schemeClr val="dk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333">
                <a:solidFill>
                  <a:schemeClr val="dk1"/>
                </a:solidFill>
                <a:latin typeface="Didact Gothic"/>
                <a:ea typeface="Didact Gothic"/>
                <a:cs typeface="Didact Gothic"/>
                <a:sym typeface="Didact Gothic"/>
              </a:rPr>
              <a:t>, including icons by </a:t>
            </a:r>
            <a:r>
              <a:rPr lang="en" sz="1333" b="1">
                <a:solidFill>
                  <a:schemeClr val="dk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333">
                <a:solidFill>
                  <a:schemeClr val="dk1"/>
                </a:solidFill>
                <a:latin typeface="Didact Gothic"/>
                <a:ea typeface="Didact Gothic"/>
                <a:cs typeface="Didact Gothic"/>
                <a:sym typeface="Didact Gothic"/>
              </a:rPr>
              <a:t>, and infographics &amp; images by </a:t>
            </a:r>
            <a:r>
              <a:rPr lang="en" sz="1333" b="1">
                <a:solidFill>
                  <a:schemeClr val="dk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333">
              <a:solidFill>
                <a:schemeClr val="dk1"/>
              </a:solidFill>
              <a:latin typeface="Didact Gothic"/>
              <a:ea typeface="Didact Gothic"/>
              <a:cs typeface="Didact Gothic"/>
              <a:sym typeface="Didact Gothic"/>
            </a:endParaRPr>
          </a:p>
        </p:txBody>
      </p:sp>
    </p:spTree>
    <p:extLst>
      <p:ext uri="{BB962C8B-B14F-4D97-AF65-F5344CB8AC3E}">
        <p14:creationId xmlns:p14="http://schemas.microsoft.com/office/powerpoint/2010/main" val="1132645764"/>
      </p:ext>
    </p:extLst>
  </p:cSld>
  <p:clrMapOvr>
    <a:masterClrMapping/>
  </p:clrMapOvr>
  <p:transition spd="med">
    <p:pull/>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99"/>
        <p:cNvGrpSpPr/>
        <p:nvPr/>
      </p:nvGrpSpPr>
      <p:grpSpPr>
        <a:xfrm>
          <a:off x="0" y="0"/>
          <a:ext cx="0" cy="0"/>
          <a:chOff x="0" y="0"/>
          <a:chExt cx="0" cy="0"/>
        </a:xfrm>
      </p:grpSpPr>
      <p:grpSp>
        <p:nvGrpSpPr>
          <p:cNvPr id="1300" name="Google Shape;1300;p20"/>
          <p:cNvGrpSpPr/>
          <p:nvPr/>
        </p:nvGrpSpPr>
        <p:grpSpPr>
          <a:xfrm>
            <a:off x="326034" y="271366"/>
            <a:ext cx="11699917" cy="6315269"/>
            <a:chOff x="244525" y="203524"/>
            <a:chExt cx="8774938" cy="4736452"/>
          </a:xfrm>
        </p:grpSpPr>
        <p:grpSp>
          <p:nvGrpSpPr>
            <p:cNvPr id="1301" name="Google Shape;1301;p20"/>
            <p:cNvGrpSpPr/>
            <p:nvPr/>
          </p:nvGrpSpPr>
          <p:grpSpPr>
            <a:xfrm>
              <a:off x="720013" y="4865562"/>
              <a:ext cx="2071193" cy="74414"/>
              <a:chOff x="720000" y="4603500"/>
              <a:chExt cx="3989200" cy="143325"/>
            </a:xfrm>
          </p:grpSpPr>
          <p:sp>
            <p:nvSpPr>
              <p:cNvPr id="1302" name="Google Shape;1302;p20"/>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3" name="Google Shape;1303;p20"/>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4" name="Google Shape;1304;p20"/>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5" name="Google Shape;1305;p20"/>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6" name="Google Shape;1306;p20"/>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7" name="Google Shape;1307;p20"/>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8" name="Google Shape;1308;p20"/>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9" name="Google Shape;1309;p20"/>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0" name="Google Shape;1310;p20"/>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1" name="Google Shape;1311;p20"/>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2" name="Google Shape;1312;p20"/>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3" name="Google Shape;1313;p20"/>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4" name="Google Shape;1314;p20"/>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5" name="Google Shape;1315;p20"/>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6" name="Google Shape;1316;p20"/>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7" name="Google Shape;1317;p20"/>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8" name="Google Shape;1318;p20"/>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9" name="Google Shape;1319;p20"/>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0" name="Google Shape;1320;p20"/>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1" name="Google Shape;1321;p20"/>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2" name="Google Shape;1322;p20"/>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3" name="Google Shape;1323;p20"/>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4" name="Google Shape;1324;p20"/>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5" name="Google Shape;1325;p20"/>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6" name="Google Shape;1326;p20"/>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7" name="Google Shape;1327;p20"/>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8" name="Google Shape;1328;p20"/>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9" name="Google Shape;1329;p20"/>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30" name="Google Shape;1330;p20"/>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31" name="Google Shape;1331;p20"/>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332" name="Google Shape;1332;p20"/>
            <p:cNvGrpSpPr/>
            <p:nvPr/>
          </p:nvGrpSpPr>
          <p:grpSpPr>
            <a:xfrm>
              <a:off x="6352813" y="203524"/>
              <a:ext cx="2071193" cy="74414"/>
              <a:chOff x="720000" y="4603500"/>
              <a:chExt cx="3989200" cy="143325"/>
            </a:xfrm>
          </p:grpSpPr>
          <p:sp>
            <p:nvSpPr>
              <p:cNvPr id="1333" name="Google Shape;1333;p20"/>
              <p:cNvSpPr/>
              <p:nvPr/>
            </p:nvSpPr>
            <p:spPr>
              <a:xfrm>
                <a:off x="7200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34" name="Google Shape;1334;p20"/>
              <p:cNvSpPr/>
              <p:nvPr/>
            </p:nvSpPr>
            <p:spPr>
              <a:xfrm>
                <a:off x="11333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8" y="5733"/>
                      <a:pt x="5733" y="4448"/>
                      <a:pt x="5733" y="2867"/>
                    </a:cubicBezTo>
                    <a:cubicBezTo>
                      <a:pt x="5733" y="1284"/>
                      <a:pt x="4448"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35" name="Google Shape;1335;p20"/>
              <p:cNvSpPr/>
              <p:nvPr/>
            </p:nvSpPr>
            <p:spPr>
              <a:xfrm>
                <a:off x="1546675" y="4603500"/>
                <a:ext cx="143250" cy="143325"/>
              </a:xfrm>
              <a:custGeom>
                <a:avLst/>
                <a:gdLst/>
                <a:ahLst/>
                <a:cxnLst/>
                <a:rect l="l" t="t" r="r" b="b"/>
                <a:pathLst>
                  <a:path w="5730" h="5733" extrusionOk="0">
                    <a:moveTo>
                      <a:pt x="2867" y="1"/>
                    </a:moveTo>
                    <a:cubicBezTo>
                      <a:pt x="1285" y="1"/>
                      <a:pt x="1" y="1284"/>
                      <a:pt x="1" y="2867"/>
                    </a:cubicBezTo>
                    <a:cubicBezTo>
                      <a:pt x="1" y="4448"/>
                      <a:pt x="1285" y="5733"/>
                      <a:pt x="2867" y="5733"/>
                    </a:cubicBezTo>
                    <a:cubicBezTo>
                      <a:pt x="4449" y="5733"/>
                      <a:pt x="5730" y="4448"/>
                      <a:pt x="5730" y="2867"/>
                    </a:cubicBezTo>
                    <a:cubicBezTo>
                      <a:pt x="5730"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36" name="Google Shape;1336;p20"/>
              <p:cNvSpPr/>
              <p:nvPr/>
            </p:nvSpPr>
            <p:spPr>
              <a:xfrm>
                <a:off x="1960000" y="4603500"/>
                <a:ext cx="143250" cy="143325"/>
              </a:xfrm>
              <a:custGeom>
                <a:avLst/>
                <a:gdLst/>
                <a:ahLst/>
                <a:cxnLst/>
                <a:rect l="l" t="t" r="r" b="b"/>
                <a:pathLst>
                  <a:path w="5730" h="5733" extrusionOk="0">
                    <a:moveTo>
                      <a:pt x="2864" y="1"/>
                    </a:moveTo>
                    <a:cubicBezTo>
                      <a:pt x="1281" y="1"/>
                      <a:pt x="1" y="1284"/>
                      <a:pt x="1" y="2867"/>
                    </a:cubicBezTo>
                    <a:cubicBezTo>
                      <a:pt x="1" y="4448"/>
                      <a:pt x="1281" y="5733"/>
                      <a:pt x="2864" y="5733"/>
                    </a:cubicBezTo>
                    <a:cubicBezTo>
                      <a:pt x="4449" y="5733"/>
                      <a:pt x="5730" y="4448"/>
                      <a:pt x="5730" y="2867"/>
                    </a:cubicBezTo>
                    <a:cubicBezTo>
                      <a:pt x="5730" y="1284"/>
                      <a:pt x="4449" y="1"/>
                      <a:pt x="2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37" name="Google Shape;1337;p20"/>
              <p:cNvSpPr/>
              <p:nvPr/>
            </p:nvSpPr>
            <p:spPr>
              <a:xfrm>
                <a:off x="2373350" y="4603500"/>
                <a:ext cx="143225" cy="143325"/>
              </a:xfrm>
              <a:custGeom>
                <a:avLst/>
                <a:gdLst/>
                <a:ahLst/>
                <a:cxnLst/>
                <a:rect l="l" t="t" r="r" b="b"/>
                <a:pathLst>
                  <a:path w="5729"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38" name="Google Shape;1338;p20"/>
              <p:cNvSpPr/>
              <p:nvPr/>
            </p:nvSpPr>
            <p:spPr>
              <a:xfrm>
                <a:off x="278660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39" name="Google Shape;1339;p20"/>
              <p:cNvSpPr/>
              <p:nvPr/>
            </p:nvSpPr>
            <p:spPr>
              <a:xfrm>
                <a:off x="3199925"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0" name="Google Shape;1340;p20"/>
              <p:cNvSpPr/>
              <p:nvPr/>
            </p:nvSpPr>
            <p:spPr>
              <a:xfrm>
                <a:off x="3613250" y="4603500"/>
                <a:ext cx="143325" cy="143325"/>
              </a:xfrm>
              <a:custGeom>
                <a:avLst/>
                <a:gdLst/>
                <a:ahLst/>
                <a:cxnLst/>
                <a:rect l="l" t="t" r="r" b="b"/>
                <a:pathLst>
                  <a:path w="5733" h="5733" extrusionOk="0">
                    <a:moveTo>
                      <a:pt x="2866" y="1"/>
                    </a:moveTo>
                    <a:cubicBezTo>
                      <a:pt x="1285" y="1"/>
                      <a:pt x="0" y="1284"/>
                      <a:pt x="0" y="2867"/>
                    </a:cubicBezTo>
                    <a:cubicBezTo>
                      <a:pt x="0" y="4448"/>
                      <a:pt x="1285" y="5733"/>
                      <a:pt x="2866" y="5733"/>
                    </a:cubicBezTo>
                    <a:cubicBezTo>
                      <a:pt x="4449" y="5733"/>
                      <a:pt x="5733" y="4448"/>
                      <a:pt x="5733" y="2867"/>
                    </a:cubicBezTo>
                    <a:cubicBezTo>
                      <a:pt x="5733" y="1284"/>
                      <a:pt x="4449" y="1"/>
                      <a:pt x="2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1" name="Google Shape;1341;p20"/>
              <p:cNvSpPr/>
              <p:nvPr/>
            </p:nvSpPr>
            <p:spPr>
              <a:xfrm>
                <a:off x="40265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2" name="Google Shape;1342;p20"/>
              <p:cNvSpPr/>
              <p:nvPr/>
            </p:nvSpPr>
            <p:spPr>
              <a:xfrm>
                <a:off x="44399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3" name="Google Shape;1343;p20"/>
              <p:cNvSpPr/>
              <p:nvPr/>
            </p:nvSpPr>
            <p:spPr>
              <a:xfrm>
                <a:off x="846050"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4" name="Google Shape;1344;p20"/>
              <p:cNvSpPr/>
              <p:nvPr/>
            </p:nvSpPr>
            <p:spPr>
              <a:xfrm>
                <a:off x="1259275" y="4603500"/>
                <a:ext cx="143350" cy="143325"/>
              </a:xfrm>
              <a:custGeom>
                <a:avLst/>
                <a:gdLst/>
                <a:ahLst/>
                <a:cxnLst/>
                <a:rect l="l" t="t" r="r" b="b"/>
                <a:pathLst>
                  <a:path w="5734" h="5733" extrusionOk="0">
                    <a:moveTo>
                      <a:pt x="2867" y="1"/>
                    </a:moveTo>
                    <a:cubicBezTo>
                      <a:pt x="1286" y="1"/>
                      <a:pt x="1" y="1284"/>
                      <a:pt x="1" y="2867"/>
                    </a:cubicBezTo>
                    <a:cubicBezTo>
                      <a:pt x="1" y="4448"/>
                      <a:pt x="1286"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5" name="Google Shape;1345;p20"/>
              <p:cNvSpPr/>
              <p:nvPr/>
            </p:nvSpPr>
            <p:spPr>
              <a:xfrm>
                <a:off x="167262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6" name="Google Shape;1346;p20"/>
              <p:cNvSpPr/>
              <p:nvPr/>
            </p:nvSpPr>
            <p:spPr>
              <a:xfrm>
                <a:off x="20859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7" name="Google Shape;1347;p20"/>
              <p:cNvSpPr/>
              <p:nvPr/>
            </p:nvSpPr>
            <p:spPr>
              <a:xfrm>
                <a:off x="2499275"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8" name="Google Shape;1348;p20"/>
              <p:cNvSpPr/>
              <p:nvPr/>
            </p:nvSpPr>
            <p:spPr>
              <a:xfrm>
                <a:off x="2912625" y="4603500"/>
                <a:ext cx="143250" cy="143325"/>
              </a:xfrm>
              <a:custGeom>
                <a:avLst/>
                <a:gdLst/>
                <a:ahLst/>
                <a:cxnLst/>
                <a:rect l="l" t="t" r="r" b="b"/>
                <a:pathLst>
                  <a:path w="5730" h="5733" extrusionOk="0">
                    <a:moveTo>
                      <a:pt x="2867" y="1"/>
                    </a:moveTo>
                    <a:cubicBezTo>
                      <a:pt x="1284" y="1"/>
                      <a:pt x="0" y="1284"/>
                      <a:pt x="0" y="2867"/>
                    </a:cubicBezTo>
                    <a:cubicBezTo>
                      <a:pt x="0" y="4448"/>
                      <a:pt x="1284"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9" name="Google Shape;1349;p20"/>
              <p:cNvSpPr/>
              <p:nvPr/>
            </p:nvSpPr>
            <p:spPr>
              <a:xfrm>
                <a:off x="3325950" y="4603500"/>
                <a:ext cx="143250" cy="143325"/>
              </a:xfrm>
              <a:custGeom>
                <a:avLst/>
                <a:gdLst/>
                <a:ahLst/>
                <a:cxnLst/>
                <a:rect l="l" t="t" r="r" b="b"/>
                <a:pathLst>
                  <a:path w="5730" h="5733" extrusionOk="0">
                    <a:moveTo>
                      <a:pt x="2867" y="1"/>
                    </a:moveTo>
                    <a:cubicBezTo>
                      <a:pt x="1281" y="1"/>
                      <a:pt x="0" y="1284"/>
                      <a:pt x="0" y="2867"/>
                    </a:cubicBezTo>
                    <a:cubicBezTo>
                      <a:pt x="0" y="4448"/>
                      <a:pt x="1281" y="5733"/>
                      <a:pt x="2867" y="5733"/>
                    </a:cubicBezTo>
                    <a:cubicBezTo>
                      <a:pt x="4449" y="5733"/>
                      <a:pt x="5730" y="4448"/>
                      <a:pt x="5730" y="2867"/>
                    </a:cubicBezTo>
                    <a:cubicBezTo>
                      <a:pt x="5730"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0" name="Google Shape;1350;p20"/>
              <p:cNvSpPr/>
              <p:nvPr/>
            </p:nvSpPr>
            <p:spPr>
              <a:xfrm>
                <a:off x="373927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9" y="5733"/>
                      <a:pt x="5730" y="4448"/>
                      <a:pt x="5730" y="2867"/>
                    </a:cubicBezTo>
                    <a:cubicBezTo>
                      <a:pt x="5730" y="1284"/>
                      <a:pt x="4449"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1" name="Google Shape;1351;p20"/>
              <p:cNvSpPr/>
              <p:nvPr/>
            </p:nvSpPr>
            <p:spPr>
              <a:xfrm>
                <a:off x="4152625" y="4603500"/>
                <a:ext cx="143250" cy="143325"/>
              </a:xfrm>
              <a:custGeom>
                <a:avLst/>
                <a:gdLst/>
                <a:ahLst/>
                <a:cxnLst/>
                <a:rect l="l" t="t" r="r" b="b"/>
                <a:pathLst>
                  <a:path w="5730" h="5733" extrusionOk="0">
                    <a:moveTo>
                      <a:pt x="2863" y="1"/>
                    </a:moveTo>
                    <a:cubicBezTo>
                      <a:pt x="1281" y="1"/>
                      <a:pt x="0" y="1284"/>
                      <a:pt x="0" y="2867"/>
                    </a:cubicBezTo>
                    <a:cubicBezTo>
                      <a:pt x="0" y="4448"/>
                      <a:pt x="1281" y="5733"/>
                      <a:pt x="2863" y="5733"/>
                    </a:cubicBezTo>
                    <a:cubicBezTo>
                      <a:pt x="4445" y="5733"/>
                      <a:pt x="5729" y="4448"/>
                      <a:pt x="5729" y="2867"/>
                    </a:cubicBezTo>
                    <a:cubicBezTo>
                      <a:pt x="5729" y="1284"/>
                      <a:pt x="4445" y="1"/>
                      <a:pt x="2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2" name="Google Shape;1352;p20"/>
              <p:cNvSpPr/>
              <p:nvPr/>
            </p:nvSpPr>
            <p:spPr>
              <a:xfrm>
                <a:off x="456585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3" name="Google Shape;1353;p20"/>
              <p:cNvSpPr/>
              <p:nvPr/>
            </p:nvSpPr>
            <p:spPr>
              <a:xfrm>
                <a:off x="798525" y="4603500"/>
                <a:ext cx="143275" cy="143325"/>
              </a:xfrm>
              <a:custGeom>
                <a:avLst/>
                <a:gdLst/>
                <a:ahLst/>
                <a:cxnLst/>
                <a:rect l="l" t="t" r="r" b="b"/>
                <a:pathLst>
                  <a:path w="5731" h="5733" extrusionOk="0">
                    <a:moveTo>
                      <a:pt x="2867" y="1"/>
                    </a:moveTo>
                    <a:cubicBezTo>
                      <a:pt x="1282" y="1"/>
                      <a:pt x="1" y="1284"/>
                      <a:pt x="1" y="2867"/>
                    </a:cubicBezTo>
                    <a:cubicBezTo>
                      <a:pt x="1" y="4448"/>
                      <a:pt x="1282" y="5733"/>
                      <a:pt x="2867" y="5733"/>
                    </a:cubicBezTo>
                    <a:cubicBezTo>
                      <a:pt x="4450" y="5733"/>
                      <a:pt x="5730" y="4448"/>
                      <a:pt x="5730" y="2867"/>
                    </a:cubicBezTo>
                    <a:cubicBezTo>
                      <a:pt x="5730" y="1284"/>
                      <a:pt x="4450"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4" name="Google Shape;1354;p20"/>
              <p:cNvSpPr/>
              <p:nvPr/>
            </p:nvSpPr>
            <p:spPr>
              <a:xfrm>
                <a:off x="1211850" y="4603500"/>
                <a:ext cx="143275" cy="143325"/>
              </a:xfrm>
              <a:custGeom>
                <a:avLst/>
                <a:gdLst/>
                <a:ahLst/>
                <a:cxnLst/>
                <a:rect l="l" t="t" r="r" b="b"/>
                <a:pathLst>
                  <a:path w="5731" h="5733" extrusionOk="0">
                    <a:moveTo>
                      <a:pt x="2864" y="1"/>
                    </a:moveTo>
                    <a:cubicBezTo>
                      <a:pt x="1282" y="1"/>
                      <a:pt x="1" y="1284"/>
                      <a:pt x="1" y="2867"/>
                    </a:cubicBezTo>
                    <a:cubicBezTo>
                      <a:pt x="1" y="4448"/>
                      <a:pt x="1282" y="5733"/>
                      <a:pt x="2864" y="5733"/>
                    </a:cubicBezTo>
                    <a:cubicBezTo>
                      <a:pt x="4449" y="5733"/>
                      <a:pt x="5730" y="4448"/>
                      <a:pt x="5730" y="2867"/>
                    </a:cubicBezTo>
                    <a:cubicBezTo>
                      <a:pt x="5730" y="1284"/>
                      <a:pt x="4449" y="1"/>
                      <a:pt x="2864"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5" name="Google Shape;1355;p20"/>
              <p:cNvSpPr/>
              <p:nvPr/>
            </p:nvSpPr>
            <p:spPr>
              <a:xfrm>
                <a:off x="1625100" y="4603500"/>
                <a:ext cx="143350" cy="143325"/>
              </a:xfrm>
              <a:custGeom>
                <a:avLst/>
                <a:gdLst/>
                <a:ahLst/>
                <a:cxnLst/>
                <a:rect l="l" t="t" r="r" b="b"/>
                <a:pathLst>
                  <a:path w="5734" h="5733" extrusionOk="0">
                    <a:moveTo>
                      <a:pt x="2867" y="1"/>
                    </a:moveTo>
                    <a:cubicBezTo>
                      <a:pt x="1285" y="1"/>
                      <a:pt x="1" y="1284"/>
                      <a:pt x="1" y="2867"/>
                    </a:cubicBezTo>
                    <a:cubicBezTo>
                      <a:pt x="1" y="4448"/>
                      <a:pt x="1285"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6" name="Google Shape;1356;p20"/>
              <p:cNvSpPr/>
              <p:nvPr/>
            </p:nvSpPr>
            <p:spPr>
              <a:xfrm>
                <a:off x="203845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8" y="5733"/>
                      <a:pt x="5733" y="4448"/>
                      <a:pt x="5733" y="2867"/>
                    </a:cubicBezTo>
                    <a:cubicBezTo>
                      <a:pt x="5733" y="1284"/>
                      <a:pt x="4448"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7" name="Google Shape;1357;p20"/>
              <p:cNvSpPr/>
              <p:nvPr/>
            </p:nvSpPr>
            <p:spPr>
              <a:xfrm>
                <a:off x="2451775"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8" name="Google Shape;1358;p20"/>
              <p:cNvSpPr/>
              <p:nvPr/>
            </p:nvSpPr>
            <p:spPr>
              <a:xfrm>
                <a:off x="2865100" y="4603500"/>
                <a:ext cx="143325" cy="143325"/>
              </a:xfrm>
              <a:custGeom>
                <a:avLst/>
                <a:gdLst/>
                <a:ahLst/>
                <a:cxnLst/>
                <a:rect l="l" t="t" r="r" b="b"/>
                <a:pathLst>
                  <a:path w="5733" h="5733" extrusionOk="0">
                    <a:moveTo>
                      <a:pt x="2867" y="1"/>
                    </a:moveTo>
                    <a:cubicBezTo>
                      <a:pt x="1284" y="1"/>
                      <a:pt x="0" y="1284"/>
                      <a:pt x="0" y="2867"/>
                    </a:cubicBezTo>
                    <a:cubicBezTo>
                      <a:pt x="0" y="4448"/>
                      <a:pt x="1284" y="5733"/>
                      <a:pt x="2867" y="5733"/>
                    </a:cubicBezTo>
                    <a:cubicBezTo>
                      <a:pt x="4449" y="5733"/>
                      <a:pt x="5733" y="4448"/>
                      <a:pt x="5733" y="2867"/>
                    </a:cubicBezTo>
                    <a:cubicBezTo>
                      <a:pt x="5733" y="1284"/>
                      <a:pt x="4449" y="1"/>
                      <a:pt x="2867"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9" name="Google Shape;1359;p20"/>
              <p:cNvSpPr/>
              <p:nvPr/>
            </p:nvSpPr>
            <p:spPr>
              <a:xfrm>
                <a:off x="3278450" y="4603500"/>
                <a:ext cx="143325" cy="143325"/>
              </a:xfrm>
              <a:custGeom>
                <a:avLst/>
                <a:gdLst/>
                <a:ahLst/>
                <a:cxnLst/>
                <a:rect l="l" t="t" r="r" b="b"/>
                <a:pathLst>
                  <a:path w="5733" h="5733" extrusionOk="0">
                    <a:moveTo>
                      <a:pt x="2866" y="1"/>
                    </a:moveTo>
                    <a:cubicBezTo>
                      <a:pt x="1284" y="1"/>
                      <a:pt x="0" y="1284"/>
                      <a:pt x="0" y="2867"/>
                    </a:cubicBezTo>
                    <a:cubicBezTo>
                      <a:pt x="0" y="4448"/>
                      <a:pt x="1284" y="5733"/>
                      <a:pt x="2866" y="5733"/>
                    </a:cubicBezTo>
                    <a:cubicBezTo>
                      <a:pt x="4448" y="5733"/>
                      <a:pt x="5733" y="4448"/>
                      <a:pt x="5733" y="2867"/>
                    </a:cubicBezTo>
                    <a:cubicBezTo>
                      <a:pt x="5733" y="1284"/>
                      <a:pt x="4448"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60" name="Google Shape;1360;p20"/>
              <p:cNvSpPr/>
              <p:nvPr/>
            </p:nvSpPr>
            <p:spPr>
              <a:xfrm>
                <a:off x="3691775" y="4603500"/>
                <a:ext cx="143250" cy="143325"/>
              </a:xfrm>
              <a:custGeom>
                <a:avLst/>
                <a:gdLst/>
                <a:ahLst/>
                <a:cxnLst/>
                <a:rect l="l" t="t" r="r" b="b"/>
                <a:pathLst>
                  <a:path w="5730" h="5733" extrusionOk="0">
                    <a:moveTo>
                      <a:pt x="2866" y="1"/>
                    </a:moveTo>
                    <a:cubicBezTo>
                      <a:pt x="1284" y="1"/>
                      <a:pt x="0" y="1284"/>
                      <a:pt x="0" y="2867"/>
                    </a:cubicBezTo>
                    <a:cubicBezTo>
                      <a:pt x="0" y="4448"/>
                      <a:pt x="1284"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61" name="Google Shape;1361;p20"/>
              <p:cNvSpPr/>
              <p:nvPr/>
            </p:nvSpPr>
            <p:spPr>
              <a:xfrm>
                <a:off x="4105100" y="4603500"/>
                <a:ext cx="143250" cy="143325"/>
              </a:xfrm>
              <a:custGeom>
                <a:avLst/>
                <a:gdLst/>
                <a:ahLst/>
                <a:cxnLst/>
                <a:rect l="l" t="t" r="r" b="b"/>
                <a:pathLst>
                  <a:path w="5730" h="5733" extrusionOk="0">
                    <a:moveTo>
                      <a:pt x="2866" y="1"/>
                    </a:moveTo>
                    <a:cubicBezTo>
                      <a:pt x="1281" y="1"/>
                      <a:pt x="0" y="1284"/>
                      <a:pt x="0" y="2867"/>
                    </a:cubicBezTo>
                    <a:cubicBezTo>
                      <a:pt x="0" y="4448"/>
                      <a:pt x="1281" y="5733"/>
                      <a:pt x="2866" y="5733"/>
                    </a:cubicBezTo>
                    <a:cubicBezTo>
                      <a:pt x="4449" y="5733"/>
                      <a:pt x="5729" y="4448"/>
                      <a:pt x="5729" y="2867"/>
                    </a:cubicBezTo>
                    <a:cubicBezTo>
                      <a:pt x="5729" y="1284"/>
                      <a:pt x="4449" y="1"/>
                      <a:pt x="2866"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62" name="Google Shape;1362;p20"/>
              <p:cNvSpPr/>
              <p:nvPr/>
            </p:nvSpPr>
            <p:spPr>
              <a:xfrm>
                <a:off x="4518425" y="4603500"/>
                <a:ext cx="143250" cy="143325"/>
              </a:xfrm>
              <a:custGeom>
                <a:avLst/>
                <a:gdLst/>
                <a:ahLst/>
                <a:cxnLst/>
                <a:rect l="l" t="t" r="r" b="b"/>
                <a:pathLst>
                  <a:path w="5730" h="5733" extrusionOk="0">
                    <a:moveTo>
                      <a:pt x="2863" y="1"/>
                    </a:moveTo>
                    <a:cubicBezTo>
                      <a:pt x="1282" y="1"/>
                      <a:pt x="1" y="1284"/>
                      <a:pt x="1" y="2867"/>
                    </a:cubicBezTo>
                    <a:cubicBezTo>
                      <a:pt x="1" y="4448"/>
                      <a:pt x="1282" y="5733"/>
                      <a:pt x="2863" y="5733"/>
                    </a:cubicBezTo>
                    <a:cubicBezTo>
                      <a:pt x="4449" y="5733"/>
                      <a:pt x="5729" y="4448"/>
                      <a:pt x="5729" y="2867"/>
                    </a:cubicBezTo>
                    <a:cubicBezTo>
                      <a:pt x="5729" y="1284"/>
                      <a:pt x="4449" y="1"/>
                      <a:pt x="2863" y="1"/>
                    </a:cubicBezTo>
                    <a:close/>
                  </a:path>
                </a:pathLst>
              </a:custGeom>
              <a:solidFill>
                <a:schemeClr val="dk1">
                  <a:alpha val="897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363" name="Google Shape;1363;p20"/>
            <p:cNvSpPr/>
            <p:nvPr/>
          </p:nvSpPr>
          <p:spPr>
            <a:xfrm>
              <a:off x="244525" y="657100"/>
              <a:ext cx="74400" cy="7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64" name="Google Shape;1364;p20"/>
            <p:cNvSpPr/>
            <p:nvPr/>
          </p:nvSpPr>
          <p:spPr>
            <a:xfrm>
              <a:off x="8945063" y="2068475"/>
              <a:ext cx="74400" cy="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65" name="Google Shape;1365;p20"/>
            <p:cNvSpPr/>
            <p:nvPr/>
          </p:nvSpPr>
          <p:spPr>
            <a:xfrm>
              <a:off x="8225725" y="4865400"/>
              <a:ext cx="74400" cy="74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Tree>
    <p:extLst>
      <p:ext uri="{BB962C8B-B14F-4D97-AF65-F5344CB8AC3E}">
        <p14:creationId xmlns:p14="http://schemas.microsoft.com/office/powerpoint/2010/main" val="3136470145"/>
      </p:ext>
    </p:extLst>
  </p:cSld>
  <p:clrMapOvr>
    <a:masterClrMapping/>
  </p:clrMapOvr>
  <p:transition spd="med">
    <p:pull/>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369"/>
        <p:cNvGrpSpPr/>
        <p:nvPr/>
      </p:nvGrpSpPr>
      <p:grpSpPr>
        <a:xfrm>
          <a:off x="0" y="0"/>
          <a:ext cx="0" cy="0"/>
          <a:chOff x="0" y="0"/>
          <a:chExt cx="0" cy="0"/>
        </a:xfrm>
      </p:grpSpPr>
    </p:spTree>
    <p:extLst>
      <p:ext uri="{BB962C8B-B14F-4D97-AF65-F5344CB8AC3E}">
        <p14:creationId xmlns:p14="http://schemas.microsoft.com/office/powerpoint/2010/main" val="819264755"/>
      </p:ext>
    </p:extLst>
  </p:cSld>
  <p:clrMapOvr>
    <a:masterClrMapping/>
  </p:clrMapOvr>
  <p:transition spd="med">
    <p:pull/>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896954206"/>
      </p:ext>
    </p:extLst>
  </p:cSld>
  <p:clrMapOvr>
    <a:masterClrMapping/>
  </p:clrMapOvr>
  <p:transition spd="med">
    <p:pull/>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860399002"/>
      </p:ext>
    </p:extLst>
  </p:cSld>
  <p:clrMapOvr>
    <a:masterClrMapping/>
  </p:clrMapOvr>
  <p:transition spd="med">
    <p:pull/>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160EA64-D806-43AC-9DF2-F8C432F32B4C}"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3033441385"/>
      </p:ext>
    </p:extLst>
  </p:cSld>
  <p:clrMapOvr>
    <a:masterClrMapping/>
  </p:clrMapOvr>
  <p:transition spd="med">
    <p:pull/>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659231010"/>
      </p:ext>
    </p:extLst>
  </p:cSld>
  <p:clrMapOvr>
    <a:masterClrMapping/>
  </p:clrMapOvr>
  <p:transition spd="med">
    <p:pull/>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FF7325-98D5-574E-85B6-052FCE320E1B}" type="slidenum">
              <a:rPr lang="it-IT" smtClean="0"/>
              <a:t>‹N›</a:t>
            </a:fld>
            <a:endParaRPr lang="it-IT"/>
          </a:p>
        </p:txBody>
      </p:sp>
    </p:spTree>
    <p:extLst>
      <p:ext uri="{BB962C8B-B14F-4D97-AF65-F5344CB8AC3E}">
        <p14:creationId xmlns:p14="http://schemas.microsoft.com/office/powerpoint/2010/main" val="14075963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3"/>
        <p:cNvGrpSpPr/>
        <p:nvPr/>
      </p:nvGrpSpPr>
      <p:grpSpPr>
        <a:xfrm>
          <a:off x="0" y="0"/>
          <a:ext cx="0" cy="0"/>
          <a:chOff x="0" y="0"/>
          <a:chExt cx="0" cy="0"/>
        </a:xfrm>
      </p:grpSpPr>
      <p:grpSp>
        <p:nvGrpSpPr>
          <p:cNvPr id="144" name="Google Shape;144;p15"/>
          <p:cNvGrpSpPr/>
          <p:nvPr/>
        </p:nvGrpSpPr>
        <p:grpSpPr>
          <a:xfrm>
            <a:off x="-2494599" y="-2687819"/>
            <a:ext cx="16669184" cy="12666116"/>
            <a:chOff x="-1870949" y="-2015865"/>
            <a:chExt cx="12501888" cy="9499587"/>
          </a:xfrm>
        </p:grpSpPr>
        <p:sp>
          <p:nvSpPr>
            <p:cNvPr id="145" name="Google Shape;145;p15"/>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10463436">
              <a:off x="8101045" y="-1455062"/>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0463436">
              <a:off x="7693739" y="-1870925"/>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5"/>
            <p:cNvSpPr/>
            <p:nvPr/>
          </p:nvSpPr>
          <p:spPr>
            <a:xfrm rot="10463436">
              <a:off x="7691103" y="-1889993"/>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5"/>
            <p:cNvSpPr/>
            <p:nvPr/>
          </p:nvSpPr>
          <p:spPr>
            <a:xfrm rot="-336564">
              <a:off x="-1374459" y="4490863"/>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5"/>
            <p:cNvSpPr/>
            <p:nvPr/>
          </p:nvSpPr>
          <p:spPr>
            <a:xfrm rot="-336564">
              <a:off x="-1738147" y="4507557"/>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 name="Google Shape;153;p15"/>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
        <p:nvSpPr>
          <p:cNvPr id="154" name="Google Shape;154;p15"/>
          <p:cNvSpPr txBox="1">
            <a:spLocks noGrp="1"/>
          </p:cNvSpPr>
          <p:nvPr>
            <p:ph type="subTitle" idx="1"/>
          </p:nvPr>
        </p:nvSpPr>
        <p:spPr>
          <a:xfrm>
            <a:off x="2098400" y="1960665"/>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55" name="Google Shape;155;p15"/>
          <p:cNvSpPr txBox="1">
            <a:spLocks noGrp="1"/>
          </p:cNvSpPr>
          <p:nvPr>
            <p:ph type="subTitle" idx="2"/>
          </p:nvPr>
        </p:nvSpPr>
        <p:spPr>
          <a:xfrm>
            <a:off x="2098400" y="2184633"/>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56" name="Google Shape;156;p15"/>
          <p:cNvSpPr txBox="1">
            <a:spLocks noGrp="1"/>
          </p:cNvSpPr>
          <p:nvPr>
            <p:ph type="title" idx="3" hasCustomPrompt="1"/>
          </p:nvPr>
        </p:nvSpPr>
        <p:spPr>
          <a:xfrm>
            <a:off x="957712" y="1874481"/>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57" name="Google Shape;157;p15"/>
          <p:cNvSpPr txBox="1">
            <a:spLocks noGrp="1"/>
          </p:cNvSpPr>
          <p:nvPr>
            <p:ph type="subTitle" idx="4"/>
          </p:nvPr>
        </p:nvSpPr>
        <p:spPr>
          <a:xfrm>
            <a:off x="2098400" y="3455232"/>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58" name="Google Shape;158;p15"/>
          <p:cNvSpPr txBox="1">
            <a:spLocks noGrp="1"/>
          </p:cNvSpPr>
          <p:nvPr>
            <p:ph type="subTitle" idx="5"/>
          </p:nvPr>
        </p:nvSpPr>
        <p:spPr>
          <a:xfrm>
            <a:off x="2098400" y="3679200"/>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59" name="Google Shape;159;p15"/>
          <p:cNvSpPr txBox="1">
            <a:spLocks noGrp="1"/>
          </p:cNvSpPr>
          <p:nvPr>
            <p:ph type="title" idx="6" hasCustomPrompt="1"/>
          </p:nvPr>
        </p:nvSpPr>
        <p:spPr>
          <a:xfrm>
            <a:off x="957712" y="3369048"/>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0" name="Google Shape;160;p15"/>
          <p:cNvSpPr txBox="1">
            <a:spLocks noGrp="1"/>
          </p:cNvSpPr>
          <p:nvPr>
            <p:ph type="subTitle" idx="7"/>
          </p:nvPr>
        </p:nvSpPr>
        <p:spPr>
          <a:xfrm>
            <a:off x="2098400" y="4949799"/>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1" name="Google Shape;161;p15"/>
          <p:cNvSpPr txBox="1">
            <a:spLocks noGrp="1"/>
          </p:cNvSpPr>
          <p:nvPr>
            <p:ph type="subTitle" idx="8"/>
          </p:nvPr>
        </p:nvSpPr>
        <p:spPr>
          <a:xfrm>
            <a:off x="2098400" y="5173767"/>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2" name="Google Shape;162;p15"/>
          <p:cNvSpPr txBox="1">
            <a:spLocks noGrp="1"/>
          </p:cNvSpPr>
          <p:nvPr>
            <p:ph type="title" idx="9" hasCustomPrompt="1"/>
          </p:nvPr>
        </p:nvSpPr>
        <p:spPr>
          <a:xfrm>
            <a:off x="957712" y="4863615"/>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3" name="Google Shape;163;p15"/>
          <p:cNvSpPr txBox="1">
            <a:spLocks noGrp="1"/>
          </p:cNvSpPr>
          <p:nvPr>
            <p:ph type="subTitle" idx="13"/>
          </p:nvPr>
        </p:nvSpPr>
        <p:spPr>
          <a:xfrm>
            <a:off x="7015900" y="1960665"/>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4" name="Google Shape;164;p15"/>
          <p:cNvSpPr txBox="1">
            <a:spLocks noGrp="1"/>
          </p:cNvSpPr>
          <p:nvPr>
            <p:ph type="subTitle" idx="14"/>
          </p:nvPr>
        </p:nvSpPr>
        <p:spPr>
          <a:xfrm>
            <a:off x="7015900" y="2184633"/>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5" name="Google Shape;165;p15"/>
          <p:cNvSpPr txBox="1">
            <a:spLocks noGrp="1"/>
          </p:cNvSpPr>
          <p:nvPr>
            <p:ph type="title" idx="15" hasCustomPrompt="1"/>
          </p:nvPr>
        </p:nvSpPr>
        <p:spPr>
          <a:xfrm>
            <a:off x="5875212" y="1874481"/>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6" name="Google Shape;166;p15"/>
          <p:cNvSpPr txBox="1">
            <a:spLocks noGrp="1"/>
          </p:cNvSpPr>
          <p:nvPr>
            <p:ph type="subTitle" idx="16"/>
          </p:nvPr>
        </p:nvSpPr>
        <p:spPr>
          <a:xfrm>
            <a:off x="7015900" y="3455232"/>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7" name="Google Shape;167;p15"/>
          <p:cNvSpPr txBox="1">
            <a:spLocks noGrp="1"/>
          </p:cNvSpPr>
          <p:nvPr>
            <p:ph type="subTitle" idx="17"/>
          </p:nvPr>
        </p:nvSpPr>
        <p:spPr>
          <a:xfrm>
            <a:off x="7015900" y="3679200"/>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8" name="Google Shape;168;p15"/>
          <p:cNvSpPr txBox="1">
            <a:spLocks noGrp="1"/>
          </p:cNvSpPr>
          <p:nvPr>
            <p:ph type="title" idx="18" hasCustomPrompt="1"/>
          </p:nvPr>
        </p:nvSpPr>
        <p:spPr>
          <a:xfrm>
            <a:off x="5875212" y="3369048"/>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9" name="Google Shape;169;p15"/>
          <p:cNvSpPr txBox="1">
            <a:spLocks noGrp="1"/>
          </p:cNvSpPr>
          <p:nvPr>
            <p:ph type="subTitle" idx="19"/>
          </p:nvPr>
        </p:nvSpPr>
        <p:spPr>
          <a:xfrm>
            <a:off x="7015900" y="4949799"/>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70" name="Google Shape;170;p15"/>
          <p:cNvSpPr txBox="1">
            <a:spLocks noGrp="1"/>
          </p:cNvSpPr>
          <p:nvPr>
            <p:ph type="subTitle" idx="20"/>
          </p:nvPr>
        </p:nvSpPr>
        <p:spPr>
          <a:xfrm>
            <a:off x="7015900" y="5173767"/>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71" name="Google Shape;171;p15"/>
          <p:cNvSpPr txBox="1">
            <a:spLocks noGrp="1"/>
          </p:cNvSpPr>
          <p:nvPr>
            <p:ph type="title" idx="21" hasCustomPrompt="1"/>
          </p:nvPr>
        </p:nvSpPr>
        <p:spPr>
          <a:xfrm>
            <a:off x="5875212" y="4863615"/>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90375138"/>
      </p:ext>
    </p:extLst>
  </p:cSld>
  <p:clrMapOvr>
    <a:masterClrMapping/>
  </p:clrMapOvr>
  <p:transition spd="med">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908965843"/>
      </p:ext>
    </p:extLst>
  </p:cSld>
  <p:clrMapOvr>
    <a:masterClrMapping/>
  </p:clrMapOvr>
  <p:transition spd="med">
    <p:pull/>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578380963"/>
      </p:ext>
    </p:extLst>
  </p:cSld>
  <p:clrMapOvr>
    <a:masterClrMapping/>
  </p:clrMapOvr>
  <p:transition spd="med">
    <p:pull/>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1BE4249-C0D0-4B06-8692-E8BB871AF643}"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1402693029"/>
      </p:ext>
    </p:extLst>
  </p:cSld>
  <p:clrMapOvr>
    <a:masterClrMapping/>
  </p:clrMapOvr>
  <p:transition spd="med">
    <p:pull/>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 dello schema</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24D0C853-B5E3-4BB6-BBD5-98AFE5407F47}" type="datetimeFigureOut">
              <a:rPr lang="it-IT" smtClean="0"/>
              <a:t>26/04/2021</a:t>
            </a:fld>
            <a:endParaRPr lang="it-IT"/>
          </a:p>
        </p:txBody>
      </p:sp>
      <p:sp>
        <p:nvSpPr>
          <p:cNvPr id="6" name="Footer Placeholder 5"/>
          <p:cNvSpPr>
            <a:spLocks noGrp="1"/>
          </p:cNvSpPr>
          <p:nvPr>
            <p:ph type="ftr" sz="quarter" idx="11"/>
          </p:nvPr>
        </p:nvSpPr>
        <p:spPr>
          <a:xfrm>
            <a:off x="590396" y="6041362"/>
            <a:ext cx="3295413" cy="365125"/>
          </a:xfrm>
        </p:spPr>
        <p:txBody>
          <a:bodyPr/>
          <a:lstStyle/>
          <a:p>
            <a:endParaRPr lang="it-IT"/>
          </a:p>
        </p:txBody>
      </p:sp>
      <p:sp>
        <p:nvSpPr>
          <p:cNvPr id="7" name="Slide Number Placeholder 6"/>
          <p:cNvSpPr>
            <a:spLocks noGrp="1"/>
          </p:cNvSpPr>
          <p:nvPr>
            <p:ph type="sldNum" sz="quarter" idx="12"/>
          </p:nvPr>
        </p:nvSpPr>
        <p:spPr>
          <a:xfrm>
            <a:off x="4862689" y="5915888"/>
            <a:ext cx="1062155" cy="490599"/>
          </a:xfrm>
        </p:spPr>
        <p:txBody>
          <a:bodyPr/>
          <a:lstStyle/>
          <a:p>
            <a:fld id="{28FF7325-98D5-574E-85B6-052FCE320E1B}" type="slidenum">
              <a:rPr lang="it-IT" smtClean="0"/>
              <a:t>‹N›</a:t>
            </a:fld>
            <a:endParaRPr lang="it-IT"/>
          </a:p>
        </p:txBody>
      </p:sp>
    </p:spTree>
    <p:extLst>
      <p:ext uri="{BB962C8B-B14F-4D97-AF65-F5344CB8AC3E}">
        <p14:creationId xmlns:p14="http://schemas.microsoft.com/office/powerpoint/2010/main" val="752774167"/>
      </p:ext>
    </p:extLst>
  </p:cSld>
  <p:clrMapOvr>
    <a:masterClrMapping/>
  </p:clrMapOvr>
  <p:transition spd="med">
    <p:pull/>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 dello schema</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4D0C853-B5E3-4BB6-BBD5-98AFE5407F47}" type="datetimeFigureOut">
              <a:rPr lang="it-IT" smtClean="0"/>
              <a:t>26/04/2021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8FF7325-98D5-574E-85B6-052FCE320E1B}" type="slidenum">
              <a:rPr lang="it-IT" smtClean="0"/>
              <a:t>‹N›</a:t>
            </a:fld>
            <a:endParaRPr lang="it-IT"/>
          </a:p>
        </p:txBody>
      </p:sp>
    </p:spTree>
    <p:extLst>
      <p:ext uri="{BB962C8B-B14F-4D97-AF65-F5344CB8AC3E}">
        <p14:creationId xmlns:p14="http://schemas.microsoft.com/office/powerpoint/2010/main" val="160540158"/>
      </p:ext>
    </p:extLst>
  </p:cSld>
  <p:clrMapOvr>
    <a:masterClrMapping/>
  </p:clrMapOvr>
  <p:transition spd="med">
    <p:pull/>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4D0C853-B5E3-4BB6-BBD5-98AFE5407F47}" type="datetimeFigureOut">
              <a:rPr lang="it-IT" smtClean="0"/>
              <a:t>26/04/2021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8FF7325-98D5-574E-85B6-052FCE320E1B}" type="slidenum">
              <a:rPr lang="it-IT" smtClean="0"/>
              <a:t>‹N›</a:t>
            </a:fld>
            <a:endParaRPr lang="it-IT"/>
          </a:p>
        </p:txBody>
      </p:sp>
    </p:spTree>
    <p:extLst>
      <p:ext uri="{BB962C8B-B14F-4D97-AF65-F5344CB8AC3E}">
        <p14:creationId xmlns:p14="http://schemas.microsoft.com/office/powerpoint/2010/main" val="3979389918"/>
      </p:ext>
    </p:extLst>
  </p:cSld>
  <p:clrMapOvr>
    <a:masterClrMapping/>
  </p:clrMapOvr>
  <p:transition spd="med">
    <p:pull/>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 dello schema</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Fare clic per modificare gli stili del testo dello schema</a:t>
            </a:r>
          </a:p>
        </p:txBody>
      </p:sp>
      <p:sp>
        <p:nvSpPr>
          <p:cNvPr id="2" name="Date Placeholder 1"/>
          <p:cNvSpPr>
            <a:spLocks noGrp="1"/>
          </p:cNvSpPr>
          <p:nvPr>
            <p:ph type="dt" sz="half" idx="10"/>
          </p:nvPr>
        </p:nvSpPr>
        <p:spPr/>
        <p:txBody>
          <a:bodyPr/>
          <a:lstStyle/>
          <a:p>
            <a:fld id="{24D0C853-B5E3-4BB6-BBD5-98AFE5407F47}" type="datetimeFigureOut">
              <a:rPr lang="it-IT" smtClean="0"/>
              <a:t>26/04/2021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8FF7325-98D5-574E-85B6-052FCE320E1B}" type="slidenum">
              <a:rPr lang="it-IT" smtClean="0"/>
              <a:t>‹N›</a:t>
            </a:fld>
            <a:endParaRPr lang="it-IT"/>
          </a:p>
        </p:txBody>
      </p:sp>
    </p:spTree>
    <p:extLst>
      <p:ext uri="{BB962C8B-B14F-4D97-AF65-F5344CB8AC3E}">
        <p14:creationId xmlns:p14="http://schemas.microsoft.com/office/powerpoint/2010/main" val="612672192"/>
      </p:ext>
    </p:extLst>
  </p:cSld>
  <p:clrMapOvr>
    <a:masterClrMapping/>
  </p:clrMapOvr>
  <p:transition spd="med">
    <p:pull/>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491970476"/>
      </p:ext>
    </p:extLst>
  </p:cSld>
  <p:clrMapOvr>
    <a:masterClrMapping/>
  </p:clrMapOvr>
  <p:transition spd="med">
    <p:pull/>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991080700"/>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72"/>
        <p:cNvGrpSpPr/>
        <p:nvPr/>
      </p:nvGrpSpPr>
      <p:grpSpPr>
        <a:xfrm>
          <a:off x="0" y="0"/>
          <a:ext cx="0" cy="0"/>
          <a:chOff x="0" y="0"/>
          <a:chExt cx="0" cy="0"/>
        </a:xfrm>
      </p:grpSpPr>
      <p:grpSp>
        <p:nvGrpSpPr>
          <p:cNvPr id="173" name="Google Shape;173;p16"/>
          <p:cNvGrpSpPr/>
          <p:nvPr/>
        </p:nvGrpSpPr>
        <p:grpSpPr>
          <a:xfrm>
            <a:off x="-2703973" y="-3461760"/>
            <a:ext cx="19399584" cy="14224525"/>
            <a:chOff x="-2027980" y="-2596320"/>
            <a:chExt cx="14549688" cy="10668394"/>
          </a:xfrm>
        </p:grpSpPr>
        <p:grpSp>
          <p:nvGrpSpPr>
            <p:cNvPr id="174" name="Google Shape;174;p16"/>
            <p:cNvGrpSpPr/>
            <p:nvPr/>
          </p:nvGrpSpPr>
          <p:grpSpPr>
            <a:xfrm rot="2219984">
              <a:off x="-1194691" y="3296805"/>
              <a:ext cx="3796561" cy="4039571"/>
              <a:chOff x="7558301" y="3163860"/>
              <a:chExt cx="3072638" cy="3269311"/>
            </a:xfrm>
          </p:grpSpPr>
          <p:sp>
            <p:nvSpPr>
              <p:cNvPr id="175" name="Google Shape;175;p16"/>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6"/>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6"/>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16"/>
            <p:cNvGrpSpPr/>
            <p:nvPr/>
          </p:nvGrpSpPr>
          <p:grpSpPr>
            <a:xfrm rot="2219984">
              <a:off x="7891859" y="-1860620"/>
              <a:ext cx="3796561" cy="4039571"/>
              <a:chOff x="7558301" y="3163860"/>
              <a:chExt cx="3072638" cy="3269311"/>
            </a:xfrm>
          </p:grpSpPr>
          <p:sp>
            <p:nvSpPr>
              <p:cNvPr id="179" name="Google Shape;179;p16"/>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6"/>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6"/>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82" name="Google Shape;182;p16"/>
          <p:cNvSpPr txBox="1">
            <a:spLocks noGrp="1"/>
          </p:cNvSpPr>
          <p:nvPr>
            <p:ph type="subTitle" idx="1"/>
          </p:nvPr>
        </p:nvSpPr>
        <p:spPr>
          <a:xfrm>
            <a:off x="4529967" y="33264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3" name="Google Shape;183;p16"/>
          <p:cNvSpPr txBox="1">
            <a:spLocks noGrp="1"/>
          </p:cNvSpPr>
          <p:nvPr>
            <p:ph type="subTitle" idx="2"/>
          </p:nvPr>
        </p:nvSpPr>
        <p:spPr>
          <a:xfrm>
            <a:off x="4529967" y="3584400"/>
            <a:ext cx="3132000" cy="13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4" name="Google Shape;184;p16"/>
          <p:cNvSpPr txBox="1">
            <a:spLocks noGrp="1"/>
          </p:cNvSpPr>
          <p:nvPr>
            <p:ph type="subTitle" idx="3"/>
          </p:nvPr>
        </p:nvSpPr>
        <p:spPr>
          <a:xfrm>
            <a:off x="1093167" y="33264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5" name="Google Shape;185;p16"/>
          <p:cNvSpPr txBox="1">
            <a:spLocks noGrp="1"/>
          </p:cNvSpPr>
          <p:nvPr>
            <p:ph type="subTitle" idx="4"/>
          </p:nvPr>
        </p:nvSpPr>
        <p:spPr>
          <a:xfrm>
            <a:off x="1093167" y="3584400"/>
            <a:ext cx="3132000" cy="13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6" name="Google Shape;186;p16"/>
          <p:cNvSpPr txBox="1">
            <a:spLocks noGrp="1"/>
          </p:cNvSpPr>
          <p:nvPr>
            <p:ph type="subTitle" idx="5"/>
          </p:nvPr>
        </p:nvSpPr>
        <p:spPr>
          <a:xfrm>
            <a:off x="7966767" y="33264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7" name="Google Shape;187;p16"/>
          <p:cNvSpPr txBox="1">
            <a:spLocks noGrp="1"/>
          </p:cNvSpPr>
          <p:nvPr>
            <p:ph type="subTitle" idx="6"/>
          </p:nvPr>
        </p:nvSpPr>
        <p:spPr>
          <a:xfrm>
            <a:off x="7966767" y="3584400"/>
            <a:ext cx="3132000" cy="13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8" name="Google Shape;188;p16"/>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9612354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89"/>
        <p:cNvGrpSpPr/>
        <p:nvPr/>
      </p:nvGrpSpPr>
      <p:grpSpPr>
        <a:xfrm>
          <a:off x="0" y="0"/>
          <a:ext cx="0" cy="0"/>
          <a:chOff x="0" y="0"/>
          <a:chExt cx="0" cy="0"/>
        </a:xfrm>
      </p:grpSpPr>
      <p:grpSp>
        <p:nvGrpSpPr>
          <p:cNvPr id="190" name="Google Shape;190;p17"/>
          <p:cNvGrpSpPr/>
          <p:nvPr/>
        </p:nvGrpSpPr>
        <p:grpSpPr>
          <a:xfrm>
            <a:off x="-4829284" y="-1338151"/>
            <a:ext cx="19665152" cy="12687597"/>
            <a:chOff x="-3621963" y="-1003613"/>
            <a:chExt cx="14748864" cy="9515698"/>
          </a:xfrm>
        </p:grpSpPr>
        <p:sp>
          <p:nvSpPr>
            <p:cNvPr id="191" name="Google Shape;191;p17"/>
            <p:cNvSpPr/>
            <p:nvPr/>
          </p:nvSpPr>
          <p:spPr>
            <a:xfrm>
              <a:off x="-2981249" y="4185615"/>
              <a:ext cx="3844172" cy="4035545"/>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7"/>
            <p:cNvSpPr/>
            <p:nvPr/>
          </p:nvSpPr>
          <p:spPr>
            <a:xfrm rot="5114100">
              <a:off x="8678084" y="-994810"/>
              <a:ext cx="2215747" cy="23889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7"/>
            <p:cNvSpPr/>
            <p:nvPr/>
          </p:nvSpPr>
          <p:spPr>
            <a:xfrm rot="5114100">
              <a:off x="8650417" y="-715298"/>
              <a:ext cx="2160615" cy="261974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7"/>
            <p:cNvSpPr/>
            <p:nvPr/>
          </p:nvSpPr>
          <p:spPr>
            <a:xfrm rot="5114100">
              <a:off x="8467940" y="-882708"/>
              <a:ext cx="2497588" cy="26219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7"/>
            <p:cNvSpPr/>
            <p:nvPr/>
          </p:nvSpPr>
          <p:spPr>
            <a:xfrm rot="1430265">
              <a:off x="-3029963" y="3507636"/>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7"/>
            <p:cNvSpPr/>
            <p:nvPr/>
          </p:nvSpPr>
          <p:spPr>
            <a:xfrm rot="1430265">
              <a:off x="-2686314" y="4021970"/>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17"/>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
        <p:nvSpPr>
          <p:cNvPr id="198" name="Google Shape;198;p17"/>
          <p:cNvSpPr txBox="1">
            <a:spLocks noGrp="1"/>
          </p:cNvSpPr>
          <p:nvPr>
            <p:ph type="subTitle" idx="1"/>
          </p:nvPr>
        </p:nvSpPr>
        <p:spPr>
          <a:xfrm>
            <a:off x="2823567" y="2173067"/>
            <a:ext cx="293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99" name="Google Shape;199;p17"/>
          <p:cNvSpPr txBox="1">
            <a:spLocks noGrp="1"/>
          </p:cNvSpPr>
          <p:nvPr>
            <p:ph type="subTitle" idx="2"/>
          </p:nvPr>
        </p:nvSpPr>
        <p:spPr>
          <a:xfrm>
            <a:off x="2823567" y="2430971"/>
            <a:ext cx="2933600" cy="10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0" name="Google Shape;200;p17"/>
          <p:cNvSpPr txBox="1">
            <a:spLocks noGrp="1"/>
          </p:cNvSpPr>
          <p:nvPr>
            <p:ph type="subTitle" idx="3"/>
          </p:nvPr>
        </p:nvSpPr>
        <p:spPr>
          <a:xfrm>
            <a:off x="2823567" y="4117297"/>
            <a:ext cx="293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1" name="Google Shape;201;p17"/>
          <p:cNvSpPr txBox="1">
            <a:spLocks noGrp="1"/>
          </p:cNvSpPr>
          <p:nvPr>
            <p:ph type="subTitle" idx="4"/>
          </p:nvPr>
        </p:nvSpPr>
        <p:spPr>
          <a:xfrm>
            <a:off x="2823567" y="4375201"/>
            <a:ext cx="2933600" cy="10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2" name="Google Shape;202;p17"/>
          <p:cNvSpPr txBox="1">
            <a:spLocks noGrp="1"/>
          </p:cNvSpPr>
          <p:nvPr>
            <p:ph type="subTitle" idx="5"/>
          </p:nvPr>
        </p:nvSpPr>
        <p:spPr>
          <a:xfrm>
            <a:off x="6434567" y="2173067"/>
            <a:ext cx="2933600" cy="479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3" name="Google Shape;203;p17"/>
          <p:cNvSpPr txBox="1">
            <a:spLocks noGrp="1"/>
          </p:cNvSpPr>
          <p:nvPr>
            <p:ph type="subTitle" idx="6"/>
          </p:nvPr>
        </p:nvSpPr>
        <p:spPr>
          <a:xfrm>
            <a:off x="6434567" y="2430971"/>
            <a:ext cx="2933600" cy="10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4" name="Google Shape;204;p17"/>
          <p:cNvSpPr txBox="1">
            <a:spLocks noGrp="1"/>
          </p:cNvSpPr>
          <p:nvPr>
            <p:ph type="subTitle" idx="7"/>
          </p:nvPr>
        </p:nvSpPr>
        <p:spPr>
          <a:xfrm>
            <a:off x="6434567" y="4117297"/>
            <a:ext cx="2933600" cy="479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5" name="Google Shape;205;p17"/>
          <p:cNvSpPr txBox="1">
            <a:spLocks noGrp="1"/>
          </p:cNvSpPr>
          <p:nvPr>
            <p:ph type="subTitle" idx="8"/>
          </p:nvPr>
        </p:nvSpPr>
        <p:spPr>
          <a:xfrm>
            <a:off x="6434567" y="4375201"/>
            <a:ext cx="2933600" cy="10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2513085793"/>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right">
  <p:cSld name="Title and text right">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7252967" y="2301429"/>
            <a:ext cx="3794800" cy="575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rPr lang="it-IT"/>
              <a:t>Fare clic per modificare lo stile del titolo dello schema</a:t>
            </a:r>
            <a:endParaRPr/>
          </a:p>
        </p:txBody>
      </p:sp>
      <p:grpSp>
        <p:nvGrpSpPr>
          <p:cNvPr id="208" name="Google Shape;208;p18"/>
          <p:cNvGrpSpPr/>
          <p:nvPr/>
        </p:nvGrpSpPr>
        <p:grpSpPr>
          <a:xfrm flipH="1">
            <a:off x="-2623111" y="-3898836"/>
            <a:ext cx="7248941" cy="7988899"/>
            <a:chOff x="5129250" y="-2537327"/>
            <a:chExt cx="5436706" cy="5991674"/>
          </a:xfrm>
        </p:grpSpPr>
        <p:sp>
          <p:nvSpPr>
            <p:cNvPr id="209" name="Google Shape;209;p18"/>
            <p:cNvSpPr/>
            <p:nvPr/>
          </p:nvSpPr>
          <p:spPr>
            <a:xfrm rot="1514338">
              <a:off x="5806126" y="-191038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8"/>
            <p:cNvSpPr/>
            <p:nvPr/>
          </p:nvSpPr>
          <p:spPr>
            <a:xfrm rot="1430265">
              <a:off x="6184762" y="-1321502"/>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430265">
              <a:off x="6604611" y="-1035768"/>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flipH="1">
            <a:off x="5268025" y="2959131"/>
            <a:ext cx="7698017" cy="7475827"/>
            <a:chOff x="-2896958" y="1534023"/>
            <a:chExt cx="5773513" cy="5606870"/>
          </a:xfrm>
        </p:grpSpPr>
        <p:sp>
          <p:nvSpPr>
            <p:cNvPr id="213" name="Google Shape;213;p18"/>
            <p:cNvSpPr/>
            <p:nvPr/>
          </p:nvSpPr>
          <p:spPr>
            <a:xfrm rot="1514338">
              <a:off x="-2275832" y="291240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rot="1514338">
              <a:off x="-1152704" y="22719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rot="1514338">
              <a:off x="-1644474" y="2160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subTitle" idx="1"/>
          </p:nvPr>
        </p:nvSpPr>
        <p:spPr>
          <a:xfrm>
            <a:off x="6977167" y="3098047"/>
            <a:ext cx="4346400" cy="11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404611318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left">
  <p:cSld name="Title and text left">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1163433" y="2301429"/>
            <a:ext cx="3794800" cy="575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rPr lang="it-IT"/>
              <a:t>Fare clic per modificare lo stile del titolo dello schema</a:t>
            </a:r>
            <a:endParaRPr/>
          </a:p>
        </p:txBody>
      </p:sp>
      <p:grpSp>
        <p:nvGrpSpPr>
          <p:cNvPr id="219" name="Google Shape;219;p19"/>
          <p:cNvGrpSpPr/>
          <p:nvPr/>
        </p:nvGrpSpPr>
        <p:grpSpPr>
          <a:xfrm>
            <a:off x="6549586" y="-3390836"/>
            <a:ext cx="7248941" cy="7988899"/>
            <a:chOff x="5129250" y="-2537327"/>
            <a:chExt cx="5436706" cy="5991674"/>
          </a:xfrm>
        </p:grpSpPr>
        <p:sp>
          <p:nvSpPr>
            <p:cNvPr id="220" name="Google Shape;220;p19"/>
            <p:cNvSpPr/>
            <p:nvPr/>
          </p:nvSpPr>
          <p:spPr>
            <a:xfrm rot="1514338">
              <a:off x="5806126" y="-191038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9"/>
            <p:cNvSpPr/>
            <p:nvPr/>
          </p:nvSpPr>
          <p:spPr>
            <a:xfrm rot="1430265">
              <a:off x="6184762" y="-1321502"/>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9"/>
            <p:cNvSpPr/>
            <p:nvPr/>
          </p:nvSpPr>
          <p:spPr>
            <a:xfrm rot="1430265">
              <a:off x="6604611" y="-1035768"/>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19"/>
          <p:cNvGrpSpPr/>
          <p:nvPr/>
        </p:nvGrpSpPr>
        <p:grpSpPr>
          <a:xfrm>
            <a:off x="-1883178" y="2959131"/>
            <a:ext cx="7698017" cy="7475827"/>
            <a:chOff x="-2896958" y="1534023"/>
            <a:chExt cx="5773513" cy="5606870"/>
          </a:xfrm>
        </p:grpSpPr>
        <p:sp>
          <p:nvSpPr>
            <p:cNvPr id="224" name="Google Shape;224;p19"/>
            <p:cNvSpPr/>
            <p:nvPr/>
          </p:nvSpPr>
          <p:spPr>
            <a:xfrm rot="1514338">
              <a:off x="-2275832" y="291240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9"/>
            <p:cNvSpPr/>
            <p:nvPr/>
          </p:nvSpPr>
          <p:spPr>
            <a:xfrm rot="1514338">
              <a:off x="-1152704" y="22719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9"/>
            <p:cNvSpPr/>
            <p:nvPr/>
          </p:nvSpPr>
          <p:spPr>
            <a:xfrm rot="1514338">
              <a:off x="-1644474" y="2160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19"/>
          <p:cNvSpPr txBox="1">
            <a:spLocks noGrp="1"/>
          </p:cNvSpPr>
          <p:nvPr>
            <p:ph type="subTitle" idx="1"/>
          </p:nvPr>
        </p:nvSpPr>
        <p:spPr>
          <a:xfrm>
            <a:off x="887635" y="3098047"/>
            <a:ext cx="4346400" cy="11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3648678435"/>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grpSp>
        <p:nvGrpSpPr>
          <p:cNvPr id="230" name="Google Shape;230;p20"/>
          <p:cNvGrpSpPr/>
          <p:nvPr/>
        </p:nvGrpSpPr>
        <p:grpSpPr>
          <a:xfrm>
            <a:off x="-4829284" y="-1338151"/>
            <a:ext cx="19665152" cy="12687597"/>
            <a:chOff x="-3621963" y="-1003613"/>
            <a:chExt cx="14748864" cy="9515698"/>
          </a:xfrm>
        </p:grpSpPr>
        <p:sp>
          <p:nvSpPr>
            <p:cNvPr id="231" name="Google Shape;231;p20"/>
            <p:cNvSpPr/>
            <p:nvPr/>
          </p:nvSpPr>
          <p:spPr>
            <a:xfrm>
              <a:off x="-2981249" y="4185615"/>
              <a:ext cx="3844172" cy="4035545"/>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0"/>
            <p:cNvSpPr/>
            <p:nvPr/>
          </p:nvSpPr>
          <p:spPr>
            <a:xfrm rot="5114100">
              <a:off x="8678084" y="-994810"/>
              <a:ext cx="2215747" cy="23889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0"/>
            <p:cNvSpPr/>
            <p:nvPr/>
          </p:nvSpPr>
          <p:spPr>
            <a:xfrm rot="5114100">
              <a:off x="8650417" y="-715298"/>
              <a:ext cx="2160615" cy="261974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0"/>
            <p:cNvSpPr/>
            <p:nvPr/>
          </p:nvSpPr>
          <p:spPr>
            <a:xfrm rot="5114100">
              <a:off x="8467940" y="-882708"/>
              <a:ext cx="2497588" cy="26219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0"/>
            <p:cNvSpPr/>
            <p:nvPr/>
          </p:nvSpPr>
          <p:spPr>
            <a:xfrm rot="1430265">
              <a:off x="-3029963" y="3507636"/>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0"/>
            <p:cNvSpPr/>
            <p:nvPr/>
          </p:nvSpPr>
          <p:spPr>
            <a:xfrm rot="1430265">
              <a:off x="-2686314" y="4021970"/>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2079707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grpSp>
        <p:nvGrpSpPr>
          <p:cNvPr id="22" name="Google Shape;22;p3"/>
          <p:cNvGrpSpPr/>
          <p:nvPr/>
        </p:nvGrpSpPr>
        <p:grpSpPr>
          <a:xfrm>
            <a:off x="-4040411" y="-3789502"/>
            <a:ext cx="20338152" cy="13733327"/>
            <a:chOff x="-3030308" y="-2842127"/>
            <a:chExt cx="15253614" cy="10299995"/>
          </a:xfrm>
        </p:grpSpPr>
        <p:sp>
          <p:nvSpPr>
            <p:cNvPr id="23" name="Google Shape;23;p3"/>
            <p:cNvSpPr/>
            <p:nvPr/>
          </p:nvSpPr>
          <p:spPr>
            <a:xfrm rot="-9285662">
              <a:off x="7702278" y="-1512919"/>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rot="-9285662">
              <a:off x="-1764529" y="261899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rot="-9285662">
              <a:off x="-2326551" y="26877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rot="-9285662">
              <a:off x="-2353432" y="2795402"/>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rot="-9369735">
              <a:off x="7789087" y="-1709064"/>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rot="-9369735">
              <a:off x="7453307" y="-2346755"/>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3"/>
          <p:cNvSpPr txBox="1">
            <a:spLocks noGrp="1"/>
          </p:cNvSpPr>
          <p:nvPr>
            <p:ph type="title"/>
          </p:nvPr>
        </p:nvSpPr>
        <p:spPr>
          <a:xfrm>
            <a:off x="3252600" y="3116677"/>
            <a:ext cx="5686800" cy="197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133"/>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it-IT"/>
              <a:t>Fare clic per modificare lo stile del titolo dello schema</a:t>
            </a:r>
            <a:endParaRPr/>
          </a:p>
        </p:txBody>
      </p:sp>
      <p:sp>
        <p:nvSpPr>
          <p:cNvPr id="30" name="Google Shape;30;p3"/>
          <p:cNvSpPr txBox="1">
            <a:spLocks noGrp="1"/>
          </p:cNvSpPr>
          <p:nvPr>
            <p:ph type="subTitle" idx="1"/>
          </p:nvPr>
        </p:nvSpPr>
        <p:spPr>
          <a:xfrm>
            <a:off x="4177867" y="5042884"/>
            <a:ext cx="3836400" cy="8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1" name="Google Shape;31;p3"/>
          <p:cNvSpPr txBox="1">
            <a:spLocks noGrp="1"/>
          </p:cNvSpPr>
          <p:nvPr>
            <p:ph type="title" idx="2" hasCustomPrompt="1"/>
          </p:nvPr>
        </p:nvSpPr>
        <p:spPr>
          <a:xfrm>
            <a:off x="4109800" y="1157267"/>
            <a:ext cx="3972400" cy="17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46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247819462"/>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long text">
  <p:cSld name="Title and long text">
    <p:spTree>
      <p:nvGrpSpPr>
        <p:cNvPr id="1" name="Shape 237"/>
        <p:cNvGrpSpPr/>
        <p:nvPr/>
      </p:nvGrpSpPr>
      <p:grpSpPr>
        <a:xfrm>
          <a:off x="0" y="0"/>
          <a:ext cx="0" cy="0"/>
          <a:chOff x="0" y="0"/>
          <a:chExt cx="0" cy="0"/>
        </a:xfrm>
      </p:grpSpPr>
      <p:grpSp>
        <p:nvGrpSpPr>
          <p:cNvPr id="238" name="Google Shape;238;p21"/>
          <p:cNvGrpSpPr/>
          <p:nvPr/>
        </p:nvGrpSpPr>
        <p:grpSpPr>
          <a:xfrm>
            <a:off x="-2846604" y="-2976701"/>
            <a:ext cx="17340888" cy="12192991"/>
            <a:chOff x="-2134953" y="-2232526"/>
            <a:chExt cx="13005666" cy="9144743"/>
          </a:xfrm>
        </p:grpSpPr>
        <p:sp>
          <p:nvSpPr>
            <p:cNvPr id="239" name="Google Shape;239;p21"/>
            <p:cNvSpPr/>
            <p:nvPr/>
          </p:nvSpPr>
          <p:spPr>
            <a:xfrm rot="1514180">
              <a:off x="7764459" y="-1823388"/>
              <a:ext cx="2508827" cy="263372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1"/>
            <p:cNvSpPr/>
            <p:nvPr/>
          </p:nvSpPr>
          <p:spPr>
            <a:xfrm rot="1514383">
              <a:off x="-1786388" y="4539304"/>
              <a:ext cx="1913798" cy="2063379"/>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1"/>
            <p:cNvSpPr/>
            <p:nvPr/>
          </p:nvSpPr>
          <p:spPr>
            <a:xfrm rot="1514383">
              <a:off x="-1156102" y="4179892"/>
              <a:ext cx="1866179" cy="226273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1"/>
            <p:cNvSpPr/>
            <p:nvPr/>
          </p:nvSpPr>
          <p:spPr>
            <a:xfrm rot="1514383">
              <a:off x="-1432077" y="4117600"/>
              <a:ext cx="2157231" cy="22646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1"/>
            <p:cNvSpPr/>
            <p:nvPr/>
          </p:nvSpPr>
          <p:spPr>
            <a:xfrm rot="1430415">
              <a:off x="8011433" y="-1439033"/>
              <a:ext cx="2205009" cy="2377351"/>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1"/>
            <p:cNvSpPr/>
            <p:nvPr/>
          </p:nvSpPr>
          <p:spPr>
            <a:xfrm rot="1430415">
              <a:off x="8285431" y="-1252560"/>
              <a:ext cx="2150144" cy="2607045"/>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1"/>
          <p:cNvSpPr txBox="1">
            <a:spLocks noGrp="1"/>
          </p:cNvSpPr>
          <p:nvPr>
            <p:ph type="subTitle" idx="1"/>
          </p:nvPr>
        </p:nvSpPr>
        <p:spPr>
          <a:xfrm>
            <a:off x="834200" y="1397388"/>
            <a:ext cx="10253200" cy="47048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200"/>
              <a:buFont typeface="Livvic"/>
              <a:buAutoNum type="arabicPeriod"/>
              <a:defRPr sz="1600"/>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a:r>
              <a:rPr lang="it-IT"/>
              <a:t>Fare clic per modificare lo stile del sottotitolo dello schema</a:t>
            </a:r>
            <a:endParaRPr/>
          </a:p>
        </p:txBody>
      </p:sp>
      <p:sp>
        <p:nvSpPr>
          <p:cNvPr id="246" name="Google Shape;246;p21"/>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539140001"/>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chnological app">
  <p:cSld name="Technological app">
    <p:spTree>
      <p:nvGrpSpPr>
        <p:cNvPr id="1" name="Shape 247"/>
        <p:cNvGrpSpPr/>
        <p:nvPr/>
      </p:nvGrpSpPr>
      <p:grpSpPr>
        <a:xfrm>
          <a:off x="0" y="0"/>
          <a:ext cx="0" cy="0"/>
          <a:chOff x="0" y="0"/>
          <a:chExt cx="0" cy="0"/>
        </a:xfrm>
      </p:grpSpPr>
      <p:grpSp>
        <p:nvGrpSpPr>
          <p:cNvPr id="248" name="Google Shape;248;p22"/>
          <p:cNvGrpSpPr/>
          <p:nvPr/>
        </p:nvGrpSpPr>
        <p:grpSpPr>
          <a:xfrm>
            <a:off x="-4100209" y="-4081534"/>
            <a:ext cx="21067416" cy="13602724"/>
            <a:chOff x="-3075157" y="-3061151"/>
            <a:chExt cx="15800562" cy="10202043"/>
          </a:xfrm>
        </p:grpSpPr>
        <p:sp>
          <p:nvSpPr>
            <p:cNvPr id="249" name="Google Shape;249;p22"/>
            <p:cNvSpPr/>
            <p:nvPr/>
          </p:nvSpPr>
          <p:spPr>
            <a:xfrm rot="6014436">
              <a:off x="-2080991" y="-2828732"/>
              <a:ext cx="3844166" cy="4035538"/>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2"/>
            <p:cNvSpPr/>
            <p:nvPr/>
          </p:nvSpPr>
          <p:spPr>
            <a:xfrm rot="-1514338" flipH="1">
              <a:off x="8693921" y="291240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2"/>
            <p:cNvSpPr/>
            <p:nvPr/>
          </p:nvSpPr>
          <p:spPr>
            <a:xfrm rot="-1514338" flipH="1">
              <a:off x="7655649" y="22719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2"/>
            <p:cNvSpPr/>
            <p:nvPr/>
          </p:nvSpPr>
          <p:spPr>
            <a:xfrm rot="-1514338" flipH="1">
              <a:off x="7628768" y="2160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2"/>
            <p:cNvSpPr/>
            <p:nvPr/>
          </p:nvSpPr>
          <p:spPr>
            <a:xfrm rot="5930292">
              <a:off x="-2189566" y="-2389777"/>
              <a:ext cx="3378681" cy="3642756"/>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2"/>
            <p:cNvSpPr/>
            <p:nvPr/>
          </p:nvSpPr>
          <p:spPr>
            <a:xfrm rot="5930292">
              <a:off x="-2495725" y="-2081314"/>
              <a:ext cx="3294613" cy="399471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22"/>
          <p:cNvSpPr txBox="1">
            <a:spLocks noGrp="1"/>
          </p:cNvSpPr>
          <p:nvPr>
            <p:ph type="subTitle" idx="1"/>
          </p:nvPr>
        </p:nvSpPr>
        <p:spPr>
          <a:xfrm>
            <a:off x="1488651" y="2714800"/>
            <a:ext cx="3637200" cy="22412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a:t>Fare clic per modificare lo stile del sottotitolo dello schema</a:t>
            </a:r>
            <a:endParaRPr/>
          </a:p>
        </p:txBody>
      </p:sp>
      <p:sp>
        <p:nvSpPr>
          <p:cNvPr id="256" name="Google Shape;256;p22"/>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932696552"/>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description">
  <p:cSld name="Title and description">
    <p:spTree>
      <p:nvGrpSpPr>
        <p:cNvPr id="1" name="Shape 257"/>
        <p:cNvGrpSpPr/>
        <p:nvPr/>
      </p:nvGrpSpPr>
      <p:grpSpPr>
        <a:xfrm>
          <a:off x="0" y="0"/>
          <a:ext cx="0" cy="0"/>
          <a:chOff x="0" y="0"/>
          <a:chExt cx="0" cy="0"/>
        </a:xfrm>
      </p:grpSpPr>
      <p:grpSp>
        <p:nvGrpSpPr>
          <p:cNvPr id="258" name="Google Shape;258;p23"/>
          <p:cNvGrpSpPr/>
          <p:nvPr/>
        </p:nvGrpSpPr>
        <p:grpSpPr>
          <a:xfrm>
            <a:off x="-4133336" y="-2189302"/>
            <a:ext cx="20043879" cy="11786877"/>
            <a:chOff x="-3100002" y="-1641977"/>
            <a:chExt cx="15032909" cy="8840158"/>
          </a:xfrm>
        </p:grpSpPr>
        <p:sp>
          <p:nvSpPr>
            <p:cNvPr id="259" name="Google Shape;259;p23"/>
            <p:cNvSpPr/>
            <p:nvPr/>
          </p:nvSpPr>
          <p:spPr>
            <a:xfrm rot="1514338">
              <a:off x="7173076" y="-101503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3"/>
            <p:cNvSpPr/>
            <p:nvPr/>
          </p:nvSpPr>
          <p:spPr>
            <a:xfrm rot="-8385681">
              <a:off x="-1067073" y="2244669"/>
              <a:ext cx="3410414" cy="367697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3"/>
            <p:cNvSpPr/>
            <p:nvPr/>
          </p:nvSpPr>
          <p:spPr>
            <a:xfrm rot="-8385681">
              <a:off x="-2188305" y="2234378"/>
              <a:ext cx="3325556" cy="4032230"/>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3"/>
            <p:cNvSpPr/>
            <p:nvPr/>
          </p:nvSpPr>
          <p:spPr>
            <a:xfrm rot="-8385681">
              <a:off x="-2251408" y="2398451"/>
              <a:ext cx="3844216" cy="4035590"/>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3"/>
            <p:cNvSpPr/>
            <p:nvPr/>
          </p:nvSpPr>
          <p:spPr>
            <a:xfrm rot="1430265">
              <a:off x="7551712" y="-426152"/>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3"/>
            <p:cNvSpPr/>
            <p:nvPr/>
          </p:nvSpPr>
          <p:spPr>
            <a:xfrm rot="1430265">
              <a:off x="7971561" y="-140418"/>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23"/>
          <p:cNvSpPr txBox="1">
            <a:spLocks noGrp="1"/>
          </p:cNvSpPr>
          <p:nvPr>
            <p:ph type="subTitle" idx="1"/>
          </p:nvPr>
        </p:nvSpPr>
        <p:spPr>
          <a:xfrm>
            <a:off x="4447233" y="2381500"/>
            <a:ext cx="3297600" cy="209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66" name="Google Shape;266;p23"/>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442716077"/>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67"/>
        <p:cNvGrpSpPr/>
        <p:nvPr/>
      </p:nvGrpSpPr>
      <p:grpSpPr>
        <a:xfrm>
          <a:off x="0" y="0"/>
          <a:ext cx="0" cy="0"/>
          <a:chOff x="0" y="0"/>
          <a:chExt cx="0" cy="0"/>
        </a:xfrm>
      </p:grpSpPr>
      <p:sp>
        <p:nvSpPr>
          <p:cNvPr id="268" name="Google Shape;268;p24"/>
          <p:cNvSpPr txBox="1">
            <a:spLocks noGrp="1"/>
          </p:cNvSpPr>
          <p:nvPr>
            <p:ph type="subTitle" idx="1"/>
          </p:nvPr>
        </p:nvSpPr>
        <p:spPr>
          <a:xfrm>
            <a:off x="4529967" y="25136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69" name="Google Shape;269;p24"/>
          <p:cNvSpPr txBox="1">
            <a:spLocks noGrp="1"/>
          </p:cNvSpPr>
          <p:nvPr>
            <p:ph type="subTitle" idx="2"/>
          </p:nvPr>
        </p:nvSpPr>
        <p:spPr>
          <a:xfrm>
            <a:off x="4529967" y="27716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0" name="Google Shape;270;p24"/>
          <p:cNvSpPr txBox="1">
            <a:spLocks noGrp="1"/>
          </p:cNvSpPr>
          <p:nvPr>
            <p:ph type="subTitle" idx="3"/>
          </p:nvPr>
        </p:nvSpPr>
        <p:spPr>
          <a:xfrm>
            <a:off x="1093167" y="25136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1" name="Google Shape;271;p24"/>
          <p:cNvSpPr txBox="1">
            <a:spLocks noGrp="1"/>
          </p:cNvSpPr>
          <p:nvPr>
            <p:ph type="subTitle" idx="4"/>
          </p:nvPr>
        </p:nvSpPr>
        <p:spPr>
          <a:xfrm>
            <a:off x="1093167" y="27716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2" name="Google Shape;272;p24"/>
          <p:cNvSpPr txBox="1">
            <a:spLocks noGrp="1"/>
          </p:cNvSpPr>
          <p:nvPr>
            <p:ph type="subTitle" idx="5"/>
          </p:nvPr>
        </p:nvSpPr>
        <p:spPr>
          <a:xfrm>
            <a:off x="7966767" y="25136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3" name="Google Shape;273;p24"/>
          <p:cNvSpPr txBox="1">
            <a:spLocks noGrp="1"/>
          </p:cNvSpPr>
          <p:nvPr>
            <p:ph type="subTitle" idx="6"/>
          </p:nvPr>
        </p:nvSpPr>
        <p:spPr>
          <a:xfrm>
            <a:off x="7966767" y="27716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4" name="Google Shape;274;p24"/>
          <p:cNvSpPr txBox="1">
            <a:spLocks noGrp="1"/>
          </p:cNvSpPr>
          <p:nvPr>
            <p:ph type="subTitle" idx="7"/>
          </p:nvPr>
        </p:nvSpPr>
        <p:spPr>
          <a:xfrm>
            <a:off x="4529967" y="45823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5" name="Google Shape;275;p24"/>
          <p:cNvSpPr txBox="1">
            <a:spLocks noGrp="1"/>
          </p:cNvSpPr>
          <p:nvPr>
            <p:ph type="subTitle" idx="8"/>
          </p:nvPr>
        </p:nvSpPr>
        <p:spPr>
          <a:xfrm>
            <a:off x="4529967" y="48403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6" name="Google Shape;276;p24"/>
          <p:cNvSpPr txBox="1">
            <a:spLocks noGrp="1"/>
          </p:cNvSpPr>
          <p:nvPr>
            <p:ph type="subTitle" idx="9"/>
          </p:nvPr>
        </p:nvSpPr>
        <p:spPr>
          <a:xfrm>
            <a:off x="1093167" y="45823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7" name="Google Shape;277;p24"/>
          <p:cNvSpPr txBox="1">
            <a:spLocks noGrp="1"/>
          </p:cNvSpPr>
          <p:nvPr>
            <p:ph type="subTitle" idx="13"/>
          </p:nvPr>
        </p:nvSpPr>
        <p:spPr>
          <a:xfrm>
            <a:off x="1093167" y="48403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8" name="Google Shape;278;p24"/>
          <p:cNvSpPr txBox="1">
            <a:spLocks noGrp="1"/>
          </p:cNvSpPr>
          <p:nvPr>
            <p:ph type="subTitle" idx="14"/>
          </p:nvPr>
        </p:nvSpPr>
        <p:spPr>
          <a:xfrm>
            <a:off x="7966767" y="45823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9" name="Google Shape;279;p24"/>
          <p:cNvSpPr txBox="1">
            <a:spLocks noGrp="1"/>
          </p:cNvSpPr>
          <p:nvPr>
            <p:ph type="subTitle" idx="15"/>
          </p:nvPr>
        </p:nvSpPr>
        <p:spPr>
          <a:xfrm>
            <a:off x="7966767" y="48403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80" name="Google Shape;280;p24"/>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grpSp>
        <p:nvGrpSpPr>
          <p:cNvPr id="281" name="Google Shape;281;p24"/>
          <p:cNvGrpSpPr/>
          <p:nvPr/>
        </p:nvGrpSpPr>
        <p:grpSpPr>
          <a:xfrm>
            <a:off x="-2592731" y="-2771668"/>
            <a:ext cx="16680792" cy="11335448"/>
            <a:chOff x="-1944548" y="-2078751"/>
            <a:chExt cx="12510594" cy="8501586"/>
          </a:xfrm>
        </p:grpSpPr>
        <p:sp>
          <p:nvSpPr>
            <p:cNvPr id="282" name="Google Shape;282;p24"/>
            <p:cNvSpPr/>
            <p:nvPr/>
          </p:nvSpPr>
          <p:spPr>
            <a:xfrm rot="-1514522" flipH="1">
              <a:off x="-1358416" y="-1677542"/>
              <a:ext cx="2459868" cy="2582326"/>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4"/>
            <p:cNvSpPr/>
            <p:nvPr/>
          </p:nvSpPr>
          <p:spPr>
            <a:xfrm rot="-1514455" flipH="1">
              <a:off x="8677413" y="4441916"/>
              <a:ext cx="1597641" cy="1722512"/>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4"/>
            <p:cNvSpPr/>
            <p:nvPr/>
          </p:nvSpPr>
          <p:spPr>
            <a:xfrm rot="-1514455" flipH="1">
              <a:off x="8191049" y="4141902"/>
              <a:ext cx="1557889" cy="1888937"/>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4"/>
            <p:cNvSpPr/>
            <p:nvPr/>
          </p:nvSpPr>
          <p:spPr>
            <a:xfrm rot="-1514455" flipH="1">
              <a:off x="8178446" y="4089912"/>
              <a:ext cx="1800860" cy="1890511"/>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4"/>
            <p:cNvSpPr/>
            <p:nvPr/>
          </p:nvSpPr>
          <p:spPr>
            <a:xfrm rot="-1430168" flipH="1">
              <a:off x="-1303062" y="-1300746"/>
              <a:ext cx="2162115" cy="233110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4"/>
            <p:cNvSpPr/>
            <p:nvPr/>
          </p:nvSpPr>
          <p:spPr>
            <a:xfrm rot="-1430168" flipH="1">
              <a:off x="-1517927" y="-1117903"/>
              <a:ext cx="2108318" cy="255633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6492050"/>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p:cSld name="Numbers">
    <p:spTree>
      <p:nvGrpSpPr>
        <p:cNvPr id="1" name="Shape 288"/>
        <p:cNvGrpSpPr/>
        <p:nvPr/>
      </p:nvGrpSpPr>
      <p:grpSpPr>
        <a:xfrm>
          <a:off x="0" y="0"/>
          <a:ext cx="0" cy="0"/>
          <a:chOff x="0" y="0"/>
          <a:chExt cx="0" cy="0"/>
        </a:xfrm>
      </p:grpSpPr>
      <p:grpSp>
        <p:nvGrpSpPr>
          <p:cNvPr id="289" name="Google Shape;289;p25"/>
          <p:cNvGrpSpPr/>
          <p:nvPr/>
        </p:nvGrpSpPr>
        <p:grpSpPr>
          <a:xfrm>
            <a:off x="-780914" y="-1465838"/>
            <a:ext cx="14573013" cy="9803855"/>
            <a:chOff x="-585686" y="-1099379"/>
            <a:chExt cx="10929760" cy="7352891"/>
          </a:xfrm>
        </p:grpSpPr>
        <p:sp>
          <p:nvSpPr>
            <p:cNvPr id="290" name="Google Shape;290;p25"/>
            <p:cNvSpPr/>
            <p:nvPr/>
          </p:nvSpPr>
          <p:spPr>
            <a:xfrm rot="315833">
              <a:off x="-470260" y="2809509"/>
              <a:ext cx="2437809" cy="2628347"/>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5"/>
            <p:cNvSpPr/>
            <p:nvPr/>
          </p:nvSpPr>
          <p:spPr>
            <a:xfrm rot="315833">
              <a:off x="-13572" y="3038950"/>
              <a:ext cx="2377152" cy="288229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5"/>
            <p:cNvSpPr/>
            <p:nvPr/>
          </p:nvSpPr>
          <p:spPr>
            <a:xfrm rot="315833">
              <a:off x="-286641" y="3248850"/>
              <a:ext cx="2747897" cy="288469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5"/>
            <p:cNvSpPr/>
            <p:nvPr/>
          </p:nvSpPr>
          <p:spPr>
            <a:xfrm rot="315633">
              <a:off x="6771567" y="-971975"/>
              <a:ext cx="2924002" cy="3152541"/>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5"/>
            <p:cNvSpPr/>
            <p:nvPr/>
          </p:nvSpPr>
          <p:spPr>
            <a:xfrm rot="315633">
              <a:off x="6951891" y="-552494"/>
              <a:ext cx="2851248" cy="345713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5"/>
            <p:cNvSpPr/>
            <p:nvPr/>
          </p:nvSpPr>
          <p:spPr>
            <a:xfrm rot="315633">
              <a:off x="6896466" y="-360189"/>
              <a:ext cx="3295933" cy="346001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5"/>
            <p:cNvSpPr/>
            <p:nvPr/>
          </p:nvSpPr>
          <p:spPr>
            <a:xfrm>
              <a:off x="718309" y="578058"/>
              <a:ext cx="7701300" cy="4009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5"/>
            <p:cNvSpPr/>
            <p:nvPr/>
          </p:nvSpPr>
          <p:spPr>
            <a:xfrm rot="5400000">
              <a:off x="2555945" y="-1308801"/>
              <a:ext cx="4032129" cy="7761081"/>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5"/>
          <p:cNvSpPr txBox="1">
            <a:spLocks noGrp="1"/>
          </p:cNvSpPr>
          <p:nvPr>
            <p:ph type="title" hasCustomPrompt="1"/>
          </p:nvPr>
        </p:nvSpPr>
        <p:spPr>
          <a:xfrm>
            <a:off x="3763800" y="922533"/>
            <a:ext cx="4664400" cy="13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333"/>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299" name="Google Shape;299;p25"/>
          <p:cNvSpPr txBox="1">
            <a:spLocks noGrp="1"/>
          </p:cNvSpPr>
          <p:nvPr>
            <p:ph type="subTitle" idx="1"/>
          </p:nvPr>
        </p:nvSpPr>
        <p:spPr>
          <a:xfrm>
            <a:off x="3763967" y="1983333"/>
            <a:ext cx="4664400" cy="5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00" name="Google Shape;300;p25"/>
          <p:cNvSpPr txBox="1">
            <a:spLocks noGrp="1"/>
          </p:cNvSpPr>
          <p:nvPr>
            <p:ph type="title" idx="2" hasCustomPrompt="1"/>
          </p:nvPr>
        </p:nvSpPr>
        <p:spPr>
          <a:xfrm>
            <a:off x="3763800" y="2616933"/>
            <a:ext cx="4664400" cy="13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333"/>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301" name="Google Shape;301;p25"/>
          <p:cNvSpPr txBox="1">
            <a:spLocks noGrp="1"/>
          </p:cNvSpPr>
          <p:nvPr>
            <p:ph type="subTitle" idx="3"/>
          </p:nvPr>
        </p:nvSpPr>
        <p:spPr>
          <a:xfrm>
            <a:off x="3763967" y="3677733"/>
            <a:ext cx="4664400" cy="5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02" name="Google Shape;302;p25"/>
          <p:cNvSpPr txBox="1">
            <a:spLocks noGrp="1"/>
          </p:cNvSpPr>
          <p:nvPr>
            <p:ph type="title" idx="4" hasCustomPrompt="1"/>
          </p:nvPr>
        </p:nvSpPr>
        <p:spPr>
          <a:xfrm>
            <a:off x="3763800" y="4311333"/>
            <a:ext cx="4664400" cy="13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333"/>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303" name="Google Shape;303;p25"/>
          <p:cNvSpPr txBox="1">
            <a:spLocks noGrp="1"/>
          </p:cNvSpPr>
          <p:nvPr>
            <p:ph type="subTitle" idx="5"/>
          </p:nvPr>
        </p:nvSpPr>
        <p:spPr>
          <a:xfrm>
            <a:off x="3763967" y="5372133"/>
            <a:ext cx="4664400" cy="5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2562097986"/>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4"/>
        <p:cNvGrpSpPr/>
        <p:nvPr/>
      </p:nvGrpSpPr>
      <p:grpSpPr>
        <a:xfrm>
          <a:off x="0" y="0"/>
          <a:ext cx="0" cy="0"/>
          <a:chOff x="0" y="0"/>
          <a:chExt cx="0" cy="0"/>
        </a:xfrm>
      </p:grpSpPr>
      <p:grpSp>
        <p:nvGrpSpPr>
          <p:cNvPr id="305" name="Google Shape;305;p26"/>
          <p:cNvGrpSpPr/>
          <p:nvPr/>
        </p:nvGrpSpPr>
        <p:grpSpPr>
          <a:xfrm>
            <a:off x="-3862611" y="-3499936"/>
            <a:ext cx="17950552" cy="13497832"/>
            <a:chOff x="-2896958" y="-2624952"/>
            <a:chExt cx="13462914" cy="10123374"/>
          </a:xfrm>
        </p:grpSpPr>
        <p:grpSp>
          <p:nvGrpSpPr>
            <p:cNvPr id="306" name="Google Shape;306;p26"/>
            <p:cNvGrpSpPr/>
            <p:nvPr/>
          </p:nvGrpSpPr>
          <p:grpSpPr>
            <a:xfrm>
              <a:off x="-2896958" y="-2624952"/>
              <a:ext cx="13462914" cy="10123374"/>
              <a:chOff x="-2896958" y="-2624952"/>
              <a:chExt cx="13462914" cy="10123374"/>
            </a:xfrm>
          </p:grpSpPr>
          <p:sp>
            <p:nvSpPr>
              <p:cNvPr id="307" name="Google Shape;307;p26"/>
              <p:cNvSpPr/>
              <p:nvPr/>
            </p:nvSpPr>
            <p:spPr>
              <a:xfrm rot="9285662" flipH="1">
                <a:off x="5806126" y="2835956"/>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6"/>
              <p:cNvSpPr/>
              <p:nvPr/>
            </p:nvSpPr>
            <p:spPr>
              <a:xfrm rot="9285662" flipH="1">
                <a:off x="-2275832" y="-2073377"/>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6"/>
              <p:cNvSpPr/>
              <p:nvPr/>
            </p:nvSpPr>
            <p:spPr>
              <a:xfrm rot="9285662" flipH="1">
                <a:off x="-1152704" y="-1788187"/>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6"/>
              <p:cNvSpPr/>
              <p:nvPr/>
            </p:nvSpPr>
            <p:spPr>
              <a:xfrm rot="9285662" flipH="1">
                <a:off x="-1644474" y="-1680548"/>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6"/>
              <p:cNvSpPr/>
              <p:nvPr/>
            </p:nvSpPr>
            <p:spPr>
              <a:xfrm rot="9369735" flipH="1">
                <a:off x="6184762" y="2639811"/>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6"/>
              <p:cNvSpPr/>
              <p:nvPr/>
            </p:nvSpPr>
            <p:spPr>
              <a:xfrm rot="9369735" flipH="1">
                <a:off x="6604611" y="2002120"/>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 name="Google Shape;313;p26"/>
            <p:cNvGrpSpPr/>
            <p:nvPr/>
          </p:nvGrpSpPr>
          <p:grpSpPr>
            <a:xfrm rot="5400000">
              <a:off x="1874510" y="-229218"/>
              <a:ext cx="5394990" cy="4302857"/>
              <a:chOff x="404670" y="406050"/>
              <a:chExt cx="8334605" cy="4331445"/>
            </a:xfrm>
          </p:grpSpPr>
          <p:sp>
            <p:nvSpPr>
              <p:cNvPr id="314" name="Google Shape;314;p26"/>
              <p:cNvSpPr/>
              <p:nvPr/>
            </p:nvSpPr>
            <p:spPr>
              <a:xfrm>
                <a:off x="433534" y="430095"/>
                <a:ext cx="8270100" cy="430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6"/>
              <p:cNvSpPr/>
              <p:nvPr/>
            </p:nvSpPr>
            <p:spPr>
              <a:xfrm rot="5400000">
                <a:off x="2406310" y="-1595591"/>
                <a:ext cx="4331324" cy="8334605"/>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6" name="Google Shape;316;p26"/>
          <p:cNvSpPr txBox="1">
            <a:spLocks noGrp="1"/>
          </p:cNvSpPr>
          <p:nvPr>
            <p:ph type="subTitle" idx="1"/>
          </p:nvPr>
        </p:nvSpPr>
        <p:spPr>
          <a:xfrm>
            <a:off x="3763884" y="1938096"/>
            <a:ext cx="4664400" cy="5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17" name="Google Shape;317;p26"/>
          <p:cNvSpPr txBox="1">
            <a:spLocks noGrp="1"/>
          </p:cNvSpPr>
          <p:nvPr>
            <p:ph type="subTitle" idx="2"/>
          </p:nvPr>
        </p:nvSpPr>
        <p:spPr>
          <a:xfrm>
            <a:off x="3763884" y="2597272"/>
            <a:ext cx="46644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18" name="Google Shape;318;p26"/>
          <p:cNvSpPr txBox="1"/>
          <p:nvPr/>
        </p:nvSpPr>
        <p:spPr>
          <a:xfrm>
            <a:off x="3714267" y="4606167"/>
            <a:ext cx="4763600" cy="116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a:solidFill>
                  <a:schemeClr val="accent3"/>
                </a:solidFill>
                <a:latin typeface="Montserrat"/>
                <a:ea typeface="Montserrat"/>
                <a:cs typeface="Montserrat"/>
                <a:sym typeface="Montserrat"/>
              </a:rPr>
              <a:t>CREDITS: This presentation template was created by </a:t>
            </a:r>
            <a:r>
              <a:rPr lang="en" sz="1600">
                <a:solidFill>
                  <a:schemeClr val="accent5"/>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600">
                <a:solidFill>
                  <a:schemeClr val="accent3"/>
                </a:solidFill>
                <a:latin typeface="Montserrat"/>
                <a:ea typeface="Montserrat"/>
                <a:cs typeface="Montserrat"/>
                <a:sym typeface="Montserrat"/>
              </a:rPr>
              <a:t>, including icons by </a:t>
            </a:r>
            <a:r>
              <a:rPr lang="en" sz="1600">
                <a:solidFill>
                  <a:schemeClr val="accent5"/>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600">
                <a:solidFill>
                  <a:schemeClr val="accent3"/>
                </a:solidFill>
                <a:latin typeface="Montserrat"/>
                <a:ea typeface="Montserrat"/>
                <a:cs typeface="Montserrat"/>
                <a:sym typeface="Montserrat"/>
              </a:rPr>
              <a:t>, infographics &amp; images by </a:t>
            </a:r>
            <a:r>
              <a:rPr lang="en" sz="1600">
                <a:solidFill>
                  <a:schemeClr val="accent5"/>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600">
                <a:solidFill>
                  <a:schemeClr val="accent3"/>
                </a:solidFill>
                <a:latin typeface="Montserrat"/>
                <a:ea typeface="Montserrat"/>
                <a:cs typeface="Montserrat"/>
                <a:sym typeface="Montserrat"/>
              </a:rPr>
              <a:t>.</a:t>
            </a:r>
            <a:endParaRPr sz="1600">
              <a:solidFill>
                <a:schemeClr val="accent3"/>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sz="2400">
              <a:solidFill>
                <a:schemeClr val="accent3"/>
              </a:solidFill>
              <a:latin typeface="Montserrat"/>
              <a:ea typeface="Montserrat"/>
              <a:cs typeface="Montserrat"/>
              <a:sym typeface="Montserrat"/>
            </a:endParaRPr>
          </a:p>
        </p:txBody>
      </p:sp>
      <p:sp>
        <p:nvSpPr>
          <p:cNvPr id="319" name="Google Shape;319;p26"/>
          <p:cNvSpPr txBox="1">
            <a:spLocks noGrp="1"/>
          </p:cNvSpPr>
          <p:nvPr>
            <p:ph type="title"/>
          </p:nvPr>
        </p:nvSpPr>
        <p:spPr>
          <a:xfrm>
            <a:off x="3613733" y="1132500"/>
            <a:ext cx="4864000" cy="1156800"/>
          </a:xfrm>
          <a:prstGeom prst="rect">
            <a:avLst/>
          </a:prstGeom>
        </p:spPr>
        <p:txBody>
          <a:bodyPr spcFirstLastPara="1" wrap="square" lIns="91425" tIns="91425" rIns="91425" bIns="91425" anchor="b" anchorCtr="0">
            <a:noAutofit/>
          </a:bodyPr>
          <a:lstStyle>
            <a:lvl1pPr lvl="0">
              <a:spcBef>
                <a:spcPts val="0"/>
              </a:spcBef>
              <a:spcAft>
                <a:spcPts val="0"/>
              </a:spcAft>
              <a:buSzPts val="3300"/>
              <a:buNone/>
              <a:defRPr sz="10000"/>
            </a:lvl1pPr>
            <a:lvl2pPr lvl="1">
              <a:spcBef>
                <a:spcPts val="0"/>
              </a:spcBef>
              <a:spcAft>
                <a:spcPts val="0"/>
              </a:spcAft>
              <a:buSzPts val="3300"/>
              <a:buNone/>
              <a:defRPr>
                <a:latin typeface="Montserrat"/>
                <a:ea typeface="Montserrat"/>
                <a:cs typeface="Montserrat"/>
                <a:sym typeface="Montserrat"/>
              </a:defRPr>
            </a:lvl2pPr>
            <a:lvl3pPr lvl="2">
              <a:spcBef>
                <a:spcPts val="0"/>
              </a:spcBef>
              <a:spcAft>
                <a:spcPts val="0"/>
              </a:spcAft>
              <a:buSzPts val="3300"/>
              <a:buNone/>
              <a:defRPr>
                <a:latin typeface="Montserrat"/>
                <a:ea typeface="Montserrat"/>
                <a:cs typeface="Montserrat"/>
                <a:sym typeface="Montserrat"/>
              </a:defRPr>
            </a:lvl3pPr>
            <a:lvl4pPr lvl="3">
              <a:spcBef>
                <a:spcPts val="0"/>
              </a:spcBef>
              <a:spcAft>
                <a:spcPts val="0"/>
              </a:spcAft>
              <a:buSzPts val="3300"/>
              <a:buNone/>
              <a:defRPr>
                <a:latin typeface="Montserrat"/>
                <a:ea typeface="Montserrat"/>
                <a:cs typeface="Montserrat"/>
                <a:sym typeface="Montserrat"/>
              </a:defRPr>
            </a:lvl4pPr>
            <a:lvl5pPr lvl="4">
              <a:spcBef>
                <a:spcPts val="0"/>
              </a:spcBef>
              <a:spcAft>
                <a:spcPts val="0"/>
              </a:spcAft>
              <a:buSzPts val="3300"/>
              <a:buNone/>
              <a:defRPr>
                <a:latin typeface="Montserrat"/>
                <a:ea typeface="Montserrat"/>
                <a:cs typeface="Montserrat"/>
                <a:sym typeface="Montserrat"/>
              </a:defRPr>
            </a:lvl5pPr>
            <a:lvl6pPr lvl="5">
              <a:spcBef>
                <a:spcPts val="0"/>
              </a:spcBef>
              <a:spcAft>
                <a:spcPts val="0"/>
              </a:spcAft>
              <a:buSzPts val="3300"/>
              <a:buNone/>
              <a:defRPr>
                <a:latin typeface="Montserrat"/>
                <a:ea typeface="Montserrat"/>
                <a:cs typeface="Montserrat"/>
                <a:sym typeface="Montserrat"/>
              </a:defRPr>
            </a:lvl6pPr>
            <a:lvl7pPr lvl="6">
              <a:spcBef>
                <a:spcPts val="0"/>
              </a:spcBef>
              <a:spcAft>
                <a:spcPts val="0"/>
              </a:spcAft>
              <a:buSzPts val="3300"/>
              <a:buNone/>
              <a:defRPr>
                <a:latin typeface="Montserrat"/>
                <a:ea typeface="Montserrat"/>
                <a:cs typeface="Montserrat"/>
                <a:sym typeface="Montserrat"/>
              </a:defRPr>
            </a:lvl7pPr>
            <a:lvl8pPr lvl="7">
              <a:spcBef>
                <a:spcPts val="0"/>
              </a:spcBef>
              <a:spcAft>
                <a:spcPts val="0"/>
              </a:spcAft>
              <a:buSzPts val="3300"/>
              <a:buNone/>
              <a:defRPr>
                <a:latin typeface="Montserrat"/>
                <a:ea typeface="Montserrat"/>
                <a:cs typeface="Montserrat"/>
                <a:sym typeface="Montserrat"/>
              </a:defRPr>
            </a:lvl8pPr>
            <a:lvl9pPr lvl="8">
              <a:spcBef>
                <a:spcPts val="0"/>
              </a:spcBef>
              <a:spcAft>
                <a:spcPts val="0"/>
              </a:spcAft>
              <a:buSzPts val="3300"/>
              <a:buNone/>
              <a:defRPr>
                <a:latin typeface="Montserrat"/>
                <a:ea typeface="Montserrat"/>
                <a:cs typeface="Montserrat"/>
                <a:sym typeface="Montserrat"/>
              </a:defRPr>
            </a:lvl9pPr>
          </a:lstStyle>
          <a:p>
            <a:r>
              <a:rPr lang="it-IT"/>
              <a:t>Fare clic per modificare lo stile del titolo dello schema</a:t>
            </a:r>
            <a:endParaRPr/>
          </a:p>
        </p:txBody>
      </p:sp>
    </p:spTree>
    <p:extLst>
      <p:ext uri="{BB962C8B-B14F-4D97-AF65-F5344CB8AC3E}">
        <p14:creationId xmlns:p14="http://schemas.microsoft.com/office/powerpoint/2010/main" val="3776883154"/>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23"/>
        <p:cNvGrpSpPr/>
        <p:nvPr/>
      </p:nvGrpSpPr>
      <p:grpSpPr>
        <a:xfrm>
          <a:off x="0" y="0"/>
          <a:ext cx="0" cy="0"/>
          <a:chOff x="0" y="0"/>
          <a:chExt cx="0" cy="0"/>
        </a:xfrm>
      </p:grpSpPr>
    </p:spTree>
    <p:extLst>
      <p:ext uri="{BB962C8B-B14F-4D97-AF65-F5344CB8AC3E}">
        <p14:creationId xmlns:p14="http://schemas.microsoft.com/office/powerpoint/2010/main" val="2300108876"/>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1" y="4830"/>
            <a:ext cx="12192001" cy="6848343"/>
          </a:xfrm>
          <a:prstGeom prst="rect">
            <a:avLst/>
          </a:prstGeom>
          <a:noFill/>
          <a:ln>
            <a:noFill/>
          </a:ln>
        </p:spPr>
      </p:pic>
      <p:sp>
        <p:nvSpPr>
          <p:cNvPr id="10" name="Google Shape;10;p2"/>
          <p:cNvSpPr txBox="1">
            <a:spLocks noGrp="1"/>
          </p:cNvSpPr>
          <p:nvPr>
            <p:ph type="ctrTitle"/>
          </p:nvPr>
        </p:nvSpPr>
        <p:spPr>
          <a:xfrm>
            <a:off x="2550800" y="1887337"/>
            <a:ext cx="7090400" cy="2616000"/>
          </a:xfrm>
          <a:prstGeom prst="rect">
            <a:avLst/>
          </a:prstGeom>
        </p:spPr>
        <p:txBody>
          <a:bodyPr spcFirstLastPara="1" wrap="square" lIns="91425" tIns="91425" rIns="91425" bIns="91425" anchor="b" anchorCtr="0">
            <a:noAutofit/>
          </a:bodyPr>
          <a:lstStyle>
            <a:lvl1pPr lvl="0" algn="ctr">
              <a:lnSpc>
                <a:spcPct val="85000"/>
              </a:lnSpc>
              <a:spcBef>
                <a:spcPts val="0"/>
              </a:spcBef>
              <a:spcAft>
                <a:spcPts val="0"/>
              </a:spcAft>
              <a:buSzPts val="5200"/>
              <a:buNone/>
              <a:defRPr sz="8666" b="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it-IT"/>
              <a:t>Fare clic per modificare lo stile del titolo dello schema</a:t>
            </a:r>
            <a:endParaRPr/>
          </a:p>
        </p:txBody>
      </p:sp>
      <p:sp>
        <p:nvSpPr>
          <p:cNvPr id="11" name="Google Shape;11;p2"/>
          <p:cNvSpPr txBox="1">
            <a:spLocks noGrp="1"/>
          </p:cNvSpPr>
          <p:nvPr>
            <p:ph type="subTitle" idx="1"/>
          </p:nvPr>
        </p:nvSpPr>
        <p:spPr>
          <a:xfrm>
            <a:off x="2256967" y="4391259"/>
            <a:ext cx="7677600" cy="66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933" b="0">
                <a:solidFill>
                  <a:schemeClr val="accent2"/>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it-IT"/>
              <a:t>Fare clic per modificare lo stile del sottotitolo dello schema</a:t>
            </a:r>
            <a:endParaRPr/>
          </a:p>
        </p:txBody>
      </p:sp>
    </p:spTree>
    <p:extLst>
      <p:ext uri="{BB962C8B-B14F-4D97-AF65-F5344CB8AC3E}">
        <p14:creationId xmlns:p14="http://schemas.microsoft.com/office/powerpoint/2010/main" val="238573481"/>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1" y="4830"/>
            <a:ext cx="12192001" cy="6848343"/>
          </a:xfrm>
          <a:prstGeom prst="rect">
            <a:avLst/>
          </a:prstGeom>
          <a:noFill/>
          <a:ln>
            <a:noFill/>
          </a:ln>
        </p:spPr>
      </p:pic>
      <p:sp>
        <p:nvSpPr>
          <p:cNvPr id="14" name="Google Shape;14;p3"/>
          <p:cNvSpPr txBox="1">
            <a:spLocks noGrp="1"/>
          </p:cNvSpPr>
          <p:nvPr>
            <p:ph type="title"/>
          </p:nvPr>
        </p:nvSpPr>
        <p:spPr>
          <a:xfrm>
            <a:off x="3715533" y="3427725"/>
            <a:ext cx="4760800" cy="134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3300"/>
              <a:buNone/>
              <a:defRPr sz="6667" b="0"/>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r>
              <a:rPr lang="it-IT"/>
              <a:t>Fare clic per modificare lo stile del titolo dello schema</a:t>
            </a:r>
            <a:endParaRPr/>
          </a:p>
        </p:txBody>
      </p:sp>
      <p:sp>
        <p:nvSpPr>
          <p:cNvPr id="15" name="Google Shape;15;p3"/>
          <p:cNvSpPr txBox="1">
            <a:spLocks noGrp="1"/>
          </p:cNvSpPr>
          <p:nvPr>
            <p:ph type="title" idx="2" hasCustomPrompt="1"/>
          </p:nvPr>
        </p:nvSpPr>
        <p:spPr>
          <a:xfrm>
            <a:off x="5062800" y="1756253"/>
            <a:ext cx="2066400" cy="21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13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 name="Google Shape;16;p3"/>
          <p:cNvSpPr txBox="1">
            <a:spLocks noGrp="1"/>
          </p:cNvSpPr>
          <p:nvPr>
            <p:ph type="subTitle" idx="1"/>
          </p:nvPr>
        </p:nvSpPr>
        <p:spPr>
          <a:xfrm>
            <a:off x="3612300" y="4564145"/>
            <a:ext cx="49676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b="0"/>
            </a:lvl1pPr>
            <a:lvl2pPr lvl="1" algn="ctr" rtl="0">
              <a:lnSpc>
                <a:spcPct val="100000"/>
              </a:lnSpc>
              <a:spcBef>
                <a:spcPts val="0"/>
              </a:spcBef>
              <a:spcAft>
                <a:spcPts val="0"/>
              </a:spcAft>
              <a:buNone/>
              <a:defRPr sz="1867" b="0"/>
            </a:lvl2pPr>
            <a:lvl3pPr lvl="2" algn="ctr" rtl="0">
              <a:lnSpc>
                <a:spcPct val="100000"/>
              </a:lnSpc>
              <a:spcBef>
                <a:spcPts val="0"/>
              </a:spcBef>
              <a:spcAft>
                <a:spcPts val="0"/>
              </a:spcAft>
              <a:buNone/>
              <a:defRPr sz="1867" b="0"/>
            </a:lvl3pPr>
            <a:lvl4pPr lvl="3" algn="ctr" rtl="0">
              <a:lnSpc>
                <a:spcPct val="100000"/>
              </a:lnSpc>
              <a:spcBef>
                <a:spcPts val="0"/>
              </a:spcBef>
              <a:spcAft>
                <a:spcPts val="0"/>
              </a:spcAft>
              <a:buNone/>
              <a:defRPr sz="1867" b="0"/>
            </a:lvl4pPr>
            <a:lvl5pPr lvl="4" algn="ctr" rtl="0">
              <a:lnSpc>
                <a:spcPct val="100000"/>
              </a:lnSpc>
              <a:spcBef>
                <a:spcPts val="0"/>
              </a:spcBef>
              <a:spcAft>
                <a:spcPts val="0"/>
              </a:spcAft>
              <a:buNone/>
              <a:defRPr sz="1867" b="0"/>
            </a:lvl5pPr>
            <a:lvl6pPr lvl="5" algn="ctr" rtl="0">
              <a:lnSpc>
                <a:spcPct val="100000"/>
              </a:lnSpc>
              <a:spcBef>
                <a:spcPts val="0"/>
              </a:spcBef>
              <a:spcAft>
                <a:spcPts val="0"/>
              </a:spcAft>
              <a:buNone/>
              <a:defRPr sz="1867" b="0"/>
            </a:lvl6pPr>
            <a:lvl7pPr lvl="6" algn="ctr" rtl="0">
              <a:lnSpc>
                <a:spcPct val="100000"/>
              </a:lnSpc>
              <a:spcBef>
                <a:spcPts val="0"/>
              </a:spcBef>
              <a:spcAft>
                <a:spcPts val="0"/>
              </a:spcAft>
              <a:buNone/>
              <a:defRPr sz="1867" b="0"/>
            </a:lvl7pPr>
            <a:lvl8pPr lvl="7" algn="ctr" rtl="0">
              <a:lnSpc>
                <a:spcPct val="100000"/>
              </a:lnSpc>
              <a:spcBef>
                <a:spcPts val="0"/>
              </a:spcBef>
              <a:spcAft>
                <a:spcPts val="0"/>
              </a:spcAft>
              <a:buNone/>
              <a:defRPr sz="1867" b="0"/>
            </a:lvl8pPr>
            <a:lvl9pPr lvl="8" algn="ctr" rtl="0">
              <a:lnSpc>
                <a:spcPct val="100000"/>
              </a:lnSpc>
              <a:spcBef>
                <a:spcPts val="0"/>
              </a:spcBef>
              <a:spcAft>
                <a:spcPts val="0"/>
              </a:spcAft>
              <a:buNone/>
              <a:defRPr sz="1867" b="0"/>
            </a:lvl9pPr>
          </a:lstStyle>
          <a:p>
            <a:r>
              <a:rPr lang="it-IT"/>
              <a:t>Fare clic per modificare lo stile del sottotitolo dello schema</a:t>
            </a:r>
            <a:endParaRPr/>
          </a:p>
        </p:txBody>
      </p:sp>
    </p:spTree>
    <p:extLst>
      <p:ext uri="{BB962C8B-B14F-4D97-AF65-F5344CB8AC3E}">
        <p14:creationId xmlns:p14="http://schemas.microsoft.com/office/powerpoint/2010/main" val="176589420"/>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a:stretch/>
        </p:blipFill>
        <p:spPr>
          <a:xfrm>
            <a:off x="1" y="763"/>
            <a:ext cx="12192001" cy="6856476"/>
          </a:xfrm>
          <a:prstGeom prst="rect">
            <a:avLst/>
          </a:prstGeom>
          <a:noFill/>
          <a:ln>
            <a:noFill/>
          </a:ln>
        </p:spPr>
      </p:pic>
      <p:sp>
        <p:nvSpPr>
          <p:cNvPr id="19" name="Google Shape;19;p4"/>
          <p:cNvSpPr txBox="1">
            <a:spLocks noGrp="1"/>
          </p:cNvSpPr>
          <p:nvPr>
            <p:ph type="body" idx="1"/>
          </p:nvPr>
        </p:nvSpPr>
        <p:spPr>
          <a:xfrm>
            <a:off x="934400" y="1708967"/>
            <a:ext cx="9098400" cy="4379600"/>
          </a:xfrm>
          <a:prstGeom prst="rect">
            <a:avLst/>
          </a:prstGeom>
        </p:spPr>
        <p:txBody>
          <a:bodyPr spcFirstLastPara="1" wrap="square" lIns="91425" tIns="91425" rIns="91425" bIns="91425" anchor="t" anchorCtr="0">
            <a:noAutofit/>
          </a:bodyPr>
          <a:lstStyle>
            <a:lvl1pPr marL="609585" lvl="0" indent="-397923">
              <a:lnSpc>
                <a:spcPct val="100000"/>
              </a:lnSpc>
              <a:spcBef>
                <a:spcPts val="0"/>
              </a:spcBef>
              <a:spcAft>
                <a:spcPts val="0"/>
              </a:spcAft>
              <a:buSzPts val="1100"/>
              <a:buChar char="●"/>
              <a:defRPr sz="1533" b="0"/>
            </a:lvl1pPr>
            <a:lvl2pPr marL="1219170" lvl="1" indent="-423323">
              <a:spcBef>
                <a:spcPts val="0"/>
              </a:spcBef>
              <a:spcAft>
                <a:spcPts val="0"/>
              </a:spcAft>
              <a:buSzPts val="1400"/>
              <a:buFont typeface="Muli"/>
              <a:buChar char="○"/>
              <a:defRPr/>
            </a:lvl2pPr>
            <a:lvl3pPr marL="1828754" lvl="2" indent="-423323">
              <a:spcBef>
                <a:spcPts val="2133"/>
              </a:spcBef>
              <a:spcAft>
                <a:spcPts val="0"/>
              </a:spcAft>
              <a:buSzPts val="1400"/>
              <a:buFont typeface="Muli"/>
              <a:buChar char="■"/>
              <a:defRPr/>
            </a:lvl3pPr>
            <a:lvl4pPr marL="2438339" lvl="3" indent="-423323">
              <a:spcBef>
                <a:spcPts val="2133"/>
              </a:spcBef>
              <a:spcAft>
                <a:spcPts val="0"/>
              </a:spcAft>
              <a:buSzPts val="1400"/>
              <a:buFont typeface="Muli"/>
              <a:buChar char="●"/>
              <a:defRPr/>
            </a:lvl4pPr>
            <a:lvl5pPr marL="3047924" lvl="4" indent="-423323">
              <a:spcBef>
                <a:spcPts val="2133"/>
              </a:spcBef>
              <a:spcAft>
                <a:spcPts val="0"/>
              </a:spcAft>
              <a:buSzPts val="1400"/>
              <a:buFont typeface="Muli"/>
              <a:buChar char="○"/>
              <a:defRPr/>
            </a:lvl5pPr>
            <a:lvl6pPr marL="3657509" lvl="5" indent="-423323">
              <a:spcBef>
                <a:spcPts val="2133"/>
              </a:spcBef>
              <a:spcAft>
                <a:spcPts val="0"/>
              </a:spcAft>
              <a:buSzPts val="1400"/>
              <a:buFont typeface="Muli"/>
              <a:buChar char="■"/>
              <a:defRPr/>
            </a:lvl6pPr>
            <a:lvl7pPr marL="4267093" lvl="6" indent="-423323">
              <a:spcBef>
                <a:spcPts val="2133"/>
              </a:spcBef>
              <a:spcAft>
                <a:spcPts val="0"/>
              </a:spcAft>
              <a:buSzPts val="1400"/>
              <a:buFont typeface="Muli"/>
              <a:buChar char="●"/>
              <a:defRPr/>
            </a:lvl7pPr>
            <a:lvl8pPr marL="4876678" lvl="7" indent="-423323">
              <a:spcBef>
                <a:spcPts val="2133"/>
              </a:spcBef>
              <a:spcAft>
                <a:spcPts val="0"/>
              </a:spcAft>
              <a:buSzPts val="1400"/>
              <a:buFont typeface="Muli"/>
              <a:buChar char="○"/>
              <a:defRPr/>
            </a:lvl8pPr>
            <a:lvl9pPr marL="5486263" lvl="8" indent="-423323">
              <a:spcBef>
                <a:spcPts val="2133"/>
              </a:spcBef>
              <a:spcAft>
                <a:spcPts val="2133"/>
              </a:spcAft>
              <a:buSzPts val="1400"/>
              <a:buFont typeface="Muli"/>
              <a:buChar char="■"/>
              <a:defRPr/>
            </a:lvl9pPr>
          </a:lstStyle>
          <a:p>
            <a:pPr lvl="0"/>
            <a:r>
              <a:rPr lang="it-IT"/>
              <a:t>Fare clic per modificare gli stili del testo dello schema</a:t>
            </a:r>
          </a:p>
        </p:txBody>
      </p:sp>
      <p:sp>
        <p:nvSpPr>
          <p:cNvPr id="20" name="Google Shape;20;p4"/>
          <p:cNvSpPr txBox="1">
            <a:spLocks noGrp="1"/>
          </p:cNvSpPr>
          <p:nvPr>
            <p:ph type="title"/>
          </p:nvPr>
        </p:nvSpPr>
        <p:spPr>
          <a:xfrm>
            <a:off x="934400" y="655767"/>
            <a:ext cx="10323200" cy="8752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b="0"/>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it-IT"/>
              <a:t>Fare clic per modificare lo stile del titolo dello schema</a:t>
            </a:r>
            <a:endParaRPr/>
          </a:p>
        </p:txBody>
      </p:sp>
      <p:sp>
        <p:nvSpPr>
          <p:cNvPr id="21" name="Google Shape;21;p4"/>
          <p:cNvSpPr txBox="1"/>
          <p:nvPr/>
        </p:nvSpPr>
        <p:spPr>
          <a:xfrm>
            <a:off x="-394500" y="4073100"/>
            <a:ext cx="2879600" cy="672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867">
              <a:latin typeface="Roboto"/>
              <a:ea typeface="Roboto"/>
              <a:cs typeface="Roboto"/>
              <a:sym typeface="Roboto"/>
            </a:endParaRPr>
          </a:p>
        </p:txBody>
      </p:sp>
    </p:spTree>
    <p:extLst>
      <p:ext uri="{BB962C8B-B14F-4D97-AF65-F5344CB8AC3E}">
        <p14:creationId xmlns:p14="http://schemas.microsoft.com/office/powerpoint/2010/main" val="422261653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grpSp>
        <p:nvGrpSpPr>
          <p:cNvPr id="33" name="Google Shape;33;p4"/>
          <p:cNvGrpSpPr/>
          <p:nvPr/>
        </p:nvGrpSpPr>
        <p:grpSpPr>
          <a:xfrm>
            <a:off x="-3474139" y="-3461760"/>
            <a:ext cx="17477465" cy="14927143"/>
            <a:chOff x="-2605605" y="-2596320"/>
            <a:chExt cx="13108099" cy="11195357"/>
          </a:xfrm>
        </p:grpSpPr>
        <p:sp>
          <p:nvSpPr>
            <p:cNvPr id="34" name="Google Shape;34;p4"/>
            <p:cNvSpPr/>
            <p:nvPr/>
          </p:nvSpPr>
          <p:spPr>
            <a:xfrm rot="812392">
              <a:off x="912002" y="2074247"/>
              <a:ext cx="2434973" cy="2625289"/>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5"/>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 name="Google Shape;35;p4"/>
            <p:cNvGrpSpPr/>
            <p:nvPr/>
          </p:nvGrpSpPr>
          <p:grpSpPr>
            <a:xfrm rot="375330">
              <a:off x="5113665" y="3499604"/>
              <a:ext cx="5140785" cy="4833748"/>
              <a:chOff x="8101026" y="3219568"/>
              <a:chExt cx="3887248" cy="3655080"/>
            </a:xfrm>
          </p:grpSpPr>
          <p:sp>
            <p:nvSpPr>
              <p:cNvPr id="36" name="Google Shape;36;p4"/>
              <p:cNvSpPr/>
              <p:nvPr/>
            </p:nvSpPr>
            <p:spPr>
              <a:xfrm rot="594768">
                <a:off x="8328626" y="3845818"/>
                <a:ext cx="2348800" cy="2847915"/>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4"/>
              <p:cNvSpPr/>
              <p:nvPr/>
            </p:nvSpPr>
            <p:spPr>
              <a:xfrm rot="-988308">
                <a:off x="8924872" y="3545996"/>
                <a:ext cx="2715038" cy="2850200"/>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 name="Google Shape;38;p4"/>
            <p:cNvGrpSpPr/>
            <p:nvPr/>
          </p:nvGrpSpPr>
          <p:grpSpPr>
            <a:xfrm rot="2219984">
              <a:off x="-1772316" y="-1860620"/>
              <a:ext cx="3796561" cy="4039571"/>
              <a:chOff x="7558301" y="3163860"/>
              <a:chExt cx="3072638" cy="3269311"/>
            </a:xfrm>
          </p:grpSpPr>
          <p:sp>
            <p:nvSpPr>
              <p:cNvPr id="39" name="Google Shape;39;p4"/>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2" name="Google Shape;42;p4"/>
          <p:cNvSpPr txBox="1">
            <a:spLocks noGrp="1"/>
          </p:cNvSpPr>
          <p:nvPr>
            <p:ph type="body" idx="1"/>
          </p:nvPr>
        </p:nvSpPr>
        <p:spPr>
          <a:xfrm>
            <a:off x="6166367" y="2830800"/>
            <a:ext cx="4392800" cy="18504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it-IT"/>
              <a:t>Fare clic per modificare gli stili del testo dello schema</a:t>
            </a:r>
          </a:p>
        </p:txBody>
      </p:sp>
      <p:sp>
        <p:nvSpPr>
          <p:cNvPr id="43" name="Google Shape;43;p4"/>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206895644"/>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1" y="763"/>
            <a:ext cx="12192001" cy="6856476"/>
          </a:xfrm>
          <a:prstGeom prst="rect">
            <a:avLst/>
          </a:prstGeom>
          <a:noFill/>
          <a:ln>
            <a:noFill/>
          </a:ln>
        </p:spPr>
      </p:pic>
      <p:sp>
        <p:nvSpPr>
          <p:cNvPr id="24" name="Google Shape;24;p5"/>
          <p:cNvSpPr txBox="1">
            <a:spLocks noGrp="1"/>
          </p:cNvSpPr>
          <p:nvPr>
            <p:ph type="title"/>
          </p:nvPr>
        </p:nvSpPr>
        <p:spPr>
          <a:xfrm>
            <a:off x="2128933" y="4074163"/>
            <a:ext cx="3656800" cy="745200"/>
          </a:xfrm>
          <a:prstGeom prst="rect">
            <a:avLst/>
          </a:prstGeom>
        </p:spPr>
        <p:txBody>
          <a:bodyPr spcFirstLastPara="1" wrap="square" lIns="91425" tIns="91425" rIns="91425" bIns="91425" anchor="t" anchorCtr="0">
            <a:noAutofit/>
          </a:bodyPr>
          <a:lstStyle>
            <a:lvl1pPr lvl="0" algn="ctr">
              <a:spcBef>
                <a:spcPts val="0"/>
              </a:spcBef>
              <a:spcAft>
                <a:spcPts val="0"/>
              </a:spcAft>
              <a:buSzPts val="3300"/>
              <a:buNone/>
              <a:defRPr sz="3067" b="0">
                <a:solidFill>
                  <a:schemeClr val="accent2"/>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it-IT"/>
              <a:t>Fare clic per modificare lo stile del titolo dello schema</a:t>
            </a:r>
            <a:endParaRPr/>
          </a:p>
        </p:txBody>
      </p:sp>
      <p:sp>
        <p:nvSpPr>
          <p:cNvPr id="25" name="Google Shape;25;p5"/>
          <p:cNvSpPr txBox="1">
            <a:spLocks noGrp="1"/>
          </p:cNvSpPr>
          <p:nvPr>
            <p:ph type="title" idx="2"/>
          </p:nvPr>
        </p:nvSpPr>
        <p:spPr>
          <a:xfrm>
            <a:off x="6406329" y="4074163"/>
            <a:ext cx="36568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067" b="0">
                <a:solidFill>
                  <a:schemeClr val="accent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
        <p:nvSpPr>
          <p:cNvPr id="26" name="Google Shape;26;p5"/>
          <p:cNvSpPr txBox="1">
            <a:spLocks noGrp="1"/>
          </p:cNvSpPr>
          <p:nvPr>
            <p:ph type="subTitle" idx="1"/>
          </p:nvPr>
        </p:nvSpPr>
        <p:spPr>
          <a:xfrm>
            <a:off x="6564329" y="4724329"/>
            <a:ext cx="33408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27" name="Google Shape;27;p5"/>
          <p:cNvSpPr txBox="1">
            <a:spLocks noGrp="1"/>
          </p:cNvSpPr>
          <p:nvPr>
            <p:ph type="subTitle" idx="3"/>
          </p:nvPr>
        </p:nvSpPr>
        <p:spPr>
          <a:xfrm>
            <a:off x="2287167" y="4724329"/>
            <a:ext cx="33408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28" name="Google Shape;28;p5"/>
          <p:cNvSpPr txBox="1">
            <a:spLocks noGrp="1"/>
          </p:cNvSpPr>
          <p:nvPr>
            <p:ph type="title" idx="4"/>
          </p:nvPr>
        </p:nvSpPr>
        <p:spPr>
          <a:xfrm>
            <a:off x="934400" y="655767"/>
            <a:ext cx="10323200" cy="87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624994026"/>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t="29" b="19"/>
          <a:stretch/>
        </p:blipFill>
        <p:spPr>
          <a:xfrm>
            <a:off x="0" y="4829"/>
            <a:ext cx="12192000" cy="6848344"/>
          </a:xfrm>
          <a:prstGeom prst="rect">
            <a:avLst/>
          </a:prstGeom>
          <a:noFill/>
          <a:ln>
            <a:noFill/>
          </a:ln>
        </p:spPr>
      </p:pic>
      <p:sp>
        <p:nvSpPr>
          <p:cNvPr id="31" name="Google Shape;31;p6"/>
          <p:cNvSpPr txBox="1">
            <a:spLocks noGrp="1"/>
          </p:cNvSpPr>
          <p:nvPr>
            <p:ph type="title"/>
          </p:nvPr>
        </p:nvSpPr>
        <p:spPr>
          <a:xfrm>
            <a:off x="934400" y="655767"/>
            <a:ext cx="10323200" cy="87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309844036"/>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flipH="1">
            <a:off x="1" y="763"/>
            <a:ext cx="12192001" cy="6856476"/>
          </a:xfrm>
          <a:prstGeom prst="rect">
            <a:avLst/>
          </a:prstGeom>
          <a:noFill/>
          <a:ln>
            <a:noFill/>
          </a:ln>
        </p:spPr>
      </p:pic>
      <p:sp>
        <p:nvSpPr>
          <p:cNvPr id="34" name="Google Shape;34;p7"/>
          <p:cNvSpPr txBox="1">
            <a:spLocks noGrp="1"/>
          </p:cNvSpPr>
          <p:nvPr>
            <p:ph type="title"/>
          </p:nvPr>
        </p:nvSpPr>
        <p:spPr>
          <a:xfrm>
            <a:off x="6725600" y="1554533"/>
            <a:ext cx="3912400" cy="86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it-IT"/>
              <a:t>Fare clic per modificare lo stile del titolo dello schema</a:t>
            </a:r>
            <a:endParaRPr/>
          </a:p>
        </p:txBody>
      </p:sp>
      <p:sp>
        <p:nvSpPr>
          <p:cNvPr id="35" name="Google Shape;35;p7"/>
          <p:cNvSpPr txBox="1">
            <a:spLocks noGrp="1"/>
          </p:cNvSpPr>
          <p:nvPr>
            <p:ph type="body" idx="1"/>
          </p:nvPr>
        </p:nvSpPr>
        <p:spPr>
          <a:xfrm>
            <a:off x="6725600" y="2421200"/>
            <a:ext cx="3912400" cy="2866000"/>
          </a:xfrm>
          <a:prstGeom prst="rect">
            <a:avLst/>
          </a:prstGeom>
        </p:spPr>
        <p:txBody>
          <a:bodyPr spcFirstLastPara="1" wrap="square" lIns="91425" tIns="91425" rIns="91425" bIns="91425" anchor="t" anchorCtr="0">
            <a:noAutofit/>
          </a:bodyPr>
          <a:lstStyle>
            <a:lvl1pPr marL="609585" lvl="0" indent="-440256" algn="ctr">
              <a:lnSpc>
                <a:spcPct val="100000"/>
              </a:lnSpc>
              <a:spcBef>
                <a:spcPts val="0"/>
              </a:spcBef>
              <a:spcAft>
                <a:spcPts val="0"/>
              </a:spcAft>
              <a:buSzPts val="1600"/>
              <a:buChar char="●"/>
              <a:defRPr b="0"/>
            </a:lvl1pPr>
            <a:lvl2pPr marL="1219170" lvl="1" indent="-423323">
              <a:spcBef>
                <a:spcPts val="0"/>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it-IT"/>
              <a:t>Fare clic per modificare gli stili del testo dello schema</a:t>
            </a:r>
          </a:p>
        </p:txBody>
      </p:sp>
    </p:spTree>
    <p:extLst>
      <p:ext uri="{BB962C8B-B14F-4D97-AF65-F5344CB8AC3E}">
        <p14:creationId xmlns:p14="http://schemas.microsoft.com/office/powerpoint/2010/main" val="1173244236"/>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l="59" r="59"/>
          <a:stretch/>
        </p:blipFill>
        <p:spPr>
          <a:xfrm>
            <a:off x="1" y="763"/>
            <a:ext cx="12192001" cy="6856476"/>
          </a:xfrm>
          <a:prstGeom prst="rect">
            <a:avLst/>
          </a:prstGeom>
          <a:noFill/>
          <a:ln>
            <a:noFill/>
          </a:ln>
        </p:spPr>
      </p:pic>
      <p:sp>
        <p:nvSpPr>
          <p:cNvPr id="38" name="Google Shape;38;p8"/>
          <p:cNvSpPr txBox="1">
            <a:spLocks noGrp="1"/>
          </p:cNvSpPr>
          <p:nvPr>
            <p:ph type="title"/>
          </p:nvPr>
        </p:nvSpPr>
        <p:spPr>
          <a:xfrm>
            <a:off x="2498933" y="1695800"/>
            <a:ext cx="7194000" cy="34664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None/>
              <a:defRPr sz="10666" b="0"/>
            </a:lvl1pPr>
            <a:lvl2pPr lvl="1" algn="ctr" rtl="0">
              <a:lnSpc>
                <a:spcPct val="90000"/>
              </a:lnSpc>
              <a:spcBef>
                <a:spcPts val="0"/>
              </a:spcBef>
              <a:spcAft>
                <a:spcPts val="0"/>
              </a:spcAft>
              <a:buNone/>
              <a:defRPr sz="10666" b="0"/>
            </a:lvl2pPr>
            <a:lvl3pPr lvl="2" algn="ctr" rtl="0">
              <a:lnSpc>
                <a:spcPct val="90000"/>
              </a:lnSpc>
              <a:spcBef>
                <a:spcPts val="0"/>
              </a:spcBef>
              <a:spcAft>
                <a:spcPts val="0"/>
              </a:spcAft>
              <a:buNone/>
              <a:defRPr sz="10666" b="0"/>
            </a:lvl3pPr>
            <a:lvl4pPr lvl="3" algn="ctr" rtl="0">
              <a:lnSpc>
                <a:spcPct val="90000"/>
              </a:lnSpc>
              <a:spcBef>
                <a:spcPts val="0"/>
              </a:spcBef>
              <a:spcAft>
                <a:spcPts val="0"/>
              </a:spcAft>
              <a:buNone/>
              <a:defRPr sz="10666" b="0"/>
            </a:lvl4pPr>
            <a:lvl5pPr lvl="4" algn="ctr" rtl="0">
              <a:lnSpc>
                <a:spcPct val="90000"/>
              </a:lnSpc>
              <a:spcBef>
                <a:spcPts val="0"/>
              </a:spcBef>
              <a:spcAft>
                <a:spcPts val="0"/>
              </a:spcAft>
              <a:buNone/>
              <a:defRPr sz="10666" b="0"/>
            </a:lvl5pPr>
            <a:lvl6pPr lvl="5" algn="ctr" rtl="0">
              <a:lnSpc>
                <a:spcPct val="90000"/>
              </a:lnSpc>
              <a:spcBef>
                <a:spcPts val="0"/>
              </a:spcBef>
              <a:spcAft>
                <a:spcPts val="0"/>
              </a:spcAft>
              <a:buNone/>
              <a:defRPr sz="10666" b="0"/>
            </a:lvl6pPr>
            <a:lvl7pPr lvl="6" algn="ctr" rtl="0">
              <a:lnSpc>
                <a:spcPct val="90000"/>
              </a:lnSpc>
              <a:spcBef>
                <a:spcPts val="0"/>
              </a:spcBef>
              <a:spcAft>
                <a:spcPts val="0"/>
              </a:spcAft>
              <a:buNone/>
              <a:defRPr sz="10666" b="0"/>
            </a:lvl7pPr>
            <a:lvl8pPr lvl="7" algn="ctr" rtl="0">
              <a:lnSpc>
                <a:spcPct val="90000"/>
              </a:lnSpc>
              <a:spcBef>
                <a:spcPts val="0"/>
              </a:spcBef>
              <a:spcAft>
                <a:spcPts val="0"/>
              </a:spcAft>
              <a:buNone/>
              <a:defRPr sz="10666" b="0"/>
            </a:lvl8pPr>
            <a:lvl9pPr lvl="8" algn="ctr" rtl="0">
              <a:lnSpc>
                <a:spcPct val="90000"/>
              </a:lnSpc>
              <a:spcBef>
                <a:spcPts val="0"/>
              </a:spcBef>
              <a:spcAft>
                <a:spcPts val="0"/>
              </a:spcAft>
              <a:buNone/>
              <a:defRPr sz="10666" b="0"/>
            </a:lvl9pPr>
          </a:lstStyle>
          <a:p>
            <a:r>
              <a:rPr lang="it-IT"/>
              <a:t>Fare clic per modificare lo stile del titolo dello schema</a:t>
            </a:r>
            <a:endParaRPr/>
          </a:p>
        </p:txBody>
      </p:sp>
    </p:spTree>
    <p:extLst>
      <p:ext uri="{BB962C8B-B14F-4D97-AF65-F5344CB8AC3E}">
        <p14:creationId xmlns:p14="http://schemas.microsoft.com/office/powerpoint/2010/main" val="3100730308"/>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pic>
        <p:nvPicPr>
          <p:cNvPr id="40" name="Google Shape;40;p9"/>
          <p:cNvPicPr preferRelativeResize="0"/>
          <p:nvPr/>
        </p:nvPicPr>
        <p:blipFill rotWithShape="1">
          <a:blip r:embed="rId2">
            <a:alphaModFix/>
          </a:blip>
          <a:srcRect l="89" r="99"/>
          <a:stretch/>
        </p:blipFill>
        <p:spPr>
          <a:xfrm>
            <a:off x="0" y="763"/>
            <a:ext cx="12192000" cy="6856476"/>
          </a:xfrm>
          <a:prstGeom prst="rect">
            <a:avLst/>
          </a:prstGeom>
          <a:noFill/>
          <a:ln>
            <a:noFill/>
          </a:ln>
        </p:spPr>
      </p:pic>
      <p:sp>
        <p:nvSpPr>
          <p:cNvPr id="41" name="Google Shape;41;p9"/>
          <p:cNvSpPr txBox="1">
            <a:spLocks noGrp="1"/>
          </p:cNvSpPr>
          <p:nvPr>
            <p:ph type="title"/>
          </p:nvPr>
        </p:nvSpPr>
        <p:spPr>
          <a:xfrm>
            <a:off x="934400" y="1469533"/>
            <a:ext cx="5161600" cy="1029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it-IT"/>
              <a:t>Fare clic per modificare lo stile del titolo dello schema</a:t>
            </a:r>
            <a:endParaRPr/>
          </a:p>
        </p:txBody>
      </p:sp>
      <p:sp>
        <p:nvSpPr>
          <p:cNvPr id="42" name="Google Shape;42;p9"/>
          <p:cNvSpPr txBox="1">
            <a:spLocks noGrp="1"/>
          </p:cNvSpPr>
          <p:nvPr>
            <p:ph type="subTitle" idx="1"/>
          </p:nvPr>
        </p:nvSpPr>
        <p:spPr>
          <a:xfrm>
            <a:off x="934400" y="2499233"/>
            <a:ext cx="5161600" cy="19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Tree>
    <p:extLst>
      <p:ext uri="{BB962C8B-B14F-4D97-AF65-F5344CB8AC3E}">
        <p14:creationId xmlns:p14="http://schemas.microsoft.com/office/powerpoint/2010/main" val="3207087507"/>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934400" y="928127"/>
            <a:ext cx="2952000" cy="2486400"/>
          </a:xfrm>
          <a:prstGeom prst="rect">
            <a:avLst/>
          </a:prstGeom>
          <a:noFill/>
        </p:spPr>
        <p:txBody>
          <a:bodyPr spcFirstLastPara="1" wrap="square" lIns="91425" tIns="91425" rIns="91425" bIns="91425" anchor="ctr" anchorCtr="0">
            <a:noAutofit/>
          </a:bodyPr>
          <a:lstStyle>
            <a:lvl1pPr lvl="0" rtl="0">
              <a:spcBef>
                <a:spcPts val="0"/>
              </a:spcBef>
              <a:spcAft>
                <a:spcPts val="0"/>
              </a:spcAft>
              <a:buNone/>
              <a:defRPr b="0"/>
            </a:lvl1pPr>
            <a:lvl2pPr lvl="1" rtl="0">
              <a:spcBef>
                <a:spcPts val="0"/>
              </a:spcBef>
              <a:spcAft>
                <a:spcPts val="0"/>
              </a:spcAft>
              <a:buNone/>
              <a:defRPr b="0"/>
            </a:lvl2pPr>
            <a:lvl3pPr lvl="2" rtl="0">
              <a:spcBef>
                <a:spcPts val="0"/>
              </a:spcBef>
              <a:spcAft>
                <a:spcPts val="0"/>
              </a:spcAft>
              <a:buNone/>
              <a:defRPr b="0"/>
            </a:lvl3pPr>
            <a:lvl4pPr lvl="3" rtl="0">
              <a:spcBef>
                <a:spcPts val="0"/>
              </a:spcBef>
              <a:spcAft>
                <a:spcPts val="0"/>
              </a:spcAft>
              <a:buNone/>
              <a:defRPr b="0"/>
            </a:lvl4pPr>
            <a:lvl5pPr lvl="4" rtl="0">
              <a:spcBef>
                <a:spcPts val="0"/>
              </a:spcBef>
              <a:spcAft>
                <a:spcPts val="0"/>
              </a:spcAft>
              <a:buNone/>
              <a:defRPr b="0"/>
            </a:lvl5pPr>
            <a:lvl6pPr lvl="5" rtl="0">
              <a:spcBef>
                <a:spcPts val="0"/>
              </a:spcBef>
              <a:spcAft>
                <a:spcPts val="0"/>
              </a:spcAft>
              <a:buNone/>
              <a:defRPr b="0"/>
            </a:lvl6pPr>
            <a:lvl7pPr lvl="6" rtl="0">
              <a:spcBef>
                <a:spcPts val="0"/>
              </a:spcBef>
              <a:spcAft>
                <a:spcPts val="0"/>
              </a:spcAft>
              <a:buNone/>
              <a:defRPr b="0"/>
            </a:lvl7pPr>
            <a:lvl8pPr lvl="7" rtl="0">
              <a:spcBef>
                <a:spcPts val="0"/>
              </a:spcBef>
              <a:spcAft>
                <a:spcPts val="0"/>
              </a:spcAft>
              <a:buNone/>
              <a:defRPr b="0"/>
            </a:lvl8pPr>
            <a:lvl9pPr lvl="8" rtl="0">
              <a:spcBef>
                <a:spcPts val="0"/>
              </a:spcBef>
              <a:spcAft>
                <a:spcPts val="0"/>
              </a:spcAft>
              <a:buNone/>
              <a:defRPr b="0"/>
            </a:lvl9pPr>
          </a:lstStyle>
          <a:p>
            <a:r>
              <a:rPr lang="it-IT"/>
              <a:t>Fare clic per modificare lo stile del titolo dello schema</a:t>
            </a:r>
            <a:endParaRPr/>
          </a:p>
        </p:txBody>
      </p:sp>
      <p:grpSp>
        <p:nvGrpSpPr>
          <p:cNvPr id="45" name="Google Shape;45;p10"/>
          <p:cNvGrpSpPr/>
          <p:nvPr/>
        </p:nvGrpSpPr>
        <p:grpSpPr>
          <a:xfrm rot="-314594">
            <a:off x="930539" y="4851798"/>
            <a:ext cx="7223903" cy="6002217"/>
            <a:chOff x="-3" y="3778988"/>
            <a:chExt cx="4902105" cy="4073075"/>
          </a:xfrm>
        </p:grpSpPr>
        <p:sp>
          <p:nvSpPr>
            <p:cNvPr id="46" name="Google Shape;46;p10"/>
            <p:cNvSpPr/>
            <p:nvPr/>
          </p:nvSpPr>
          <p:spPr>
            <a:xfrm rot="10800000" flipH="1">
              <a:off x="-3" y="3778988"/>
              <a:ext cx="4902105" cy="4073075"/>
            </a:xfrm>
            <a:custGeom>
              <a:avLst/>
              <a:gdLst/>
              <a:ahLst/>
              <a:cxnLst/>
              <a:rect l="l" t="t" r="r" b="b"/>
              <a:pathLst>
                <a:path w="175624" h="162923" extrusionOk="0">
                  <a:moveTo>
                    <a:pt x="0" y="1462"/>
                  </a:moveTo>
                  <a:lnTo>
                    <a:pt x="0" y="115835"/>
                  </a:lnTo>
                  <a:lnTo>
                    <a:pt x="81560" y="162923"/>
                  </a:lnTo>
                  <a:lnTo>
                    <a:pt x="175624" y="0"/>
                  </a:lnTo>
                  <a:close/>
                </a:path>
              </a:pathLst>
            </a:custGeom>
            <a:gradFill>
              <a:gsLst>
                <a:gs pos="0">
                  <a:schemeClr val="lt1"/>
                </a:gs>
                <a:gs pos="100000">
                  <a:schemeClr val="dk2"/>
                </a:gs>
              </a:gsLst>
              <a:lin ang="5400700" scaled="0"/>
            </a:gradFill>
            <a:ln w="38100" cap="flat" cmpd="sng">
              <a:solidFill>
                <a:schemeClr val="accent2"/>
              </a:solidFill>
              <a:prstDash val="solid"/>
              <a:round/>
              <a:headEnd type="none" w="med" len="med"/>
              <a:tailEnd type="none" w="med" len="med"/>
            </a:ln>
          </p:spPr>
        </p:sp>
        <p:sp>
          <p:nvSpPr>
            <p:cNvPr id="47" name="Google Shape;47;p10"/>
            <p:cNvSpPr/>
            <p:nvPr/>
          </p:nvSpPr>
          <p:spPr>
            <a:xfrm rot="-1634205" flipH="1">
              <a:off x="825795" y="4207100"/>
              <a:ext cx="1121555" cy="64135"/>
            </a:xfrm>
            <a:prstGeom prst="ellipse">
              <a:avLst/>
            </a:prstGeom>
            <a:gradFill>
              <a:gsLst>
                <a:gs pos="0">
                  <a:srgbClr val="DED0BB"/>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8" name="Google Shape;48;p10"/>
          <p:cNvGrpSpPr/>
          <p:nvPr/>
        </p:nvGrpSpPr>
        <p:grpSpPr>
          <a:xfrm rot="899893">
            <a:off x="-1684718" y="-1017825"/>
            <a:ext cx="7666879" cy="8530820"/>
            <a:chOff x="-2725550" y="-834739"/>
            <a:chExt cx="5203067" cy="5789374"/>
          </a:xfrm>
        </p:grpSpPr>
        <p:sp>
          <p:nvSpPr>
            <p:cNvPr id="49" name="Google Shape;49;p10"/>
            <p:cNvSpPr/>
            <p:nvPr/>
          </p:nvSpPr>
          <p:spPr>
            <a:xfrm rot="-6300050" flipH="1">
              <a:off x="-2575178" y="23471"/>
              <a:ext cx="4902323" cy="4072953"/>
            </a:xfrm>
            <a:custGeom>
              <a:avLst/>
              <a:gdLst/>
              <a:ahLst/>
              <a:cxnLst/>
              <a:rect l="l" t="t" r="r" b="b"/>
              <a:pathLst>
                <a:path w="175624" h="162923" extrusionOk="0">
                  <a:moveTo>
                    <a:pt x="0" y="1462"/>
                  </a:moveTo>
                  <a:lnTo>
                    <a:pt x="0" y="115835"/>
                  </a:lnTo>
                  <a:lnTo>
                    <a:pt x="81560" y="162923"/>
                  </a:lnTo>
                  <a:lnTo>
                    <a:pt x="175624" y="0"/>
                  </a:lnTo>
                  <a:close/>
                </a:path>
              </a:pathLst>
            </a:custGeom>
            <a:gradFill>
              <a:gsLst>
                <a:gs pos="0">
                  <a:schemeClr val="lt1"/>
                </a:gs>
                <a:gs pos="100000">
                  <a:schemeClr val="dk2"/>
                </a:gs>
              </a:gsLst>
              <a:lin ang="5400700" scaled="0"/>
            </a:gradFill>
            <a:ln w="38100" cap="flat" cmpd="sng">
              <a:solidFill>
                <a:schemeClr val="accent2"/>
              </a:solidFill>
              <a:prstDash val="solid"/>
              <a:round/>
              <a:headEnd type="none" w="med" len="med"/>
              <a:tailEnd type="none" w="med" len="med"/>
            </a:ln>
          </p:spPr>
        </p:sp>
        <p:sp>
          <p:nvSpPr>
            <p:cNvPr id="50" name="Google Shape;50;p10"/>
            <p:cNvSpPr/>
            <p:nvPr/>
          </p:nvSpPr>
          <p:spPr>
            <a:xfrm rot="7938030" flipH="1">
              <a:off x="38884" y="2655423"/>
              <a:ext cx="1121514" cy="64133"/>
            </a:xfrm>
            <a:prstGeom prst="ellipse">
              <a:avLst/>
            </a:prstGeom>
            <a:gradFill>
              <a:gsLst>
                <a:gs pos="0">
                  <a:srgbClr val="DED0BB"/>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10"/>
            <p:cNvSpPr/>
            <p:nvPr/>
          </p:nvSpPr>
          <p:spPr>
            <a:xfrm rot="2876940" flipH="1">
              <a:off x="718010" y="759910"/>
              <a:ext cx="1121542" cy="64154"/>
            </a:xfrm>
            <a:prstGeom prst="ellipse">
              <a:avLst/>
            </a:prstGeom>
            <a:gradFill>
              <a:gsLst>
                <a:gs pos="0">
                  <a:srgbClr val="DED0BB"/>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82203490"/>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pic>
        <p:nvPicPr>
          <p:cNvPr id="53" name="Google Shape;53;p11"/>
          <p:cNvPicPr preferRelativeResize="0"/>
          <p:nvPr/>
        </p:nvPicPr>
        <p:blipFill rotWithShape="1">
          <a:blip r:embed="rId2">
            <a:alphaModFix/>
          </a:blip>
          <a:srcRect/>
          <a:stretch/>
        </p:blipFill>
        <p:spPr>
          <a:xfrm>
            <a:off x="1" y="4830"/>
            <a:ext cx="12192001" cy="6848343"/>
          </a:xfrm>
          <a:prstGeom prst="rect">
            <a:avLst/>
          </a:prstGeom>
          <a:noFill/>
          <a:ln>
            <a:noFill/>
          </a:ln>
        </p:spPr>
      </p:pic>
      <p:sp>
        <p:nvSpPr>
          <p:cNvPr id="54" name="Google Shape;54;p11"/>
          <p:cNvSpPr txBox="1">
            <a:spLocks noGrp="1"/>
          </p:cNvSpPr>
          <p:nvPr>
            <p:ph type="title" hasCustomPrompt="1"/>
          </p:nvPr>
        </p:nvSpPr>
        <p:spPr>
          <a:xfrm>
            <a:off x="1694203" y="1993584"/>
            <a:ext cx="8803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b="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5" name="Google Shape;55;p11"/>
          <p:cNvSpPr txBox="1">
            <a:spLocks noGrp="1"/>
          </p:cNvSpPr>
          <p:nvPr>
            <p:ph type="subTitle" idx="1"/>
          </p:nvPr>
        </p:nvSpPr>
        <p:spPr>
          <a:xfrm>
            <a:off x="1742177" y="4326820"/>
            <a:ext cx="87076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b="0"/>
            </a:lvl1pPr>
            <a:lvl2pPr lvl="1" algn="ctr" rtl="0">
              <a:lnSpc>
                <a:spcPct val="100000"/>
              </a:lnSpc>
              <a:spcBef>
                <a:spcPts val="0"/>
              </a:spcBef>
              <a:spcAft>
                <a:spcPts val="0"/>
              </a:spcAft>
              <a:buNone/>
              <a:defRPr b="0"/>
            </a:lvl2pPr>
            <a:lvl3pPr lvl="2" algn="ctr" rtl="0">
              <a:lnSpc>
                <a:spcPct val="100000"/>
              </a:lnSpc>
              <a:spcBef>
                <a:spcPts val="0"/>
              </a:spcBef>
              <a:spcAft>
                <a:spcPts val="0"/>
              </a:spcAft>
              <a:buNone/>
              <a:defRPr b="0"/>
            </a:lvl3pPr>
            <a:lvl4pPr lvl="3" algn="ctr" rtl="0">
              <a:lnSpc>
                <a:spcPct val="100000"/>
              </a:lnSpc>
              <a:spcBef>
                <a:spcPts val="0"/>
              </a:spcBef>
              <a:spcAft>
                <a:spcPts val="0"/>
              </a:spcAft>
              <a:buNone/>
              <a:defRPr b="0"/>
            </a:lvl4pPr>
            <a:lvl5pPr lvl="4" algn="ctr" rtl="0">
              <a:lnSpc>
                <a:spcPct val="100000"/>
              </a:lnSpc>
              <a:spcBef>
                <a:spcPts val="0"/>
              </a:spcBef>
              <a:spcAft>
                <a:spcPts val="0"/>
              </a:spcAft>
              <a:buNone/>
              <a:defRPr b="0"/>
            </a:lvl5pPr>
            <a:lvl6pPr lvl="5" algn="ctr" rtl="0">
              <a:lnSpc>
                <a:spcPct val="100000"/>
              </a:lnSpc>
              <a:spcBef>
                <a:spcPts val="0"/>
              </a:spcBef>
              <a:spcAft>
                <a:spcPts val="0"/>
              </a:spcAft>
              <a:buNone/>
              <a:defRPr b="0"/>
            </a:lvl6pPr>
            <a:lvl7pPr lvl="6" algn="ctr" rtl="0">
              <a:lnSpc>
                <a:spcPct val="100000"/>
              </a:lnSpc>
              <a:spcBef>
                <a:spcPts val="0"/>
              </a:spcBef>
              <a:spcAft>
                <a:spcPts val="0"/>
              </a:spcAft>
              <a:buNone/>
              <a:defRPr b="0"/>
            </a:lvl7pPr>
            <a:lvl8pPr lvl="7" algn="ctr" rtl="0">
              <a:lnSpc>
                <a:spcPct val="100000"/>
              </a:lnSpc>
              <a:spcBef>
                <a:spcPts val="0"/>
              </a:spcBef>
              <a:spcAft>
                <a:spcPts val="0"/>
              </a:spcAft>
              <a:buNone/>
              <a:defRPr b="0"/>
            </a:lvl8pPr>
            <a:lvl9pPr lvl="8" algn="ctr" rtl="0">
              <a:lnSpc>
                <a:spcPct val="100000"/>
              </a:lnSpc>
              <a:spcBef>
                <a:spcPts val="0"/>
              </a:spcBef>
              <a:spcAft>
                <a:spcPts val="0"/>
              </a:spcAft>
              <a:buNone/>
              <a:defRPr b="0"/>
            </a:lvl9pPr>
          </a:lstStyle>
          <a:p>
            <a:r>
              <a:rPr lang="it-IT"/>
              <a:t>Fare clic per modificare lo stile del sottotitolo dello schema</a:t>
            </a:r>
            <a:endParaRPr/>
          </a:p>
        </p:txBody>
      </p:sp>
    </p:spTree>
    <p:extLst>
      <p:ext uri="{BB962C8B-B14F-4D97-AF65-F5344CB8AC3E}">
        <p14:creationId xmlns:p14="http://schemas.microsoft.com/office/powerpoint/2010/main" val="3870431470"/>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5017143"/>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
        <p:cNvGrpSpPr/>
        <p:nvPr/>
      </p:nvGrpSpPr>
      <p:grpSpPr>
        <a:xfrm>
          <a:off x="0" y="0"/>
          <a:ext cx="0" cy="0"/>
          <a:chOff x="0" y="0"/>
          <a:chExt cx="0" cy="0"/>
        </a:xfrm>
      </p:grpSpPr>
      <p:pic>
        <p:nvPicPr>
          <p:cNvPr id="58" name="Google Shape;58;p13"/>
          <p:cNvPicPr preferRelativeResize="0"/>
          <p:nvPr/>
        </p:nvPicPr>
        <p:blipFill rotWithShape="1">
          <a:blip r:embed="rId2">
            <a:alphaModFix/>
          </a:blip>
          <a:srcRect t="59" b="59"/>
          <a:stretch/>
        </p:blipFill>
        <p:spPr>
          <a:xfrm>
            <a:off x="1" y="4829"/>
            <a:ext cx="12192001" cy="6848344"/>
          </a:xfrm>
          <a:prstGeom prst="rect">
            <a:avLst/>
          </a:prstGeom>
          <a:noFill/>
          <a:ln>
            <a:noFill/>
          </a:ln>
        </p:spPr>
      </p:pic>
      <p:sp>
        <p:nvSpPr>
          <p:cNvPr id="59" name="Google Shape;59;p13"/>
          <p:cNvSpPr txBox="1">
            <a:spLocks noGrp="1"/>
          </p:cNvSpPr>
          <p:nvPr>
            <p:ph type="subTitle" idx="1"/>
          </p:nvPr>
        </p:nvSpPr>
        <p:spPr>
          <a:xfrm>
            <a:off x="3178192" y="5565208"/>
            <a:ext cx="25700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60" name="Google Shape;60;p13"/>
          <p:cNvSpPr txBox="1">
            <a:spLocks noGrp="1"/>
          </p:cNvSpPr>
          <p:nvPr>
            <p:ph type="subTitle" idx="2"/>
          </p:nvPr>
        </p:nvSpPr>
        <p:spPr>
          <a:xfrm>
            <a:off x="6443843" y="5565208"/>
            <a:ext cx="25700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61" name="Google Shape;61;p13"/>
          <p:cNvSpPr txBox="1">
            <a:spLocks noGrp="1"/>
          </p:cNvSpPr>
          <p:nvPr>
            <p:ph type="title" hasCustomPrompt="1"/>
          </p:nvPr>
        </p:nvSpPr>
        <p:spPr>
          <a:xfrm>
            <a:off x="3354299" y="2192609"/>
            <a:ext cx="2217600" cy="90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5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2" name="Google Shape;62;p13"/>
          <p:cNvSpPr txBox="1">
            <a:spLocks noGrp="1"/>
          </p:cNvSpPr>
          <p:nvPr>
            <p:ph type="title" idx="3" hasCustomPrompt="1"/>
          </p:nvPr>
        </p:nvSpPr>
        <p:spPr>
          <a:xfrm>
            <a:off x="6619945" y="2192609"/>
            <a:ext cx="2217600" cy="90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5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3" name="Google Shape;63;p13"/>
          <p:cNvSpPr txBox="1">
            <a:spLocks noGrp="1"/>
          </p:cNvSpPr>
          <p:nvPr>
            <p:ph type="title" idx="4" hasCustomPrompt="1"/>
          </p:nvPr>
        </p:nvSpPr>
        <p:spPr>
          <a:xfrm>
            <a:off x="3354299" y="4407180"/>
            <a:ext cx="2217600" cy="8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5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4" name="Google Shape;64;p13"/>
          <p:cNvSpPr txBox="1">
            <a:spLocks noGrp="1"/>
          </p:cNvSpPr>
          <p:nvPr>
            <p:ph type="title" idx="5" hasCustomPrompt="1"/>
          </p:nvPr>
        </p:nvSpPr>
        <p:spPr>
          <a:xfrm>
            <a:off x="6619945" y="4407189"/>
            <a:ext cx="2217600" cy="8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5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 name="Google Shape;65;p13"/>
          <p:cNvSpPr txBox="1">
            <a:spLocks noGrp="1"/>
          </p:cNvSpPr>
          <p:nvPr>
            <p:ph type="subTitle" idx="6"/>
          </p:nvPr>
        </p:nvSpPr>
        <p:spPr>
          <a:xfrm>
            <a:off x="3053951" y="2931141"/>
            <a:ext cx="28184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66" name="Google Shape;66;p13"/>
          <p:cNvSpPr txBox="1">
            <a:spLocks noGrp="1"/>
          </p:cNvSpPr>
          <p:nvPr>
            <p:ph type="subTitle" idx="7"/>
          </p:nvPr>
        </p:nvSpPr>
        <p:spPr>
          <a:xfrm>
            <a:off x="6319651" y="2931175"/>
            <a:ext cx="28184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67" name="Google Shape;67;p13"/>
          <p:cNvSpPr txBox="1">
            <a:spLocks noGrp="1"/>
          </p:cNvSpPr>
          <p:nvPr>
            <p:ph type="subTitle" idx="8"/>
          </p:nvPr>
        </p:nvSpPr>
        <p:spPr>
          <a:xfrm>
            <a:off x="6319651" y="5099808"/>
            <a:ext cx="28184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68" name="Google Shape;68;p13"/>
          <p:cNvSpPr txBox="1">
            <a:spLocks noGrp="1"/>
          </p:cNvSpPr>
          <p:nvPr>
            <p:ph type="subTitle" idx="9"/>
          </p:nvPr>
        </p:nvSpPr>
        <p:spPr>
          <a:xfrm>
            <a:off x="3178192" y="3393368"/>
            <a:ext cx="25700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69" name="Google Shape;69;p13"/>
          <p:cNvSpPr txBox="1">
            <a:spLocks noGrp="1"/>
          </p:cNvSpPr>
          <p:nvPr>
            <p:ph type="subTitle" idx="13"/>
          </p:nvPr>
        </p:nvSpPr>
        <p:spPr>
          <a:xfrm>
            <a:off x="6443843" y="3391041"/>
            <a:ext cx="25700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70" name="Google Shape;70;p13"/>
          <p:cNvSpPr txBox="1">
            <a:spLocks noGrp="1"/>
          </p:cNvSpPr>
          <p:nvPr>
            <p:ph type="subTitle" idx="14"/>
          </p:nvPr>
        </p:nvSpPr>
        <p:spPr>
          <a:xfrm>
            <a:off x="3053951" y="5099807"/>
            <a:ext cx="2818400" cy="4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71" name="Google Shape;71;p13"/>
          <p:cNvSpPr txBox="1">
            <a:spLocks noGrp="1"/>
          </p:cNvSpPr>
          <p:nvPr>
            <p:ph type="title" idx="15"/>
          </p:nvPr>
        </p:nvSpPr>
        <p:spPr>
          <a:xfrm>
            <a:off x="934400" y="655767"/>
            <a:ext cx="10323200" cy="87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944625899"/>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a:stretch/>
        </p:blipFill>
        <p:spPr>
          <a:xfrm flipH="1">
            <a:off x="1" y="4830"/>
            <a:ext cx="12192001" cy="6848343"/>
          </a:xfrm>
          <a:prstGeom prst="rect">
            <a:avLst/>
          </a:prstGeom>
          <a:noFill/>
          <a:ln>
            <a:noFill/>
          </a:ln>
        </p:spPr>
      </p:pic>
      <p:sp>
        <p:nvSpPr>
          <p:cNvPr id="74" name="Google Shape;74;p14"/>
          <p:cNvSpPr txBox="1">
            <a:spLocks noGrp="1"/>
          </p:cNvSpPr>
          <p:nvPr>
            <p:ph type="title"/>
          </p:nvPr>
        </p:nvSpPr>
        <p:spPr>
          <a:xfrm>
            <a:off x="3715533" y="3427725"/>
            <a:ext cx="4760800" cy="134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3300"/>
              <a:buNone/>
              <a:defRPr sz="6667" b="0"/>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r>
              <a:rPr lang="it-IT"/>
              <a:t>Fare clic per modificare lo stile del titolo dello schema</a:t>
            </a:r>
            <a:endParaRPr/>
          </a:p>
        </p:txBody>
      </p:sp>
      <p:sp>
        <p:nvSpPr>
          <p:cNvPr id="75" name="Google Shape;75;p14"/>
          <p:cNvSpPr txBox="1">
            <a:spLocks noGrp="1"/>
          </p:cNvSpPr>
          <p:nvPr>
            <p:ph type="title" idx="2" hasCustomPrompt="1"/>
          </p:nvPr>
        </p:nvSpPr>
        <p:spPr>
          <a:xfrm>
            <a:off x="5062800" y="1756253"/>
            <a:ext cx="2066400" cy="21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13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6" name="Google Shape;76;p14"/>
          <p:cNvSpPr txBox="1">
            <a:spLocks noGrp="1"/>
          </p:cNvSpPr>
          <p:nvPr>
            <p:ph type="subTitle" idx="1"/>
          </p:nvPr>
        </p:nvSpPr>
        <p:spPr>
          <a:xfrm>
            <a:off x="3612300" y="4564145"/>
            <a:ext cx="4967600" cy="53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b="0"/>
            </a:lvl1pPr>
            <a:lvl2pPr lvl="1" algn="ctr" rtl="0">
              <a:lnSpc>
                <a:spcPct val="100000"/>
              </a:lnSpc>
              <a:spcBef>
                <a:spcPts val="0"/>
              </a:spcBef>
              <a:spcAft>
                <a:spcPts val="0"/>
              </a:spcAft>
              <a:buNone/>
              <a:defRPr sz="1867" b="0"/>
            </a:lvl2pPr>
            <a:lvl3pPr lvl="2" algn="ctr" rtl="0">
              <a:lnSpc>
                <a:spcPct val="100000"/>
              </a:lnSpc>
              <a:spcBef>
                <a:spcPts val="0"/>
              </a:spcBef>
              <a:spcAft>
                <a:spcPts val="0"/>
              </a:spcAft>
              <a:buNone/>
              <a:defRPr sz="1867" b="0"/>
            </a:lvl3pPr>
            <a:lvl4pPr lvl="3" algn="ctr" rtl="0">
              <a:lnSpc>
                <a:spcPct val="100000"/>
              </a:lnSpc>
              <a:spcBef>
                <a:spcPts val="0"/>
              </a:spcBef>
              <a:spcAft>
                <a:spcPts val="0"/>
              </a:spcAft>
              <a:buNone/>
              <a:defRPr sz="1867" b="0"/>
            </a:lvl4pPr>
            <a:lvl5pPr lvl="4" algn="ctr" rtl="0">
              <a:lnSpc>
                <a:spcPct val="100000"/>
              </a:lnSpc>
              <a:spcBef>
                <a:spcPts val="0"/>
              </a:spcBef>
              <a:spcAft>
                <a:spcPts val="0"/>
              </a:spcAft>
              <a:buNone/>
              <a:defRPr sz="1867" b="0"/>
            </a:lvl5pPr>
            <a:lvl6pPr lvl="5" algn="ctr" rtl="0">
              <a:lnSpc>
                <a:spcPct val="100000"/>
              </a:lnSpc>
              <a:spcBef>
                <a:spcPts val="0"/>
              </a:spcBef>
              <a:spcAft>
                <a:spcPts val="0"/>
              </a:spcAft>
              <a:buNone/>
              <a:defRPr sz="1867" b="0"/>
            </a:lvl6pPr>
            <a:lvl7pPr lvl="6" algn="ctr" rtl="0">
              <a:lnSpc>
                <a:spcPct val="100000"/>
              </a:lnSpc>
              <a:spcBef>
                <a:spcPts val="0"/>
              </a:spcBef>
              <a:spcAft>
                <a:spcPts val="0"/>
              </a:spcAft>
              <a:buNone/>
              <a:defRPr sz="1867" b="0"/>
            </a:lvl7pPr>
            <a:lvl8pPr lvl="7" algn="ctr" rtl="0">
              <a:lnSpc>
                <a:spcPct val="100000"/>
              </a:lnSpc>
              <a:spcBef>
                <a:spcPts val="0"/>
              </a:spcBef>
              <a:spcAft>
                <a:spcPts val="0"/>
              </a:spcAft>
              <a:buNone/>
              <a:defRPr sz="1867" b="0"/>
            </a:lvl8pPr>
            <a:lvl9pPr lvl="8" algn="ctr" rtl="0">
              <a:lnSpc>
                <a:spcPct val="100000"/>
              </a:lnSpc>
              <a:spcBef>
                <a:spcPts val="0"/>
              </a:spcBef>
              <a:spcAft>
                <a:spcPts val="0"/>
              </a:spcAft>
              <a:buNone/>
              <a:defRPr sz="1867" b="0"/>
            </a:lvl9pPr>
          </a:lstStyle>
          <a:p>
            <a:r>
              <a:rPr lang="it-IT"/>
              <a:t>Fare clic per modificare lo stile del sottotitolo dello schema</a:t>
            </a:r>
            <a:endParaRPr/>
          </a:p>
        </p:txBody>
      </p:sp>
    </p:spTree>
    <p:extLst>
      <p:ext uri="{BB962C8B-B14F-4D97-AF65-F5344CB8AC3E}">
        <p14:creationId xmlns:p14="http://schemas.microsoft.com/office/powerpoint/2010/main" val="3977298685"/>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44"/>
        <p:cNvGrpSpPr/>
        <p:nvPr/>
      </p:nvGrpSpPr>
      <p:grpSpPr>
        <a:xfrm>
          <a:off x="0" y="0"/>
          <a:ext cx="0" cy="0"/>
          <a:chOff x="0" y="0"/>
          <a:chExt cx="0" cy="0"/>
        </a:xfrm>
      </p:grpSpPr>
      <p:grpSp>
        <p:nvGrpSpPr>
          <p:cNvPr id="45" name="Google Shape;45;p5"/>
          <p:cNvGrpSpPr/>
          <p:nvPr/>
        </p:nvGrpSpPr>
        <p:grpSpPr>
          <a:xfrm rot="10800000" flipH="1">
            <a:off x="-4209871" y="-3103702"/>
            <a:ext cx="19276795" cy="12656251"/>
            <a:chOff x="-3157403" y="-2327776"/>
            <a:chExt cx="14457596" cy="9492188"/>
          </a:xfrm>
        </p:grpSpPr>
        <p:sp>
          <p:nvSpPr>
            <p:cNvPr id="46" name="Google Shape;46;p5"/>
            <p:cNvSpPr/>
            <p:nvPr/>
          </p:nvSpPr>
          <p:spPr>
            <a:xfrm rot="1514360">
              <a:off x="7664166" y="-1848832"/>
              <a:ext cx="2936660" cy="308285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5"/>
            <p:cNvSpPr/>
            <p:nvPr/>
          </p:nvSpPr>
          <p:spPr>
            <a:xfrm rot="1514343">
              <a:off x="-2679303" y="3909620"/>
              <a:ext cx="2625055" cy="28302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5"/>
            <p:cNvSpPr/>
            <p:nvPr/>
          </p:nvSpPr>
          <p:spPr>
            <a:xfrm rot="1514343">
              <a:off x="-1814818" y="3416661"/>
              <a:ext cx="2559739" cy="310367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5"/>
            <p:cNvSpPr/>
            <p:nvPr/>
          </p:nvSpPr>
          <p:spPr>
            <a:xfrm rot="1514343">
              <a:off x="-2193340" y="3331226"/>
              <a:ext cx="2958960" cy="310626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rot="1430259">
              <a:off x="7953466" y="-1399018"/>
              <a:ext cx="2580939" cy="2782664"/>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rot="1430259">
              <a:off x="8274188" y="-1180746"/>
              <a:ext cx="2516720" cy="305151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5"/>
          <p:cNvSpPr txBox="1">
            <a:spLocks noGrp="1"/>
          </p:cNvSpPr>
          <p:nvPr>
            <p:ph type="body" idx="1"/>
          </p:nvPr>
        </p:nvSpPr>
        <p:spPr>
          <a:xfrm>
            <a:off x="2096433" y="3448939"/>
            <a:ext cx="3465600" cy="1672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it-IT"/>
              <a:t>Fare clic per modificare gli stili del testo dello schema</a:t>
            </a:r>
          </a:p>
        </p:txBody>
      </p:sp>
      <p:sp>
        <p:nvSpPr>
          <p:cNvPr id="53" name="Google Shape;53;p5"/>
          <p:cNvSpPr txBox="1">
            <a:spLocks noGrp="1"/>
          </p:cNvSpPr>
          <p:nvPr>
            <p:ph type="body" idx="2"/>
          </p:nvPr>
        </p:nvSpPr>
        <p:spPr>
          <a:xfrm>
            <a:off x="6630031" y="3448939"/>
            <a:ext cx="3465600" cy="1672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it-IT"/>
              <a:t>Fare clic per modificare gli stili del testo dello schema</a:t>
            </a:r>
          </a:p>
        </p:txBody>
      </p:sp>
      <p:sp>
        <p:nvSpPr>
          <p:cNvPr id="54" name="Google Shape;54;p5"/>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
        <p:nvSpPr>
          <p:cNvPr id="55" name="Google Shape;55;p5"/>
          <p:cNvSpPr txBox="1">
            <a:spLocks noGrp="1"/>
          </p:cNvSpPr>
          <p:nvPr>
            <p:ph type="subTitle" idx="3"/>
          </p:nvPr>
        </p:nvSpPr>
        <p:spPr>
          <a:xfrm>
            <a:off x="2068667" y="3176633"/>
            <a:ext cx="3465600" cy="28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2400">
                <a:solidFill>
                  <a:schemeClr val="accent5"/>
                </a:solidFill>
                <a:latin typeface="Abel"/>
                <a:ea typeface="Abel"/>
                <a:cs typeface="Abel"/>
                <a:sym typeface="Abe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r>
              <a:rPr lang="it-IT"/>
              <a:t>Fare clic per modificare lo stile del sottotitolo dello schema</a:t>
            </a:r>
            <a:endParaRPr/>
          </a:p>
        </p:txBody>
      </p:sp>
      <p:sp>
        <p:nvSpPr>
          <p:cNvPr id="56" name="Google Shape;56;p5"/>
          <p:cNvSpPr txBox="1">
            <a:spLocks noGrp="1"/>
          </p:cNvSpPr>
          <p:nvPr>
            <p:ph type="subTitle" idx="4"/>
          </p:nvPr>
        </p:nvSpPr>
        <p:spPr>
          <a:xfrm>
            <a:off x="6630033" y="3176633"/>
            <a:ext cx="3465600" cy="2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400">
                <a:solidFill>
                  <a:schemeClr val="accent5"/>
                </a:solidFill>
                <a:latin typeface="Abel"/>
                <a:ea typeface="Abel"/>
                <a:cs typeface="Abel"/>
                <a:sym typeface="Abe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2845951926"/>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a:stretch/>
        </p:blipFill>
        <p:spPr>
          <a:xfrm>
            <a:off x="1" y="4830"/>
            <a:ext cx="12192001" cy="6848343"/>
          </a:xfrm>
          <a:prstGeom prst="rect">
            <a:avLst/>
          </a:prstGeom>
          <a:noFill/>
          <a:ln>
            <a:noFill/>
          </a:ln>
        </p:spPr>
      </p:pic>
      <p:sp>
        <p:nvSpPr>
          <p:cNvPr id="79" name="Google Shape;79;p15"/>
          <p:cNvSpPr txBox="1">
            <a:spLocks noGrp="1"/>
          </p:cNvSpPr>
          <p:nvPr>
            <p:ph type="subTitle" idx="1"/>
          </p:nvPr>
        </p:nvSpPr>
        <p:spPr>
          <a:xfrm>
            <a:off x="8325567" y="4251800"/>
            <a:ext cx="2921600" cy="1062800"/>
          </a:xfrm>
          <a:prstGeom prst="rect">
            <a:avLst/>
          </a:prstGeom>
          <a:noFill/>
        </p:spPr>
        <p:txBody>
          <a:bodyPr spcFirstLastPara="1" wrap="square" lIns="91425" tIns="15270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r>
              <a:rPr lang="it-IT"/>
              <a:t>Fare clic per modificare lo stile del sottotitolo dello schema</a:t>
            </a:r>
            <a:endParaRPr/>
          </a:p>
        </p:txBody>
      </p:sp>
      <p:sp>
        <p:nvSpPr>
          <p:cNvPr id="80" name="Google Shape;80;p15"/>
          <p:cNvSpPr txBox="1">
            <a:spLocks noGrp="1"/>
          </p:cNvSpPr>
          <p:nvPr>
            <p:ph type="subTitle" idx="2"/>
          </p:nvPr>
        </p:nvSpPr>
        <p:spPr>
          <a:xfrm>
            <a:off x="4654995" y="4251800"/>
            <a:ext cx="2921600" cy="1062800"/>
          </a:xfrm>
          <a:prstGeom prst="rect">
            <a:avLst/>
          </a:prstGeom>
          <a:noFill/>
        </p:spPr>
        <p:txBody>
          <a:bodyPr spcFirstLastPara="1" wrap="square" lIns="91425" tIns="15270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r>
              <a:rPr lang="it-IT"/>
              <a:t>Fare clic per modificare lo stile del sottotitolo dello schema</a:t>
            </a:r>
            <a:endParaRPr/>
          </a:p>
        </p:txBody>
      </p:sp>
      <p:sp>
        <p:nvSpPr>
          <p:cNvPr id="81" name="Google Shape;81;p15"/>
          <p:cNvSpPr txBox="1">
            <a:spLocks noGrp="1"/>
          </p:cNvSpPr>
          <p:nvPr>
            <p:ph type="subTitle" idx="3"/>
          </p:nvPr>
        </p:nvSpPr>
        <p:spPr>
          <a:xfrm>
            <a:off x="944467" y="4251800"/>
            <a:ext cx="2921600" cy="1062800"/>
          </a:xfrm>
          <a:prstGeom prst="rect">
            <a:avLst/>
          </a:prstGeom>
          <a:noFill/>
        </p:spPr>
        <p:txBody>
          <a:bodyPr spcFirstLastPara="1" wrap="square" lIns="91425" tIns="15270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r>
              <a:rPr lang="it-IT"/>
              <a:t>Fare clic per modificare lo stile del sottotitolo dello schema</a:t>
            </a:r>
            <a:endParaRPr/>
          </a:p>
        </p:txBody>
      </p:sp>
      <p:sp>
        <p:nvSpPr>
          <p:cNvPr id="82" name="Google Shape;82;p15"/>
          <p:cNvSpPr txBox="1">
            <a:spLocks noGrp="1"/>
          </p:cNvSpPr>
          <p:nvPr>
            <p:ph type="subTitle" idx="4"/>
          </p:nvPr>
        </p:nvSpPr>
        <p:spPr>
          <a:xfrm>
            <a:off x="1139800" y="3645780"/>
            <a:ext cx="2532000" cy="6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83" name="Google Shape;83;p15"/>
          <p:cNvSpPr txBox="1">
            <a:spLocks noGrp="1"/>
          </p:cNvSpPr>
          <p:nvPr>
            <p:ph type="subTitle" idx="5"/>
          </p:nvPr>
        </p:nvSpPr>
        <p:spPr>
          <a:xfrm>
            <a:off x="4839853" y="3645780"/>
            <a:ext cx="2532000" cy="6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84" name="Google Shape;84;p15"/>
          <p:cNvSpPr txBox="1">
            <a:spLocks noGrp="1"/>
          </p:cNvSpPr>
          <p:nvPr>
            <p:ph type="subTitle" idx="6"/>
          </p:nvPr>
        </p:nvSpPr>
        <p:spPr>
          <a:xfrm>
            <a:off x="8520200" y="3645780"/>
            <a:ext cx="2532000" cy="6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85" name="Google Shape;85;p15"/>
          <p:cNvSpPr txBox="1">
            <a:spLocks noGrp="1"/>
          </p:cNvSpPr>
          <p:nvPr>
            <p:ph type="title"/>
          </p:nvPr>
        </p:nvSpPr>
        <p:spPr>
          <a:xfrm>
            <a:off x="943033" y="656367"/>
            <a:ext cx="10306000" cy="9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803039044"/>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86"/>
        <p:cNvGrpSpPr/>
        <p:nvPr/>
      </p:nvGrpSpPr>
      <p:grpSpPr>
        <a:xfrm>
          <a:off x="0" y="0"/>
          <a:ext cx="0" cy="0"/>
          <a:chOff x="0" y="0"/>
          <a:chExt cx="0" cy="0"/>
        </a:xfrm>
      </p:grpSpPr>
      <p:pic>
        <p:nvPicPr>
          <p:cNvPr id="87" name="Google Shape;87;p16"/>
          <p:cNvPicPr preferRelativeResize="0"/>
          <p:nvPr/>
        </p:nvPicPr>
        <p:blipFill rotWithShape="1">
          <a:blip r:embed="rId2">
            <a:alphaModFix/>
          </a:blip>
          <a:srcRect t="59" b="59"/>
          <a:stretch/>
        </p:blipFill>
        <p:spPr>
          <a:xfrm>
            <a:off x="1" y="4829"/>
            <a:ext cx="12192001" cy="6848344"/>
          </a:xfrm>
          <a:prstGeom prst="rect">
            <a:avLst/>
          </a:prstGeom>
          <a:noFill/>
          <a:ln>
            <a:noFill/>
          </a:ln>
        </p:spPr>
      </p:pic>
      <p:sp>
        <p:nvSpPr>
          <p:cNvPr id="88" name="Google Shape;88;p16"/>
          <p:cNvSpPr txBox="1">
            <a:spLocks noGrp="1"/>
          </p:cNvSpPr>
          <p:nvPr>
            <p:ph type="subTitle" idx="1"/>
          </p:nvPr>
        </p:nvSpPr>
        <p:spPr>
          <a:xfrm>
            <a:off x="940567" y="2794363"/>
            <a:ext cx="1958000" cy="6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89" name="Google Shape;89;p16"/>
          <p:cNvSpPr txBox="1">
            <a:spLocks noGrp="1"/>
          </p:cNvSpPr>
          <p:nvPr>
            <p:ph type="subTitle" idx="2"/>
          </p:nvPr>
        </p:nvSpPr>
        <p:spPr>
          <a:xfrm>
            <a:off x="3025349" y="2801796"/>
            <a:ext cx="1958000" cy="6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90" name="Google Shape;90;p16"/>
          <p:cNvSpPr txBox="1">
            <a:spLocks noGrp="1"/>
          </p:cNvSpPr>
          <p:nvPr>
            <p:ph type="subTitle" idx="3"/>
          </p:nvPr>
        </p:nvSpPr>
        <p:spPr>
          <a:xfrm>
            <a:off x="5110132" y="2790797"/>
            <a:ext cx="1958000" cy="6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91" name="Google Shape;91;p16"/>
          <p:cNvSpPr txBox="1">
            <a:spLocks noGrp="1"/>
          </p:cNvSpPr>
          <p:nvPr>
            <p:ph type="subTitle" idx="4"/>
          </p:nvPr>
        </p:nvSpPr>
        <p:spPr>
          <a:xfrm>
            <a:off x="7199531" y="2791129"/>
            <a:ext cx="1958000" cy="6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92" name="Google Shape;92;p16"/>
          <p:cNvSpPr txBox="1">
            <a:spLocks noGrp="1"/>
          </p:cNvSpPr>
          <p:nvPr>
            <p:ph type="subTitle" idx="5"/>
          </p:nvPr>
        </p:nvSpPr>
        <p:spPr>
          <a:xfrm>
            <a:off x="940400" y="2274496"/>
            <a:ext cx="1958000" cy="5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93" name="Google Shape;93;p16"/>
          <p:cNvSpPr txBox="1">
            <a:spLocks noGrp="1"/>
          </p:cNvSpPr>
          <p:nvPr>
            <p:ph type="subTitle" idx="6"/>
          </p:nvPr>
        </p:nvSpPr>
        <p:spPr>
          <a:xfrm>
            <a:off x="3025343" y="2274484"/>
            <a:ext cx="1958000" cy="5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94" name="Google Shape;94;p16"/>
          <p:cNvSpPr txBox="1">
            <a:spLocks noGrp="1"/>
          </p:cNvSpPr>
          <p:nvPr>
            <p:ph type="subTitle" idx="7"/>
          </p:nvPr>
        </p:nvSpPr>
        <p:spPr>
          <a:xfrm>
            <a:off x="5110121" y="2274484"/>
            <a:ext cx="1958000" cy="5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95" name="Google Shape;95;p16"/>
          <p:cNvSpPr txBox="1">
            <a:spLocks noGrp="1"/>
          </p:cNvSpPr>
          <p:nvPr>
            <p:ph type="subTitle" idx="8"/>
          </p:nvPr>
        </p:nvSpPr>
        <p:spPr>
          <a:xfrm>
            <a:off x="7194903" y="2274135"/>
            <a:ext cx="1958000" cy="5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96" name="Google Shape;96;p16"/>
          <p:cNvSpPr txBox="1">
            <a:spLocks noGrp="1"/>
          </p:cNvSpPr>
          <p:nvPr>
            <p:ph type="title"/>
          </p:nvPr>
        </p:nvSpPr>
        <p:spPr>
          <a:xfrm>
            <a:off x="913801" y="652200"/>
            <a:ext cx="10358400" cy="95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
        <p:nvSpPr>
          <p:cNvPr id="97" name="Google Shape;97;p16"/>
          <p:cNvSpPr txBox="1">
            <a:spLocks noGrp="1"/>
          </p:cNvSpPr>
          <p:nvPr>
            <p:ph type="subTitle" idx="9"/>
          </p:nvPr>
        </p:nvSpPr>
        <p:spPr>
          <a:xfrm>
            <a:off x="9293533" y="2791129"/>
            <a:ext cx="1958000" cy="6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98" name="Google Shape;98;p16"/>
          <p:cNvSpPr txBox="1">
            <a:spLocks noGrp="1"/>
          </p:cNvSpPr>
          <p:nvPr>
            <p:ph type="subTitle" idx="13"/>
          </p:nvPr>
        </p:nvSpPr>
        <p:spPr>
          <a:xfrm>
            <a:off x="9288903" y="2274135"/>
            <a:ext cx="1958000" cy="5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Tree>
    <p:extLst>
      <p:ext uri="{BB962C8B-B14F-4D97-AF65-F5344CB8AC3E}">
        <p14:creationId xmlns:p14="http://schemas.microsoft.com/office/powerpoint/2010/main" val="2043754377"/>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9"/>
        <p:cNvGrpSpPr/>
        <p:nvPr/>
      </p:nvGrpSpPr>
      <p:grpSpPr>
        <a:xfrm>
          <a:off x="0" y="0"/>
          <a:ext cx="0" cy="0"/>
          <a:chOff x="0" y="0"/>
          <a:chExt cx="0" cy="0"/>
        </a:xfrm>
      </p:grpSpPr>
      <p:pic>
        <p:nvPicPr>
          <p:cNvPr id="100" name="Google Shape;100;p17"/>
          <p:cNvPicPr preferRelativeResize="0"/>
          <p:nvPr/>
        </p:nvPicPr>
        <p:blipFill rotWithShape="1">
          <a:blip r:embed="rId2">
            <a:alphaModFix/>
          </a:blip>
          <a:srcRect l="29" r="39"/>
          <a:stretch/>
        </p:blipFill>
        <p:spPr>
          <a:xfrm>
            <a:off x="0" y="4830"/>
            <a:ext cx="12192000" cy="6848343"/>
          </a:xfrm>
          <a:prstGeom prst="rect">
            <a:avLst/>
          </a:prstGeom>
          <a:noFill/>
          <a:ln>
            <a:noFill/>
          </a:ln>
        </p:spPr>
      </p:pic>
      <p:sp>
        <p:nvSpPr>
          <p:cNvPr id="101" name="Google Shape;101;p17"/>
          <p:cNvSpPr txBox="1">
            <a:spLocks noGrp="1"/>
          </p:cNvSpPr>
          <p:nvPr>
            <p:ph type="title"/>
          </p:nvPr>
        </p:nvSpPr>
        <p:spPr>
          <a:xfrm>
            <a:off x="934400" y="655767"/>
            <a:ext cx="10323200" cy="87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184869818"/>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2"/>
        <p:cNvGrpSpPr/>
        <p:nvPr/>
      </p:nvGrpSpPr>
      <p:grpSpPr>
        <a:xfrm>
          <a:off x="0" y="0"/>
          <a:ext cx="0" cy="0"/>
          <a:chOff x="0" y="0"/>
          <a:chExt cx="0" cy="0"/>
        </a:xfrm>
      </p:grpSpPr>
      <p:pic>
        <p:nvPicPr>
          <p:cNvPr id="103" name="Google Shape;103;p18"/>
          <p:cNvPicPr preferRelativeResize="0"/>
          <p:nvPr/>
        </p:nvPicPr>
        <p:blipFill rotWithShape="1">
          <a:blip r:embed="rId2">
            <a:alphaModFix/>
          </a:blip>
          <a:srcRect t="59" b="59"/>
          <a:stretch/>
        </p:blipFill>
        <p:spPr>
          <a:xfrm>
            <a:off x="1" y="4829"/>
            <a:ext cx="12192001" cy="6848344"/>
          </a:xfrm>
          <a:prstGeom prst="rect">
            <a:avLst/>
          </a:prstGeom>
          <a:noFill/>
          <a:ln>
            <a:noFill/>
          </a:ln>
        </p:spPr>
      </p:pic>
      <p:sp>
        <p:nvSpPr>
          <p:cNvPr id="104" name="Google Shape;104;p18"/>
          <p:cNvSpPr txBox="1">
            <a:spLocks noGrp="1"/>
          </p:cNvSpPr>
          <p:nvPr>
            <p:ph type="title"/>
          </p:nvPr>
        </p:nvSpPr>
        <p:spPr>
          <a:xfrm>
            <a:off x="934400" y="655767"/>
            <a:ext cx="10323200" cy="87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074310122"/>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5"/>
        <p:cNvGrpSpPr/>
        <p:nvPr/>
      </p:nvGrpSpPr>
      <p:grpSpPr>
        <a:xfrm>
          <a:off x="0" y="0"/>
          <a:ext cx="0" cy="0"/>
          <a:chOff x="0" y="0"/>
          <a:chExt cx="0" cy="0"/>
        </a:xfrm>
      </p:grpSpPr>
      <p:pic>
        <p:nvPicPr>
          <p:cNvPr id="106" name="Google Shape;106;p19"/>
          <p:cNvPicPr preferRelativeResize="0"/>
          <p:nvPr/>
        </p:nvPicPr>
        <p:blipFill rotWithShape="1">
          <a:blip r:embed="rId2">
            <a:alphaModFix/>
          </a:blip>
          <a:srcRect t="29" b="19"/>
          <a:stretch/>
        </p:blipFill>
        <p:spPr>
          <a:xfrm>
            <a:off x="0" y="4829"/>
            <a:ext cx="12192000" cy="6848344"/>
          </a:xfrm>
          <a:prstGeom prst="rect">
            <a:avLst/>
          </a:prstGeom>
          <a:noFill/>
          <a:ln>
            <a:noFill/>
          </a:ln>
        </p:spPr>
      </p:pic>
      <p:sp>
        <p:nvSpPr>
          <p:cNvPr id="107" name="Google Shape;107;p19"/>
          <p:cNvSpPr txBox="1">
            <a:spLocks noGrp="1"/>
          </p:cNvSpPr>
          <p:nvPr>
            <p:ph type="subTitle" idx="1"/>
          </p:nvPr>
        </p:nvSpPr>
        <p:spPr>
          <a:xfrm>
            <a:off x="5346300" y="2000917"/>
            <a:ext cx="6035200" cy="21764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b="0">
                <a:solidFill>
                  <a:schemeClr val="accent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108" name="Google Shape;108;p19"/>
          <p:cNvSpPr txBox="1">
            <a:spLocks noGrp="1"/>
          </p:cNvSpPr>
          <p:nvPr>
            <p:ph type="title"/>
          </p:nvPr>
        </p:nvSpPr>
        <p:spPr>
          <a:xfrm>
            <a:off x="8719733" y="4123217"/>
            <a:ext cx="2661600" cy="573200"/>
          </a:xfrm>
          <a:prstGeom prst="rect">
            <a:avLst/>
          </a:prstGeom>
        </p:spPr>
        <p:txBody>
          <a:bodyPr spcFirstLastPara="1" wrap="square" lIns="91425" tIns="91425" rIns="91425" bIns="91425" anchor="ctr" anchorCtr="0">
            <a:noAutofit/>
          </a:bodyPr>
          <a:lstStyle>
            <a:lvl1pPr lvl="0" algn="r">
              <a:spcBef>
                <a:spcPts val="0"/>
              </a:spcBef>
              <a:spcAft>
                <a:spcPts val="0"/>
              </a:spcAft>
              <a:buNone/>
              <a:defRPr sz="3067" b="0"/>
            </a:lvl1pPr>
            <a:lvl2pPr lvl="1" algn="r">
              <a:spcBef>
                <a:spcPts val="0"/>
              </a:spcBef>
              <a:spcAft>
                <a:spcPts val="0"/>
              </a:spcAft>
              <a:buNone/>
              <a:defRPr sz="3067" b="0"/>
            </a:lvl2pPr>
            <a:lvl3pPr lvl="2" algn="r">
              <a:spcBef>
                <a:spcPts val="0"/>
              </a:spcBef>
              <a:spcAft>
                <a:spcPts val="0"/>
              </a:spcAft>
              <a:buNone/>
              <a:defRPr sz="3067" b="0"/>
            </a:lvl3pPr>
            <a:lvl4pPr lvl="3" algn="r">
              <a:spcBef>
                <a:spcPts val="0"/>
              </a:spcBef>
              <a:spcAft>
                <a:spcPts val="0"/>
              </a:spcAft>
              <a:buNone/>
              <a:defRPr sz="3067" b="0"/>
            </a:lvl4pPr>
            <a:lvl5pPr lvl="4" algn="r">
              <a:spcBef>
                <a:spcPts val="0"/>
              </a:spcBef>
              <a:spcAft>
                <a:spcPts val="0"/>
              </a:spcAft>
              <a:buNone/>
              <a:defRPr sz="3067" b="0"/>
            </a:lvl5pPr>
            <a:lvl6pPr lvl="5" algn="r">
              <a:spcBef>
                <a:spcPts val="0"/>
              </a:spcBef>
              <a:spcAft>
                <a:spcPts val="0"/>
              </a:spcAft>
              <a:buNone/>
              <a:defRPr sz="3067" b="0"/>
            </a:lvl6pPr>
            <a:lvl7pPr lvl="6" algn="r">
              <a:spcBef>
                <a:spcPts val="0"/>
              </a:spcBef>
              <a:spcAft>
                <a:spcPts val="0"/>
              </a:spcAft>
              <a:buNone/>
              <a:defRPr sz="3067" b="0"/>
            </a:lvl7pPr>
            <a:lvl8pPr lvl="7" algn="r">
              <a:spcBef>
                <a:spcPts val="0"/>
              </a:spcBef>
              <a:spcAft>
                <a:spcPts val="0"/>
              </a:spcAft>
              <a:buNone/>
              <a:defRPr sz="3067" b="0"/>
            </a:lvl8pPr>
            <a:lvl9pPr lvl="8" algn="r">
              <a:spcBef>
                <a:spcPts val="0"/>
              </a:spcBef>
              <a:spcAft>
                <a:spcPts val="0"/>
              </a:spcAft>
              <a:buNone/>
              <a:defRPr sz="3067" b="0"/>
            </a:lvl9pPr>
          </a:lstStyle>
          <a:p>
            <a:r>
              <a:rPr lang="it-IT"/>
              <a:t>Fare clic per modificare lo stile del titolo dello schema</a:t>
            </a:r>
            <a:endParaRPr/>
          </a:p>
        </p:txBody>
      </p:sp>
    </p:spTree>
    <p:extLst>
      <p:ext uri="{BB962C8B-B14F-4D97-AF65-F5344CB8AC3E}">
        <p14:creationId xmlns:p14="http://schemas.microsoft.com/office/powerpoint/2010/main" val="1901996202"/>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9"/>
        <p:cNvGrpSpPr/>
        <p:nvPr/>
      </p:nvGrpSpPr>
      <p:grpSpPr>
        <a:xfrm>
          <a:off x="0" y="0"/>
          <a:ext cx="0" cy="0"/>
          <a:chOff x="0" y="0"/>
          <a:chExt cx="0" cy="0"/>
        </a:xfrm>
      </p:grpSpPr>
      <p:pic>
        <p:nvPicPr>
          <p:cNvPr id="110" name="Google Shape;110;p20"/>
          <p:cNvPicPr preferRelativeResize="0"/>
          <p:nvPr/>
        </p:nvPicPr>
        <p:blipFill rotWithShape="1">
          <a:blip r:embed="rId2">
            <a:alphaModFix/>
          </a:blip>
          <a:srcRect/>
          <a:stretch/>
        </p:blipFill>
        <p:spPr>
          <a:xfrm>
            <a:off x="1" y="763"/>
            <a:ext cx="12192001" cy="6856476"/>
          </a:xfrm>
          <a:prstGeom prst="rect">
            <a:avLst/>
          </a:prstGeom>
          <a:noFill/>
          <a:ln>
            <a:noFill/>
          </a:ln>
        </p:spPr>
      </p:pic>
      <p:sp>
        <p:nvSpPr>
          <p:cNvPr id="111" name="Google Shape;111;p20"/>
          <p:cNvSpPr txBox="1">
            <a:spLocks noGrp="1"/>
          </p:cNvSpPr>
          <p:nvPr>
            <p:ph type="subTitle" idx="1"/>
          </p:nvPr>
        </p:nvSpPr>
        <p:spPr>
          <a:xfrm>
            <a:off x="928433" y="1920667"/>
            <a:ext cx="5167600" cy="349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2800"/>
              <a:buChar char="▴"/>
              <a:defRPr b="0"/>
            </a:lvl1pPr>
            <a:lvl2pPr lvl="1" algn="ctr" rtl="0">
              <a:lnSpc>
                <a:spcPct val="100000"/>
              </a:lnSpc>
              <a:spcBef>
                <a:spcPts val="1333"/>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r>
              <a:rPr lang="it-IT"/>
              <a:t>Fare clic per modificare lo stile del sottotitolo dello schema</a:t>
            </a:r>
            <a:endParaRPr/>
          </a:p>
        </p:txBody>
      </p:sp>
      <p:sp>
        <p:nvSpPr>
          <p:cNvPr id="112" name="Google Shape;112;p20"/>
          <p:cNvSpPr txBox="1">
            <a:spLocks noGrp="1"/>
          </p:cNvSpPr>
          <p:nvPr>
            <p:ph type="title"/>
          </p:nvPr>
        </p:nvSpPr>
        <p:spPr>
          <a:xfrm>
            <a:off x="928433" y="655700"/>
            <a:ext cx="5167600" cy="9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820484286"/>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blip>
          <a:srcRect t="59" b="59"/>
          <a:stretch/>
        </p:blipFill>
        <p:spPr>
          <a:xfrm>
            <a:off x="1" y="4829"/>
            <a:ext cx="12192001" cy="6848344"/>
          </a:xfrm>
          <a:prstGeom prst="rect">
            <a:avLst/>
          </a:prstGeom>
          <a:noFill/>
          <a:ln>
            <a:noFill/>
          </a:ln>
        </p:spPr>
      </p:pic>
      <p:sp>
        <p:nvSpPr>
          <p:cNvPr id="115" name="Google Shape;115;p21"/>
          <p:cNvSpPr txBox="1">
            <a:spLocks noGrp="1"/>
          </p:cNvSpPr>
          <p:nvPr>
            <p:ph type="title"/>
          </p:nvPr>
        </p:nvSpPr>
        <p:spPr>
          <a:xfrm>
            <a:off x="928433" y="658000"/>
            <a:ext cx="103352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
        <p:nvSpPr>
          <p:cNvPr id="116" name="Google Shape;116;p21"/>
          <p:cNvSpPr txBox="1">
            <a:spLocks noGrp="1"/>
          </p:cNvSpPr>
          <p:nvPr>
            <p:ph type="title" idx="2"/>
          </p:nvPr>
        </p:nvSpPr>
        <p:spPr>
          <a:xfrm>
            <a:off x="2811136" y="2141227"/>
            <a:ext cx="2729600" cy="6572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2000"/>
              <a:buNone/>
              <a:defRPr sz="3067" b="0">
                <a:solidFill>
                  <a:schemeClr val="accent2"/>
                </a:solidFill>
              </a:defRPr>
            </a:lvl1pPr>
            <a:lvl2pPr lvl="1" algn="r" rtl="0">
              <a:spcBef>
                <a:spcPts val="0"/>
              </a:spcBef>
              <a:spcAft>
                <a:spcPts val="0"/>
              </a:spcAft>
              <a:buSzPts val="2000"/>
              <a:buNone/>
              <a:defRPr sz="2667"/>
            </a:lvl2pPr>
            <a:lvl3pPr lvl="2" algn="r" rtl="0">
              <a:spcBef>
                <a:spcPts val="0"/>
              </a:spcBef>
              <a:spcAft>
                <a:spcPts val="0"/>
              </a:spcAft>
              <a:buSzPts val="2000"/>
              <a:buNone/>
              <a:defRPr sz="2667"/>
            </a:lvl3pPr>
            <a:lvl4pPr lvl="3" algn="r" rtl="0">
              <a:spcBef>
                <a:spcPts val="0"/>
              </a:spcBef>
              <a:spcAft>
                <a:spcPts val="0"/>
              </a:spcAft>
              <a:buSzPts val="2000"/>
              <a:buNone/>
              <a:defRPr sz="2667"/>
            </a:lvl4pPr>
            <a:lvl5pPr lvl="4" algn="r" rtl="0">
              <a:spcBef>
                <a:spcPts val="0"/>
              </a:spcBef>
              <a:spcAft>
                <a:spcPts val="0"/>
              </a:spcAft>
              <a:buSzPts val="2000"/>
              <a:buNone/>
              <a:defRPr sz="2667"/>
            </a:lvl5pPr>
            <a:lvl6pPr lvl="5" algn="r" rtl="0">
              <a:spcBef>
                <a:spcPts val="0"/>
              </a:spcBef>
              <a:spcAft>
                <a:spcPts val="0"/>
              </a:spcAft>
              <a:buSzPts val="2000"/>
              <a:buNone/>
              <a:defRPr sz="2667"/>
            </a:lvl6pPr>
            <a:lvl7pPr lvl="6" algn="r" rtl="0">
              <a:spcBef>
                <a:spcPts val="0"/>
              </a:spcBef>
              <a:spcAft>
                <a:spcPts val="0"/>
              </a:spcAft>
              <a:buSzPts val="2000"/>
              <a:buNone/>
              <a:defRPr sz="2667"/>
            </a:lvl7pPr>
            <a:lvl8pPr lvl="7" algn="r" rtl="0">
              <a:spcBef>
                <a:spcPts val="0"/>
              </a:spcBef>
              <a:spcAft>
                <a:spcPts val="0"/>
              </a:spcAft>
              <a:buSzPts val="2000"/>
              <a:buNone/>
              <a:defRPr sz="2667"/>
            </a:lvl8pPr>
            <a:lvl9pPr lvl="8" algn="r" rtl="0">
              <a:spcBef>
                <a:spcPts val="0"/>
              </a:spcBef>
              <a:spcAft>
                <a:spcPts val="0"/>
              </a:spcAft>
              <a:buSzPts val="2000"/>
              <a:buNone/>
              <a:defRPr sz="2667"/>
            </a:lvl9pPr>
          </a:lstStyle>
          <a:p>
            <a:r>
              <a:rPr lang="it-IT"/>
              <a:t>Fare clic per modificare lo stile del titolo dello schema</a:t>
            </a:r>
            <a:endParaRPr/>
          </a:p>
        </p:txBody>
      </p:sp>
      <p:sp>
        <p:nvSpPr>
          <p:cNvPr id="117" name="Google Shape;117;p21"/>
          <p:cNvSpPr txBox="1">
            <a:spLocks noGrp="1"/>
          </p:cNvSpPr>
          <p:nvPr>
            <p:ph type="subTitle" idx="1"/>
          </p:nvPr>
        </p:nvSpPr>
        <p:spPr>
          <a:xfrm>
            <a:off x="2811100" y="2676345"/>
            <a:ext cx="2729600" cy="90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867" b="0"/>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18" name="Google Shape;118;p21"/>
          <p:cNvSpPr txBox="1">
            <a:spLocks noGrp="1"/>
          </p:cNvSpPr>
          <p:nvPr>
            <p:ph type="title" idx="3"/>
          </p:nvPr>
        </p:nvSpPr>
        <p:spPr>
          <a:xfrm>
            <a:off x="6651383" y="2141216"/>
            <a:ext cx="2729600" cy="65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067" b="0">
                <a:solidFill>
                  <a:schemeClr val="accent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rPr lang="it-IT"/>
              <a:t>Fare clic per modificare lo stile del titolo dello schema</a:t>
            </a:r>
            <a:endParaRPr/>
          </a:p>
        </p:txBody>
      </p:sp>
      <p:sp>
        <p:nvSpPr>
          <p:cNvPr id="119" name="Google Shape;119;p21"/>
          <p:cNvSpPr txBox="1">
            <a:spLocks noGrp="1"/>
          </p:cNvSpPr>
          <p:nvPr>
            <p:ph type="subTitle" idx="4"/>
          </p:nvPr>
        </p:nvSpPr>
        <p:spPr>
          <a:xfrm>
            <a:off x="6651383" y="2676345"/>
            <a:ext cx="2729600" cy="9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867" b="0"/>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20" name="Google Shape;120;p21"/>
          <p:cNvSpPr txBox="1">
            <a:spLocks noGrp="1"/>
          </p:cNvSpPr>
          <p:nvPr>
            <p:ph type="title" idx="5"/>
          </p:nvPr>
        </p:nvSpPr>
        <p:spPr>
          <a:xfrm>
            <a:off x="2811136" y="4198237"/>
            <a:ext cx="2729600" cy="6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067" b="0">
                <a:solidFill>
                  <a:schemeClr val="accent2"/>
                </a:solidFill>
              </a:defRPr>
            </a:lvl1pPr>
            <a:lvl2pPr lvl="1" algn="r" rtl="0">
              <a:spcBef>
                <a:spcPts val="0"/>
              </a:spcBef>
              <a:spcAft>
                <a:spcPts val="0"/>
              </a:spcAft>
              <a:buSzPts val="2000"/>
              <a:buNone/>
              <a:defRPr sz="2667"/>
            </a:lvl2pPr>
            <a:lvl3pPr lvl="2" algn="r" rtl="0">
              <a:spcBef>
                <a:spcPts val="0"/>
              </a:spcBef>
              <a:spcAft>
                <a:spcPts val="0"/>
              </a:spcAft>
              <a:buSzPts val="2000"/>
              <a:buNone/>
              <a:defRPr sz="2667"/>
            </a:lvl3pPr>
            <a:lvl4pPr lvl="3" algn="r" rtl="0">
              <a:spcBef>
                <a:spcPts val="0"/>
              </a:spcBef>
              <a:spcAft>
                <a:spcPts val="0"/>
              </a:spcAft>
              <a:buSzPts val="2000"/>
              <a:buNone/>
              <a:defRPr sz="2667"/>
            </a:lvl4pPr>
            <a:lvl5pPr lvl="4" algn="r" rtl="0">
              <a:spcBef>
                <a:spcPts val="0"/>
              </a:spcBef>
              <a:spcAft>
                <a:spcPts val="0"/>
              </a:spcAft>
              <a:buSzPts val="2000"/>
              <a:buNone/>
              <a:defRPr sz="2667"/>
            </a:lvl5pPr>
            <a:lvl6pPr lvl="5" algn="r" rtl="0">
              <a:spcBef>
                <a:spcPts val="0"/>
              </a:spcBef>
              <a:spcAft>
                <a:spcPts val="0"/>
              </a:spcAft>
              <a:buSzPts val="2000"/>
              <a:buNone/>
              <a:defRPr sz="2667"/>
            </a:lvl6pPr>
            <a:lvl7pPr lvl="6" algn="r" rtl="0">
              <a:spcBef>
                <a:spcPts val="0"/>
              </a:spcBef>
              <a:spcAft>
                <a:spcPts val="0"/>
              </a:spcAft>
              <a:buSzPts val="2000"/>
              <a:buNone/>
              <a:defRPr sz="2667"/>
            </a:lvl7pPr>
            <a:lvl8pPr lvl="7" algn="r" rtl="0">
              <a:spcBef>
                <a:spcPts val="0"/>
              </a:spcBef>
              <a:spcAft>
                <a:spcPts val="0"/>
              </a:spcAft>
              <a:buSzPts val="2000"/>
              <a:buNone/>
              <a:defRPr sz="2667"/>
            </a:lvl8pPr>
            <a:lvl9pPr lvl="8" algn="r" rtl="0">
              <a:spcBef>
                <a:spcPts val="0"/>
              </a:spcBef>
              <a:spcAft>
                <a:spcPts val="0"/>
              </a:spcAft>
              <a:buSzPts val="2000"/>
              <a:buNone/>
              <a:defRPr sz="2667"/>
            </a:lvl9pPr>
          </a:lstStyle>
          <a:p>
            <a:r>
              <a:rPr lang="it-IT"/>
              <a:t>Fare clic per modificare lo stile del titolo dello schema</a:t>
            </a:r>
            <a:endParaRPr/>
          </a:p>
        </p:txBody>
      </p:sp>
      <p:sp>
        <p:nvSpPr>
          <p:cNvPr id="121" name="Google Shape;121;p21"/>
          <p:cNvSpPr txBox="1">
            <a:spLocks noGrp="1"/>
          </p:cNvSpPr>
          <p:nvPr>
            <p:ph type="subTitle" idx="6"/>
          </p:nvPr>
        </p:nvSpPr>
        <p:spPr>
          <a:xfrm>
            <a:off x="2811100" y="4745481"/>
            <a:ext cx="2729600" cy="90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867" b="0"/>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22" name="Google Shape;122;p21"/>
          <p:cNvSpPr txBox="1">
            <a:spLocks noGrp="1"/>
          </p:cNvSpPr>
          <p:nvPr>
            <p:ph type="title" idx="7"/>
          </p:nvPr>
        </p:nvSpPr>
        <p:spPr>
          <a:xfrm>
            <a:off x="6651383" y="4194579"/>
            <a:ext cx="2729600" cy="65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067" b="0">
                <a:solidFill>
                  <a:schemeClr val="accent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rPr lang="it-IT"/>
              <a:t>Fare clic per modificare lo stile del titolo dello schema</a:t>
            </a:r>
            <a:endParaRPr/>
          </a:p>
        </p:txBody>
      </p:sp>
      <p:sp>
        <p:nvSpPr>
          <p:cNvPr id="123" name="Google Shape;123;p21"/>
          <p:cNvSpPr txBox="1">
            <a:spLocks noGrp="1"/>
          </p:cNvSpPr>
          <p:nvPr>
            <p:ph type="subTitle" idx="8"/>
          </p:nvPr>
        </p:nvSpPr>
        <p:spPr>
          <a:xfrm>
            <a:off x="6651383" y="4745481"/>
            <a:ext cx="2729600" cy="9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867" b="0"/>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2469840929"/>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4"/>
        <p:cNvGrpSpPr/>
        <p:nvPr/>
      </p:nvGrpSpPr>
      <p:grpSpPr>
        <a:xfrm>
          <a:off x="0" y="0"/>
          <a:ext cx="0" cy="0"/>
          <a:chOff x="0" y="0"/>
          <a:chExt cx="0" cy="0"/>
        </a:xfrm>
      </p:grpSpPr>
      <p:pic>
        <p:nvPicPr>
          <p:cNvPr id="125" name="Google Shape;125;p22"/>
          <p:cNvPicPr preferRelativeResize="0"/>
          <p:nvPr/>
        </p:nvPicPr>
        <p:blipFill rotWithShape="1">
          <a:blip r:embed="rId2">
            <a:alphaModFix/>
          </a:blip>
          <a:srcRect/>
          <a:stretch/>
        </p:blipFill>
        <p:spPr>
          <a:xfrm>
            <a:off x="1" y="763"/>
            <a:ext cx="12192001" cy="6856476"/>
          </a:xfrm>
          <a:prstGeom prst="rect">
            <a:avLst/>
          </a:prstGeom>
          <a:noFill/>
          <a:ln>
            <a:noFill/>
          </a:ln>
        </p:spPr>
      </p:pic>
      <p:sp>
        <p:nvSpPr>
          <p:cNvPr id="126" name="Google Shape;126;p22"/>
          <p:cNvSpPr txBox="1">
            <a:spLocks noGrp="1"/>
          </p:cNvSpPr>
          <p:nvPr>
            <p:ph type="subTitle" idx="1"/>
          </p:nvPr>
        </p:nvSpPr>
        <p:spPr>
          <a:xfrm>
            <a:off x="1614200" y="4375387"/>
            <a:ext cx="24644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27" name="Google Shape;127;p22"/>
          <p:cNvSpPr txBox="1">
            <a:spLocks noGrp="1"/>
          </p:cNvSpPr>
          <p:nvPr>
            <p:ph type="subTitle" idx="2"/>
          </p:nvPr>
        </p:nvSpPr>
        <p:spPr>
          <a:xfrm>
            <a:off x="4866625" y="4375399"/>
            <a:ext cx="24644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28" name="Google Shape;128;p22"/>
          <p:cNvSpPr txBox="1">
            <a:spLocks noGrp="1"/>
          </p:cNvSpPr>
          <p:nvPr>
            <p:ph type="subTitle" idx="3"/>
          </p:nvPr>
        </p:nvSpPr>
        <p:spPr>
          <a:xfrm>
            <a:off x="8119051" y="4375387"/>
            <a:ext cx="24644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29" name="Google Shape;129;p22"/>
          <p:cNvSpPr txBox="1">
            <a:spLocks noGrp="1"/>
          </p:cNvSpPr>
          <p:nvPr>
            <p:ph type="subTitle" idx="4"/>
          </p:nvPr>
        </p:nvSpPr>
        <p:spPr>
          <a:xfrm>
            <a:off x="1614200" y="2179700"/>
            <a:ext cx="24644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30" name="Google Shape;130;p22"/>
          <p:cNvSpPr txBox="1">
            <a:spLocks noGrp="1"/>
          </p:cNvSpPr>
          <p:nvPr>
            <p:ph type="subTitle" idx="5"/>
          </p:nvPr>
        </p:nvSpPr>
        <p:spPr>
          <a:xfrm>
            <a:off x="4866625" y="2179700"/>
            <a:ext cx="24644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31" name="Google Shape;131;p22"/>
          <p:cNvSpPr txBox="1">
            <a:spLocks noGrp="1"/>
          </p:cNvSpPr>
          <p:nvPr>
            <p:ph type="subTitle" idx="6"/>
          </p:nvPr>
        </p:nvSpPr>
        <p:spPr>
          <a:xfrm>
            <a:off x="8119051" y="2179700"/>
            <a:ext cx="24644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accent2"/>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32" name="Google Shape;132;p22"/>
          <p:cNvSpPr txBox="1">
            <a:spLocks noGrp="1"/>
          </p:cNvSpPr>
          <p:nvPr>
            <p:ph type="title"/>
          </p:nvPr>
        </p:nvSpPr>
        <p:spPr>
          <a:xfrm>
            <a:off x="928433" y="655700"/>
            <a:ext cx="10335200" cy="9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
        <p:nvSpPr>
          <p:cNvPr id="133" name="Google Shape;133;p22"/>
          <p:cNvSpPr txBox="1">
            <a:spLocks noGrp="1"/>
          </p:cNvSpPr>
          <p:nvPr>
            <p:ph type="subTitle" idx="7"/>
          </p:nvPr>
        </p:nvSpPr>
        <p:spPr>
          <a:xfrm>
            <a:off x="1680057" y="2693688"/>
            <a:ext cx="2321600" cy="10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r>
              <a:rPr lang="it-IT"/>
              <a:t>Fare clic per modificare lo stile del sottotitolo dello schema</a:t>
            </a:r>
            <a:endParaRPr/>
          </a:p>
        </p:txBody>
      </p:sp>
      <p:sp>
        <p:nvSpPr>
          <p:cNvPr id="134" name="Google Shape;134;p22"/>
          <p:cNvSpPr txBox="1">
            <a:spLocks noGrp="1"/>
          </p:cNvSpPr>
          <p:nvPr>
            <p:ph type="subTitle" idx="8"/>
          </p:nvPr>
        </p:nvSpPr>
        <p:spPr>
          <a:xfrm>
            <a:off x="4935175" y="2693700"/>
            <a:ext cx="2321600" cy="10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r>
              <a:rPr lang="it-IT"/>
              <a:t>Fare clic per modificare lo stile del sottotitolo dello schema</a:t>
            </a:r>
            <a:endParaRPr/>
          </a:p>
        </p:txBody>
      </p:sp>
      <p:sp>
        <p:nvSpPr>
          <p:cNvPr id="135" name="Google Shape;135;p22"/>
          <p:cNvSpPr txBox="1">
            <a:spLocks noGrp="1"/>
          </p:cNvSpPr>
          <p:nvPr>
            <p:ph type="subTitle" idx="9"/>
          </p:nvPr>
        </p:nvSpPr>
        <p:spPr>
          <a:xfrm>
            <a:off x="8190293" y="2693688"/>
            <a:ext cx="2321600" cy="10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r>
              <a:rPr lang="it-IT"/>
              <a:t>Fare clic per modificare lo stile del sottotitolo dello schema</a:t>
            </a:r>
            <a:endParaRPr/>
          </a:p>
        </p:txBody>
      </p:sp>
      <p:sp>
        <p:nvSpPr>
          <p:cNvPr id="136" name="Google Shape;136;p22"/>
          <p:cNvSpPr txBox="1">
            <a:spLocks noGrp="1"/>
          </p:cNvSpPr>
          <p:nvPr>
            <p:ph type="subTitle" idx="13"/>
          </p:nvPr>
        </p:nvSpPr>
        <p:spPr>
          <a:xfrm>
            <a:off x="1680057" y="4897592"/>
            <a:ext cx="2321600" cy="10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r>
              <a:rPr lang="it-IT"/>
              <a:t>Fare clic per modificare lo stile del sottotitolo dello schema</a:t>
            </a:r>
            <a:endParaRPr/>
          </a:p>
        </p:txBody>
      </p:sp>
      <p:sp>
        <p:nvSpPr>
          <p:cNvPr id="137" name="Google Shape;137;p22"/>
          <p:cNvSpPr txBox="1">
            <a:spLocks noGrp="1"/>
          </p:cNvSpPr>
          <p:nvPr>
            <p:ph type="subTitle" idx="14"/>
          </p:nvPr>
        </p:nvSpPr>
        <p:spPr>
          <a:xfrm>
            <a:off x="4935175" y="4897600"/>
            <a:ext cx="2321600" cy="10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r>
              <a:rPr lang="it-IT"/>
              <a:t>Fare clic per modificare lo stile del sottotitolo dello schema</a:t>
            </a:r>
            <a:endParaRPr/>
          </a:p>
        </p:txBody>
      </p:sp>
      <p:sp>
        <p:nvSpPr>
          <p:cNvPr id="138" name="Google Shape;138;p22"/>
          <p:cNvSpPr txBox="1">
            <a:spLocks noGrp="1"/>
          </p:cNvSpPr>
          <p:nvPr>
            <p:ph type="subTitle" idx="15"/>
          </p:nvPr>
        </p:nvSpPr>
        <p:spPr>
          <a:xfrm>
            <a:off x="8190293" y="4897592"/>
            <a:ext cx="2321600" cy="10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r>
              <a:rPr lang="it-IT"/>
              <a:t>Fare clic per modificare lo stile del sottotitolo dello schema</a:t>
            </a:r>
            <a:endParaRPr/>
          </a:p>
        </p:txBody>
      </p:sp>
    </p:spTree>
    <p:extLst>
      <p:ext uri="{BB962C8B-B14F-4D97-AF65-F5344CB8AC3E}">
        <p14:creationId xmlns:p14="http://schemas.microsoft.com/office/powerpoint/2010/main" val="1476413656"/>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23"/>
          <p:cNvPicPr preferRelativeResize="0"/>
          <p:nvPr/>
        </p:nvPicPr>
        <p:blipFill rotWithShape="1">
          <a:blip r:embed="rId3">
            <a:alphaModFix/>
          </a:blip>
          <a:srcRect t="59" b="59"/>
          <a:stretch/>
        </p:blipFill>
        <p:spPr>
          <a:xfrm>
            <a:off x="1" y="4829"/>
            <a:ext cx="12192001" cy="6848344"/>
          </a:xfrm>
          <a:prstGeom prst="rect">
            <a:avLst/>
          </a:prstGeom>
          <a:noFill/>
          <a:ln>
            <a:noFill/>
          </a:ln>
        </p:spPr>
      </p:pic>
      <p:sp>
        <p:nvSpPr>
          <p:cNvPr id="141" name="Google Shape;141;p23"/>
          <p:cNvSpPr txBox="1">
            <a:spLocks noGrp="1"/>
          </p:cNvSpPr>
          <p:nvPr>
            <p:ph type="title"/>
          </p:nvPr>
        </p:nvSpPr>
        <p:spPr>
          <a:xfrm>
            <a:off x="6466400" y="2210200"/>
            <a:ext cx="4791200" cy="88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it-IT"/>
              <a:t>Fare clic per modificare lo stile del titolo dello schema</a:t>
            </a:r>
            <a:endParaRPr/>
          </a:p>
        </p:txBody>
      </p:sp>
      <p:sp>
        <p:nvSpPr>
          <p:cNvPr id="142" name="Google Shape;142;p23"/>
          <p:cNvSpPr txBox="1">
            <a:spLocks noGrp="1"/>
          </p:cNvSpPr>
          <p:nvPr>
            <p:ph type="subTitle" idx="1"/>
          </p:nvPr>
        </p:nvSpPr>
        <p:spPr>
          <a:xfrm>
            <a:off x="6466400" y="3081000"/>
            <a:ext cx="4255200" cy="15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Tree>
    <p:extLst>
      <p:ext uri="{BB962C8B-B14F-4D97-AF65-F5344CB8AC3E}">
        <p14:creationId xmlns:p14="http://schemas.microsoft.com/office/powerpoint/2010/main" val="2973143850"/>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43"/>
        <p:cNvGrpSpPr/>
        <p:nvPr/>
      </p:nvGrpSpPr>
      <p:grpSpPr>
        <a:xfrm>
          <a:off x="0" y="0"/>
          <a:ext cx="0" cy="0"/>
          <a:chOff x="0" y="0"/>
          <a:chExt cx="0" cy="0"/>
        </a:xfrm>
      </p:grpSpPr>
      <p:pic>
        <p:nvPicPr>
          <p:cNvPr id="144" name="Google Shape;144;p24"/>
          <p:cNvPicPr preferRelativeResize="0"/>
          <p:nvPr/>
        </p:nvPicPr>
        <p:blipFill rotWithShape="1">
          <a:blip r:embed="rId2">
            <a:alphaModFix/>
          </a:blip>
          <a:srcRect t="59" b="59"/>
          <a:stretch/>
        </p:blipFill>
        <p:spPr>
          <a:xfrm>
            <a:off x="1" y="4829"/>
            <a:ext cx="12192001" cy="6848344"/>
          </a:xfrm>
          <a:prstGeom prst="rect">
            <a:avLst/>
          </a:prstGeom>
          <a:noFill/>
          <a:ln>
            <a:noFill/>
          </a:ln>
        </p:spPr>
      </p:pic>
      <p:sp>
        <p:nvSpPr>
          <p:cNvPr id="145" name="Google Shape;145;p24"/>
          <p:cNvSpPr txBox="1">
            <a:spLocks noGrp="1"/>
          </p:cNvSpPr>
          <p:nvPr>
            <p:ph type="title"/>
          </p:nvPr>
        </p:nvSpPr>
        <p:spPr>
          <a:xfrm>
            <a:off x="934400" y="2210200"/>
            <a:ext cx="4785600" cy="883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it-IT"/>
              <a:t>Fare clic per modificare lo stile del titolo dello schema</a:t>
            </a:r>
            <a:endParaRPr/>
          </a:p>
        </p:txBody>
      </p:sp>
      <p:sp>
        <p:nvSpPr>
          <p:cNvPr id="146" name="Google Shape;146;p24"/>
          <p:cNvSpPr txBox="1">
            <a:spLocks noGrp="1"/>
          </p:cNvSpPr>
          <p:nvPr>
            <p:ph type="subTitle" idx="1"/>
          </p:nvPr>
        </p:nvSpPr>
        <p:spPr>
          <a:xfrm>
            <a:off x="1464800" y="3081000"/>
            <a:ext cx="4255200" cy="156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Tree>
    <p:extLst>
      <p:ext uri="{BB962C8B-B14F-4D97-AF65-F5344CB8AC3E}">
        <p14:creationId xmlns:p14="http://schemas.microsoft.com/office/powerpoint/2010/main" val="423906763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grpSp>
        <p:nvGrpSpPr>
          <p:cNvPr id="58" name="Google Shape;58;p6"/>
          <p:cNvGrpSpPr/>
          <p:nvPr/>
        </p:nvGrpSpPr>
        <p:grpSpPr>
          <a:xfrm>
            <a:off x="-1920679" y="-1538298"/>
            <a:ext cx="17874619" cy="13005540"/>
            <a:chOff x="-1440509" y="-1153724"/>
            <a:chExt cx="13405964" cy="9754155"/>
          </a:xfrm>
        </p:grpSpPr>
        <p:sp>
          <p:nvSpPr>
            <p:cNvPr id="59" name="Google Shape;59;p6"/>
            <p:cNvSpPr/>
            <p:nvPr/>
          </p:nvSpPr>
          <p:spPr>
            <a:xfrm rot="1514338">
              <a:off x="7444426" y="3937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6"/>
            <p:cNvSpPr/>
            <p:nvPr/>
          </p:nvSpPr>
          <p:spPr>
            <a:xfrm rot="5114100">
              <a:off x="-1266016" y="-994810"/>
              <a:ext cx="2215747" cy="23889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6"/>
            <p:cNvSpPr/>
            <p:nvPr/>
          </p:nvSpPr>
          <p:spPr>
            <a:xfrm rot="5114100">
              <a:off x="-760283" y="-943898"/>
              <a:ext cx="2160615" cy="261974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rot="5114100">
              <a:off x="-942760" y="-1111308"/>
              <a:ext cx="2497588" cy="26219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rot="1430265">
              <a:off x="6938512" y="3660036"/>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6"/>
            <p:cNvSpPr/>
            <p:nvPr/>
          </p:nvSpPr>
          <p:spPr>
            <a:xfrm rot="1430265">
              <a:off x="7358361" y="3640970"/>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6"/>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776109928"/>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47"/>
        <p:cNvGrpSpPr/>
        <p:nvPr/>
      </p:nvGrpSpPr>
      <p:grpSpPr>
        <a:xfrm>
          <a:off x="0" y="0"/>
          <a:ext cx="0" cy="0"/>
          <a:chOff x="0" y="0"/>
          <a:chExt cx="0" cy="0"/>
        </a:xfrm>
      </p:grpSpPr>
      <p:pic>
        <p:nvPicPr>
          <p:cNvPr id="148" name="Google Shape;148;p25"/>
          <p:cNvPicPr preferRelativeResize="0"/>
          <p:nvPr/>
        </p:nvPicPr>
        <p:blipFill rotWithShape="1">
          <a:blip r:embed="rId2">
            <a:alphaModFix/>
          </a:blip>
          <a:srcRect/>
          <a:stretch/>
        </p:blipFill>
        <p:spPr>
          <a:xfrm>
            <a:off x="1" y="763"/>
            <a:ext cx="12192001" cy="6856476"/>
          </a:xfrm>
          <a:prstGeom prst="rect">
            <a:avLst/>
          </a:prstGeom>
          <a:noFill/>
          <a:ln>
            <a:noFill/>
          </a:ln>
        </p:spPr>
      </p:pic>
      <p:sp>
        <p:nvSpPr>
          <p:cNvPr id="149" name="Google Shape;149;p25"/>
          <p:cNvSpPr txBox="1">
            <a:spLocks noGrp="1"/>
          </p:cNvSpPr>
          <p:nvPr>
            <p:ph type="body" idx="1"/>
          </p:nvPr>
        </p:nvSpPr>
        <p:spPr>
          <a:xfrm>
            <a:off x="2954400" y="1874732"/>
            <a:ext cx="6283200" cy="4222000"/>
          </a:xfrm>
          <a:prstGeom prst="rect">
            <a:avLst/>
          </a:prstGeom>
        </p:spPr>
        <p:txBody>
          <a:bodyPr spcFirstLastPara="1" wrap="square" lIns="91425" tIns="91425" rIns="91425" bIns="91425" anchor="b" anchorCtr="0">
            <a:noAutofit/>
          </a:bodyPr>
          <a:lstStyle>
            <a:lvl1pPr marL="609585" marR="67732" lvl="0" indent="-406390" rtl="0">
              <a:lnSpc>
                <a:spcPct val="100000"/>
              </a:lnSpc>
              <a:spcBef>
                <a:spcPts val="0"/>
              </a:spcBef>
              <a:spcAft>
                <a:spcPts val="0"/>
              </a:spcAft>
              <a:buClr>
                <a:schemeClr val="dk2"/>
              </a:buClr>
              <a:buSzPts val="1200"/>
              <a:buChar char="▴"/>
              <a:defRPr sz="1600" b="0">
                <a:solidFill>
                  <a:schemeClr val="dk1"/>
                </a:solidFill>
              </a:defRPr>
            </a:lvl1pPr>
            <a:lvl2pPr marL="1219170" lvl="1" indent="-406390" rtl="0">
              <a:spcBef>
                <a:spcPts val="0"/>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it-IT"/>
              <a:t>Fare clic per modificare gli stili del testo dello schema</a:t>
            </a:r>
          </a:p>
        </p:txBody>
      </p:sp>
      <p:sp>
        <p:nvSpPr>
          <p:cNvPr id="150" name="Google Shape;150;p25"/>
          <p:cNvSpPr txBox="1">
            <a:spLocks noGrp="1"/>
          </p:cNvSpPr>
          <p:nvPr>
            <p:ph type="title"/>
          </p:nvPr>
        </p:nvSpPr>
        <p:spPr>
          <a:xfrm>
            <a:off x="0" y="648800"/>
            <a:ext cx="11252000" cy="99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866853986"/>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1"/>
        <p:cNvGrpSpPr/>
        <p:nvPr/>
      </p:nvGrpSpPr>
      <p:grpSpPr>
        <a:xfrm>
          <a:off x="0" y="0"/>
          <a:ext cx="0" cy="0"/>
          <a:chOff x="0" y="0"/>
          <a:chExt cx="0" cy="0"/>
        </a:xfrm>
      </p:grpSpPr>
      <p:pic>
        <p:nvPicPr>
          <p:cNvPr id="152" name="Google Shape;152;p26"/>
          <p:cNvPicPr preferRelativeResize="0"/>
          <p:nvPr/>
        </p:nvPicPr>
        <p:blipFill rotWithShape="1">
          <a:blip r:embed="rId2">
            <a:alphaModFix/>
          </a:blip>
          <a:srcRect t="29" b="19"/>
          <a:stretch/>
        </p:blipFill>
        <p:spPr>
          <a:xfrm>
            <a:off x="0" y="4829"/>
            <a:ext cx="12192000" cy="6848344"/>
          </a:xfrm>
          <a:prstGeom prst="rect">
            <a:avLst/>
          </a:prstGeom>
          <a:noFill/>
          <a:ln>
            <a:noFill/>
          </a:ln>
        </p:spPr>
      </p:pic>
      <p:sp>
        <p:nvSpPr>
          <p:cNvPr id="153" name="Google Shape;153;p26"/>
          <p:cNvSpPr txBox="1">
            <a:spLocks noGrp="1"/>
          </p:cNvSpPr>
          <p:nvPr>
            <p:ph type="title" hasCustomPrompt="1"/>
          </p:nvPr>
        </p:nvSpPr>
        <p:spPr>
          <a:xfrm>
            <a:off x="1145467" y="2771617"/>
            <a:ext cx="4779200" cy="1377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9000"/>
              <a:buNone/>
              <a:defRPr sz="10666"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4" name="Google Shape;154;p26"/>
          <p:cNvSpPr txBox="1">
            <a:spLocks noGrp="1"/>
          </p:cNvSpPr>
          <p:nvPr>
            <p:ph type="subTitle" idx="1"/>
          </p:nvPr>
        </p:nvSpPr>
        <p:spPr>
          <a:xfrm>
            <a:off x="1554197" y="3955184"/>
            <a:ext cx="3961600" cy="537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0"/>
            </a:lvl1pPr>
            <a:lvl2pPr lvl="1" algn="ctr" rtl="0">
              <a:spcBef>
                <a:spcPts val="2133"/>
              </a:spcBef>
              <a:spcAft>
                <a:spcPts val="0"/>
              </a:spcAft>
              <a:buNone/>
              <a:defRPr b="0"/>
            </a:lvl2pPr>
            <a:lvl3pPr lvl="2" algn="ctr" rtl="0">
              <a:spcBef>
                <a:spcPts val="2133"/>
              </a:spcBef>
              <a:spcAft>
                <a:spcPts val="0"/>
              </a:spcAft>
              <a:buNone/>
              <a:defRPr b="0"/>
            </a:lvl3pPr>
            <a:lvl4pPr lvl="3" algn="ctr" rtl="0">
              <a:spcBef>
                <a:spcPts val="2133"/>
              </a:spcBef>
              <a:spcAft>
                <a:spcPts val="0"/>
              </a:spcAft>
              <a:buNone/>
              <a:defRPr b="0"/>
            </a:lvl4pPr>
            <a:lvl5pPr lvl="4" algn="ctr" rtl="0">
              <a:spcBef>
                <a:spcPts val="2133"/>
              </a:spcBef>
              <a:spcAft>
                <a:spcPts val="0"/>
              </a:spcAft>
              <a:buNone/>
              <a:defRPr b="0"/>
            </a:lvl5pPr>
            <a:lvl6pPr lvl="5" algn="ctr" rtl="0">
              <a:spcBef>
                <a:spcPts val="2133"/>
              </a:spcBef>
              <a:spcAft>
                <a:spcPts val="0"/>
              </a:spcAft>
              <a:buNone/>
              <a:defRPr b="0"/>
            </a:lvl6pPr>
            <a:lvl7pPr lvl="6" algn="ctr" rtl="0">
              <a:spcBef>
                <a:spcPts val="2133"/>
              </a:spcBef>
              <a:spcAft>
                <a:spcPts val="0"/>
              </a:spcAft>
              <a:buNone/>
              <a:defRPr b="0"/>
            </a:lvl7pPr>
            <a:lvl8pPr lvl="7" algn="ctr" rtl="0">
              <a:spcBef>
                <a:spcPts val="2133"/>
              </a:spcBef>
              <a:spcAft>
                <a:spcPts val="0"/>
              </a:spcAft>
              <a:buNone/>
              <a:defRPr b="0"/>
            </a:lvl8pPr>
            <a:lvl9pPr lvl="8" algn="ctr" rtl="0">
              <a:spcBef>
                <a:spcPts val="2133"/>
              </a:spcBef>
              <a:spcAft>
                <a:spcPts val="2133"/>
              </a:spcAft>
              <a:buNone/>
              <a:defRPr b="0"/>
            </a:lvl9pPr>
          </a:lstStyle>
          <a:p>
            <a:r>
              <a:rPr lang="it-IT"/>
              <a:t>Fare clic per modificare lo stile del sottotitolo dello schema</a:t>
            </a:r>
            <a:endParaRPr/>
          </a:p>
        </p:txBody>
      </p:sp>
      <p:sp>
        <p:nvSpPr>
          <p:cNvPr id="155" name="Google Shape;155;p26"/>
          <p:cNvSpPr txBox="1">
            <a:spLocks noGrp="1"/>
          </p:cNvSpPr>
          <p:nvPr>
            <p:ph type="title" idx="2" hasCustomPrompt="1"/>
          </p:nvPr>
        </p:nvSpPr>
        <p:spPr>
          <a:xfrm flipH="1">
            <a:off x="6279900" y="2771617"/>
            <a:ext cx="4779200" cy="1377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9000"/>
              <a:buNone/>
              <a:defRPr sz="10666"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6" name="Google Shape;156;p26"/>
          <p:cNvSpPr txBox="1">
            <a:spLocks noGrp="1"/>
          </p:cNvSpPr>
          <p:nvPr>
            <p:ph type="subTitle" idx="3"/>
          </p:nvPr>
        </p:nvSpPr>
        <p:spPr>
          <a:xfrm flipH="1">
            <a:off x="6688769" y="3955184"/>
            <a:ext cx="3961600" cy="537600"/>
          </a:xfrm>
          <a:prstGeom prst="rect">
            <a:avLst/>
          </a:prstGeom>
        </p:spPr>
        <p:txBody>
          <a:bodyPr spcFirstLastPara="1" wrap="square" lIns="91425" tIns="91425" rIns="91425" bIns="91425" anchor="t" anchorCtr="0">
            <a:noAutofit/>
          </a:bodyPr>
          <a:lstStyle>
            <a:lvl1pPr marR="243834" lvl="0" algn="ctr" rtl="0">
              <a:lnSpc>
                <a:spcPct val="100000"/>
              </a:lnSpc>
              <a:spcBef>
                <a:spcPts val="0"/>
              </a:spcBef>
              <a:spcAft>
                <a:spcPts val="0"/>
              </a:spcAft>
              <a:buNone/>
              <a:defRPr b="0"/>
            </a:lvl1pPr>
            <a:lvl2pPr marR="243834" lvl="1" algn="ctr" rtl="0">
              <a:lnSpc>
                <a:spcPct val="100000"/>
              </a:lnSpc>
              <a:spcBef>
                <a:spcPts val="0"/>
              </a:spcBef>
              <a:spcAft>
                <a:spcPts val="0"/>
              </a:spcAft>
              <a:buNone/>
              <a:defRPr b="0"/>
            </a:lvl2pPr>
            <a:lvl3pPr marR="243834" lvl="2" algn="ctr" rtl="0">
              <a:lnSpc>
                <a:spcPct val="100000"/>
              </a:lnSpc>
              <a:spcBef>
                <a:spcPts val="0"/>
              </a:spcBef>
              <a:spcAft>
                <a:spcPts val="0"/>
              </a:spcAft>
              <a:buNone/>
              <a:defRPr b="0"/>
            </a:lvl3pPr>
            <a:lvl4pPr marR="243834" lvl="3" algn="ctr" rtl="0">
              <a:lnSpc>
                <a:spcPct val="100000"/>
              </a:lnSpc>
              <a:spcBef>
                <a:spcPts val="0"/>
              </a:spcBef>
              <a:spcAft>
                <a:spcPts val="0"/>
              </a:spcAft>
              <a:buNone/>
              <a:defRPr b="0"/>
            </a:lvl4pPr>
            <a:lvl5pPr marR="243834" lvl="4" algn="ctr" rtl="0">
              <a:lnSpc>
                <a:spcPct val="100000"/>
              </a:lnSpc>
              <a:spcBef>
                <a:spcPts val="0"/>
              </a:spcBef>
              <a:spcAft>
                <a:spcPts val="0"/>
              </a:spcAft>
              <a:buNone/>
              <a:defRPr b="0"/>
            </a:lvl5pPr>
            <a:lvl6pPr marR="243834" lvl="5" algn="ctr" rtl="0">
              <a:lnSpc>
                <a:spcPct val="100000"/>
              </a:lnSpc>
              <a:spcBef>
                <a:spcPts val="0"/>
              </a:spcBef>
              <a:spcAft>
                <a:spcPts val="0"/>
              </a:spcAft>
              <a:buNone/>
              <a:defRPr b="0"/>
            </a:lvl6pPr>
            <a:lvl7pPr marR="243834" lvl="6" algn="ctr" rtl="0">
              <a:lnSpc>
                <a:spcPct val="100000"/>
              </a:lnSpc>
              <a:spcBef>
                <a:spcPts val="0"/>
              </a:spcBef>
              <a:spcAft>
                <a:spcPts val="0"/>
              </a:spcAft>
              <a:buNone/>
              <a:defRPr b="0"/>
            </a:lvl7pPr>
            <a:lvl8pPr marR="243834" lvl="7" algn="ctr" rtl="0">
              <a:lnSpc>
                <a:spcPct val="100000"/>
              </a:lnSpc>
              <a:spcBef>
                <a:spcPts val="0"/>
              </a:spcBef>
              <a:spcAft>
                <a:spcPts val="0"/>
              </a:spcAft>
              <a:buNone/>
              <a:defRPr b="0"/>
            </a:lvl8pPr>
            <a:lvl9pPr marR="243834" lvl="8" algn="ctr" rtl="0">
              <a:lnSpc>
                <a:spcPct val="100000"/>
              </a:lnSpc>
              <a:spcBef>
                <a:spcPts val="0"/>
              </a:spcBef>
              <a:spcAft>
                <a:spcPts val="0"/>
              </a:spcAft>
              <a:buNone/>
              <a:defRPr b="0"/>
            </a:lvl9pPr>
          </a:lstStyle>
          <a:p>
            <a:r>
              <a:rPr lang="it-IT"/>
              <a:t>Fare clic per modificare lo stile del sottotitolo dello schema</a:t>
            </a:r>
            <a:endParaRPr/>
          </a:p>
        </p:txBody>
      </p:sp>
      <p:sp>
        <p:nvSpPr>
          <p:cNvPr id="157" name="Google Shape;157;p26"/>
          <p:cNvSpPr txBox="1">
            <a:spLocks noGrp="1"/>
          </p:cNvSpPr>
          <p:nvPr>
            <p:ph type="title" idx="4"/>
          </p:nvPr>
        </p:nvSpPr>
        <p:spPr>
          <a:xfrm>
            <a:off x="920533" y="656367"/>
            <a:ext cx="10351200" cy="9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150284165"/>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58"/>
        <p:cNvGrpSpPr/>
        <p:nvPr/>
      </p:nvGrpSpPr>
      <p:grpSpPr>
        <a:xfrm>
          <a:off x="0" y="0"/>
          <a:ext cx="0" cy="0"/>
          <a:chOff x="0" y="0"/>
          <a:chExt cx="0" cy="0"/>
        </a:xfrm>
      </p:grpSpPr>
      <p:pic>
        <p:nvPicPr>
          <p:cNvPr id="159" name="Google Shape;159;p27"/>
          <p:cNvPicPr preferRelativeResize="0"/>
          <p:nvPr/>
        </p:nvPicPr>
        <p:blipFill rotWithShape="1">
          <a:blip r:embed="rId2">
            <a:alphaModFix/>
          </a:blip>
          <a:srcRect t="59" b="59"/>
          <a:stretch/>
        </p:blipFill>
        <p:spPr>
          <a:xfrm>
            <a:off x="1" y="4829"/>
            <a:ext cx="12192001" cy="6848344"/>
          </a:xfrm>
          <a:prstGeom prst="rect">
            <a:avLst/>
          </a:prstGeom>
          <a:noFill/>
          <a:ln>
            <a:noFill/>
          </a:ln>
        </p:spPr>
      </p:pic>
      <p:sp>
        <p:nvSpPr>
          <p:cNvPr id="160" name="Google Shape;160;p27"/>
          <p:cNvSpPr txBox="1">
            <a:spLocks noGrp="1"/>
          </p:cNvSpPr>
          <p:nvPr>
            <p:ph type="subTitle" idx="1"/>
          </p:nvPr>
        </p:nvSpPr>
        <p:spPr>
          <a:xfrm>
            <a:off x="1023367" y="5289117"/>
            <a:ext cx="2417600" cy="8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161" name="Google Shape;161;p27"/>
          <p:cNvSpPr txBox="1">
            <a:spLocks noGrp="1"/>
          </p:cNvSpPr>
          <p:nvPr>
            <p:ph type="subTitle" idx="2"/>
          </p:nvPr>
        </p:nvSpPr>
        <p:spPr>
          <a:xfrm>
            <a:off x="3597416" y="5298833"/>
            <a:ext cx="2417600" cy="8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162" name="Google Shape;162;p27"/>
          <p:cNvSpPr txBox="1">
            <a:spLocks noGrp="1"/>
          </p:cNvSpPr>
          <p:nvPr>
            <p:ph type="subTitle" idx="3"/>
          </p:nvPr>
        </p:nvSpPr>
        <p:spPr>
          <a:xfrm>
            <a:off x="6171467" y="5284455"/>
            <a:ext cx="2417600" cy="8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163" name="Google Shape;163;p27"/>
          <p:cNvSpPr txBox="1">
            <a:spLocks noGrp="1"/>
          </p:cNvSpPr>
          <p:nvPr>
            <p:ph type="subTitle" idx="4"/>
          </p:nvPr>
        </p:nvSpPr>
        <p:spPr>
          <a:xfrm>
            <a:off x="8751216" y="5284889"/>
            <a:ext cx="2417600" cy="8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it-IT"/>
              <a:t>Fare clic per modificare lo stile del sottotitolo dello schema</a:t>
            </a:r>
            <a:endParaRPr/>
          </a:p>
        </p:txBody>
      </p:sp>
      <p:sp>
        <p:nvSpPr>
          <p:cNvPr id="164" name="Google Shape;164;p27"/>
          <p:cNvSpPr txBox="1">
            <a:spLocks noGrp="1"/>
          </p:cNvSpPr>
          <p:nvPr>
            <p:ph type="subTitle" idx="5"/>
          </p:nvPr>
        </p:nvSpPr>
        <p:spPr>
          <a:xfrm>
            <a:off x="1023167" y="4742215"/>
            <a:ext cx="24176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65" name="Google Shape;165;p27"/>
          <p:cNvSpPr txBox="1">
            <a:spLocks noGrp="1"/>
          </p:cNvSpPr>
          <p:nvPr>
            <p:ph type="subTitle" idx="6"/>
          </p:nvPr>
        </p:nvSpPr>
        <p:spPr>
          <a:xfrm>
            <a:off x="3597416" y="4742200"/>
            <a:ext cx="24176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66" name="Google Shape;166;p27"/>
          <p:cNvSpPr txBox="1">
            <a:spLocks noGrp="1"/>
          </p:cNvSpPr>
          <p:nvPr>
            <p:ph type="subTitle" idx="7"/>
          </p:nvPr>
        </p:nvSpPr>
        <p:spPr>
          <a:xfrm>
            <a:off x="6171467" y="4742200"/>
            <a:ext cx="24176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67" name="Google Shape;167;p27"/>
          <p:cNvSpPr txBox="1">
            <a:spLocks noGrp="1"/>
          </p:cNvSpPr>
          <p:nvPr>
            <p:ph type="subTitle" idx="8"/>
          </p:nvPr>
        </p:nvSpPr>
        <p:spPr>
          <a:xfrm>
            <a:off x="8745516" y="4741767"/>
            <a:ext cx="2417600" cy="6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1pPr>
            <a:lvl2pPr lvl="1"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2pPr>
            <a:lvl3pPr lvl="2"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3pPr>
            <a:lvl4pPr lvl="3"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4pPr>
            <a:lvl5pPr lvl="4"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5pPr>
            <a:lvl6pPr lvl="5"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6pPr>
            <a:lvl7pPr lvl="6"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7pPr>
            <a:lvl8pPr lvl="7"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8pPr>
            <a:lvl9pPr lvl="8" algn="ctr" rtl="0">
              <a:lnSpc>
                <a:spcPct val="100000"/>
              </a:lnSpc>
              <a:spcBef>
                <a:spcPts val="0"/>
              </a:spcBef>
              <a:spcAft>
                <a:spcPts val="0"/>
              </a:spcAft>
              <a:buNone/>
              <a:defRPr sz="3067" b="0">
                <a:solidFill>
                  <a:schemeClr val="dk1"/>
                </a:solidFill>
                <a:latin typeface="DM Serif Display"/>
                <a:ea typeface="DM Serif Display"/>
                <a:cs typeface="DM Serif Display"/>
                <a:sym typeface="DM Serif Display"/>
              </a:defRPr>
            </a:lvl9pPr>
          </a:lstStyle>
          <a:p>
            <a:r>
              <a:rPr lang="it-IT"/>
              <a:t>Fare clic per modificare lo stile del sottotitolo dello schema</a:t>
            </a:r>
            <a:endParaRPr/>
          </a:p>
        </p:txBody>
      </p:sp>
      <p:sp>
        <p:nvSpPr>
          <p:cNvPr id="168" name="Google Shape;168;p27"/>
          <p:cNvSpPr txBox="1">
            <a:spLocks noGrp="1"/>
          </p:cNvSpPr>
          <p:nvPr>
            <p:ph type="title"/>
          </p:nvPr>
        </p:nvSpPr>
        <p:spPr>
          <a:xfrm>
            <a:off x="913801" y="652200"/>
            <a:ext cx="10358400" cy="958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it-IT"/>
              <a:t>Fare clic per modificare lo stile del titolo dello schema</a:t>
            </a:r>
            <a:endParaRPr/>
          </a:p>
        </p:txBody>
      </p:sp>
      <p:sp>
        <p:nvSpPr>
          <p:cNvPr id="169" name="Google Shape;169;p27"/>
          <p:cNvSpPr txBox="1">
            <a:spLocks noGrp="1"/>
          </p:cNvSpPr>
          <p:nvPr>
            <p:ph type="title" idx="9" hasCustomPrompt="1"/>
          </p:nvPr>
        </p:nvSpPr>
        <p:spPr>
          <a:xfrm>
            <a:off x="1525167" y="3905233"/>
            <a:ext cx="1413600" cy="6732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9000"/>
              <a:buNone/>
              <a:defRPr sz="5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0" name="Google Shape;170;p27"/>
          <p:cNvSpPr txBox="1">
            <a:spLocks noGrp="1"/>
          </p:cNvSpPr>
          <p:nvPr>
            <p:ph type="title" idx="13" hasCustomPrompt="1"/>
          </p:nvPr>
        </p:nvSpPr>
        <p:spPr>
          <a:xfrm>
            <a:off x="4099400" y="3905233"/>
            <a:ext cx="1413600" cy="6732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9000"/>
              <a:buNone/>
              <a:defRPr sz="5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1" name="Google Shape;171;p27"/>
          <p:cNvSpPr txBox="1">
            <a:spLocks noGrp="1"/>
          </p:cNvSpPr>
          <p:nvPr>
            <p:ph type="title" idx="14" hasCustomPrompt="1"/>
          </p:nvPr>
        </p:nvSpPr>
        <p:spPr>
          <a:xfrm>
            <a:off x="6673633" y="3905233"/>
            <a:ext cx="1413600" cy="6732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9000"/>
              <a:buNone/>
              <a:defRPr sz="5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2" name="Google Shape;172;p27"/>
          <p:cNvSpPr txBox="1">
            <a:spLocks noGrp="1"/>
          </p:cNvSpPr>
          <p:nvPr>
            <p:ph type="title" idx="15" hasCustomPrompt="1"/>
          </p:nvPr>
        </p:nvSpPr>
        <p:spPr>
          <a:xfrm>
            <a:off x="9247867" y="3905233"/>
            <a:ext cx="1413600" cy="6732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9000"/>
              <a:buNone/>
              <a:defRPr sz="5333" b="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24320930"/>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3"/>
        <p:cNvGrpSpPr/>
        <p:nvPr/>
      </p:nvGrpSpPr>
      <p:grpSpPr>
        <a:xfrm>
          <a:off x="0" y="0"/>
          <a:ext cx="0" cy="0"/>
          <a:chOff x="0" y="0"/>
          <a:chExt cx="0" cy="0"/>
        </a:xfrm>
      </p:grpSpPr>
      <p:pic>
        <p:nvPicPr>
          <p:cNvPr id="174" name="Google Shape;174;p28"/>
          <p:cNvPicPr preferRelativeResize="0"/>
          <p:nvPr/>
        </p:nvPicPr>
        <p:blipFill rotWithShape="1">
          <a:blip r:embed="rId2">
            <a:alphaModFix/>
          </a:blip>
          <a:srcRect t="59" b="59"/>
          <a:stretch/>
        </p:blipFill>
        <p:spPr>
          <a:xfrm>
            <a:off x="1" y="4829"/>
            <a:ext cx="12192001" cy="6848344"/>
          </a:xfrm>
          <a:prstGeom prst="rect">
            <a:avLst/>
          </a:prstGeom>
          <a:noFill/>
          <a:ln>
            <a:noFill/>
          </a:ln>
        </p:spPr>
      </p:pic>
      <p:sp>
        <p:nvSpPr>
          <p:cNvPr id="175" name="Google Shape;175;p28"/>
          <p:cNvSpPr txBox="1">
            <a:spLocks noGrp="1"/>
          </p:cNvSpPr>
          <p:nvPr>
            <p:ph type="title"/>
          </p:nvPr>
        </p:nvSpPr>
        <p:spPr>
          <a:xfrm>
            <a:off x="3518000" y="1532400"/>
            <a:ext cx="5156000" cy="10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7333" b="0"/>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r>
              <a:rPr lang="it-IT"/>
              <a:t>Fare clic per modificare lo stile del titolo dello schema</a:t>
            </a:r>
            <a:endParaRPr/>
          </a:p>
        </p:txBody>
      </p:sp>
      <p:sp>
        <p:nvSpPr>
          <p:cNvPr id="176" name="Google Shape;176;p28"/>
          <p:cNvSpPr txBox="1">
            <a:spLocks noGrp="1"/>
          </p:cNvSpPr>
          <p:nvPr>
            <p:ph type="subTitle" idx="1"/>
          </p:nvPr>
        </p:nvSpPr>
        <p:spPr>
          <a:xfrm>
            <a:off x="3518000" y="2751001"/>
            <a:ext cx="5156000" cy="135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r>
              <a:rPr lang="it-IT"/>
              <a:t>Fare clic per modificare lo stile del sottotitolo dello schema</a:t>
            </a:r>
            <a:endParaRPr/>
          </a:p>
        </p:txBody>
      </p:sp>
      <p:sp>
        <p:nvSpPr>
          <p:cNvPr id="177" name="Google Shape;177;p28"/>
          <p:cNvSpPr txBox="1"/>
          <p:nvPr/>
        </p:nvSpPr>
        <p:spPr>
          <a:xfrm>
            <a:off x="3541667" y="5002433"/>
            <a:ext cx="5108400" cy="689600"/>
          </a:xfrm>
          <a:prstGeom prst="rect">
            <a:avLst/>
          </a:prstGeom>
          <a:noFill/>
          <a:ln>
            <a:noFill/>
          </a:ln>
        </p:spPr>
        <p:txBody>
          <a:bodyPr spcFirstLastPara="1" wrap="square" lIns="121900" tIns="121900" rIns="121900" bIns="121900" anchor="ctr" anchorCtr="0">
            <a:noAutofit/>
          </a:bodyPr>
          <a:lstStyle/>
          <a:p>
            <a:pPr marL="0" lvl="0" indent="0" algn="ctr" rtl="0">
              <a:spcBef>
                <a:spcPts val="400"/>
              </a:spcBef>
              <a:spcAft>
                <a:spcPts val="0"/>
              </a:spcAft>
              <a:buNone/>
            </a:pPr>
            <a:r>
              <a:rPr lang="en" sz="1333">
                <a:solidFill>
                  <a:schemeClr val="dk1"/>
                </a:solidFill>
                <a:latin typeface="Didact Gothic"/>
                <a:ea typeface="Didact Gothic"/>
                <a:cs typeface="Didact Gothic"/>
                <a:sym typeface="Didact Gothic"/>
              </a:rPr>
              <a:t>CREDITS: This presentation template was created by </a:t>
            </a:r>
            <a:r>
              <a:rPr lang="en" sz="1333" b="1">
                <a:solidFill>
                  <a:schemeClr val="dk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Slidesgo</a:t>
            </a:r>
            <a:r>
              <a:rPr lang="en" sz="1333">
                <a:solidFill>
                  <a:schemeClr val="dk1"/>
                </a:solidFill>
                <a:latin typeface="Didact Gothic"/>
                <a:ea typeface="Didact Gothic"/>
                <a:cs typeface="Didact Gothic"/>
                <a:sym typeface="Didact Gothic"/>
              </a:rPr>
              <a:t>, including icons by </a:t>
            </a:r>
            <a:r>
              <a:rPr lang="en" sz="1333" b="1">
                <a:solidFill>
                  <a:schemeClr val="dk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Flaticon</a:t>
            </a:r>
            <a:r>
              <a:rPr lang="en" sz="1333">
                <a:solidFill>
                  <a:schemeClr val="dk1"/>
                </a:solidFill>
                <a:latin typeface="Didact Gothic"/>
                <a:ea typeface="Didact Gothic"/>
                <a:cs typeface="Didact Gothic"/>
                <a:sym typeface="Didact Gothic"/>
              </a:rPr>
              <a:t>, infographics &amp; images by </a:t>
            </a:r>
            <a:r>
              <a:rPr lang="en" sz="1333" b="1">
                <a:solidFill>
                  <a:schemeClr val="dk1"/>
                </a:solidFill>
                <a:uFill>
                  <a:noFill/>
                </a:uFill>
                <a:latin typeface="Didact Gothic"/>
                <a:ea typeface="Didact Gothic"/>
                <a:cs typeface="Didact Gothic"/>
                <a:sym typeface="Didact Gothic"/>
                <a:hlinkClick r:id="rId5">
                  <a:extLst>
                    <a:ext uri="{A12FA001-AC4F-418D-AE19-62706E023703}">
                      <ahyp:hlinkClr xmlns:ahyp="http://schemas.microsoft.com/office/drawing/2018/hyperlinkcolor" val="tx"/>
                    </a:ext>
                  </a:extLst>
                </a:hlinkClick>
              </a:rPr>
              <a:t>Freepik</a:t>
            </a:r>
            <a:r>
              <a:rPr lang="en" sz="1333">
                <a:solidFill>
                  <a:schemeClr val="dk1"/>
                </a:solidFill>
                <a:latin typeface="Didact Gothic"/>
                <a:ea typeface="Didact Gothic"/>
                <a:cs typeface="Didact Gothic"/>
                <a:sym typeface="Didact Gothic"/>
              </a:rPr>
              <a:t> </a:t>
            </a:r>
            <a:endParaRPr sz="1333" b="1">
              <a:solidFill>
                <a:schemeClr val="dk1"/>
              </a:solidFill>
              <a:latin typeface="Didact Gothic"/>
              <a:ea typeface="Didact Gothic"/>
              <a:cs typeface="Didact Gothic"/>
              <a:sym typeface="Didact Gothic"/>
            </a:endParaRPr>
          </a:p>
        </p:txBody>
      </p:sp>
    </p:spTree>
    <p:extLst>
      <p:ext uri="{BB962C8B-B14F-4D97-AF65-F5344CB8AC3E}">
        <p14:creationId xmlns:p14="http://schemas.microsoft.com/office/powerpoint/2010/main" val="688530014"/>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8"/>
        <p:cNvGrpSpPr/>
        <p:nvPr/>
      </p:nvGrpSpPr>
      <p:grpSpPr>
        <a:xfrm>
          <a:off x="0" y="0"/>
          <a:ext cx="0" cy="0"/>
          <a:chOff x="0" y="0"/>
          <a:chExt cx="0" cy="0"/>
        </a:xfrm>
      </p:grpSpPr>
    </p:spTree>
    <p:extLst>
      <p:ext uri="{BB962C8B-B14F-4D97-AF65-F5344CB8AC3E}">
        <p14:creationId xmlns:p14="http://schemas.microsoft.com/office/powerpoint/2010/main" val="3025982673"/>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9"/>
        <p:cNvGrpSpPr/>
        <p:nvPr/>
      </p:nvGrpSpPr>
      <p:grpSpPr>
        <a:xfrm>
          <a:off x="0" y="0"/>
          <a:ext cx="0" cy="0"/>
          <a:chOff x="0" y="0"/>
          <a:chExt cx="0" cy="0"/>
        </a:xfrm>
      </p:grpSpPr>
      <p:pic>
        <p:nvPicPr>
          <p:cNvPr id="180" name="Google Shape;180;p30"/>
          <p:cNvPicPr preferRelativeResize="0"/>
          <p:nvPr/>
        </p:nvPicPr>
        <p:blipFill rotWithShape="1">
          <a:blip r:embed="rId2">
            <a:alphaModFix/>
          </a:blip>
          <a:srcRect l="59" r="59"/>
          <a:stretch/>
        </p:blipFill>
        <p:spPr>
          <a:xfrm>
            <a:off x="1" y="763"/>
            <a:ext cx="12192001" cy="6856476"/>
          </a:xfrm>
          <a:prstGeom prst="rect">
            <a:avLst/>
          </a:prstGeom>
          <a:noFill/>
          <a:ln>
            <a:noFill/>
          </a:ln>
        </p:spPr>
      </p:pic>
    </p:spTree>
    <p:extLst>
      <p:ext uri="{BB962C8B-B14F-4D97-AF65-F5344CB8AC3E}">
        <p14:creationId xmlns:p14="http://schemas.microsoft.com/office/powerpoint/2010/main" val="953800616"/>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1"/>
        <p:cNvGrpSpPr/>
        <p:nvPr/>
      </p:nvGrpSpPr>
      <p:grpSpPr>
        <a:xfrm>
          <a:off x="0" y="0"/>
          <a:ext cx="0" cy="0"/>
          <a:chOff x="0" y="0"/>
          <a:chExt cx="0" cy="0"/>
        </a:xfrm>
      </p:grpSpPr>
      <p:pic>
        <p:nvPicPr>
          <p:cNvPr id="182" name="Google Shape;182;p31"/>
          <p:cNvPicPr preferRelativeResize="0"/>
          <p:nvPr/>
        </p:nvPicPr>
        <p:blipFill rotWithShape="1">
          <a:blip r:embed="rId2">
            <a:alphaModFix/>
          </a:blip>
          <a:srcRect/>
          <a:stretch/>
        </p:blipFill>
        <p:spPr>
          <a:xfrm>
            <a:off x="1" y="4830"/>
            <a:ext cx="12192001" cy="6848343"/>
          </a:xfrm>
          <a:prstGeom prst="rect">
            <a:avLst/>
          </a:prstGeom>
          <a:noFill/>
          <a:ln>
            <a:noFill/>
          </a:ln>
        </p:spPr>
      </p:pic>
    </p:spTree>
    <p:extLst>
      <p:ext uri="{BB962C8B-B14F-4D97-AF65-F5344CB8AC3E}">
        <p14:creationId xmlns:p14="http://schemas.microsoft.com/office/powerpoint/2010/main" val="1755354268"/>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t="59" b="59"/>
          <a:stretch/>
        </p:blipFill>
        <p:spPr>
          <a:xfrm>
            <a:off x="1" y="4829"/>
            <a:ext cx="12192001" cy="6848344"/>
          </a:xfrm>
          <a:prstGeom prst="rect">
            <a:avLst/>
          </a:prstGeom>
          <a:noFill/>
          <a:ln>
            <a:noFill/>
          </a:ln>
        </p:spPr>
      </p:pic>
    </p:spTree>
    <p:extLst>
      <p:ext uri="{BB962C8B-B14F-4D97-AF65-F5344CB8AC3E}">
        <p14:creationId xmlns:p14="http://schemas.microsoft.com/office/powerpoint/2010/main" val="3518307607"/>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88"/>
        <p:cNvGrpSpPr/>
        <p:nvPr/>
      </p:nvGrpSpPr>
      <p:grpSpPr>
        <a:xfrm>
          <a:off x="0" y="0"/>
          <a:ext cx="0" cy="0"/>
          <a:chOff x="0" y="0"/>
          <a:chExt cx="0" cy="0"/>
        </a:xfrm>
      </p:grpSpPr>
    </p:spTree>
    <p:extLst>
      <p:ext uri="{BB962C8B-B14F-4D97-AF65-F5344CB8AC3E}">
        <p14:creationId xmlns:p14="http://schemas.microsoft.com/office/powerpoint/2010/main" val="1585578179"/>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862611" y="-3383103"/>
            <a:ext cx="17950552" cy="12904293"/>
            <a:chOff x="-2896958" y="-2537327"/>
            <a:chExt cx="13462914" cy="9678220"/>
          </a:xfrm>
        </p:grpSpPr>
        <p:sp>
          <p:nvSpPr>
            <p:cNvPr id="11" name="Google Shape;11;p2"/>
            <p:cNvSpPr/>
            <p:nvPr/>
          </p:nvSpPr>
          <p:spPr>
            <a:xfrm rot="1514338">
              <a:off x="5806126" y="-191038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rot="1514338">
              <a:off x="-2275832" y="291240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rot="1514338">
              <a:off x="-1152704" y="22719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rot="1514338">
              <a:off x="-1644474" y="2160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rot="1430265">
              <a:off x="6184762" y="-1321502"/>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rot="1430265">
              <a:off x="6604611" y="-1035768"/>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2575476" y="1244155"/>
              <a:ext cx="4003500" cy="266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rot="5400000">
              <a:off x="3228495" y="568429"/>
              <a:ext cx="2687009" cy="4013952"/>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 name="Google Shape;19;p2"/>
          <p:cNvSpPr txBox="1">
            <a:spLocks noGrp="1"/>
          </p:cNvSpPr>
          <p:nvPr>
            <p:ph type="ctrTitle"/>
          </p:nvPr>
        </p:nvSpPr>
        <p:spPr>
          <a:xfrm>
            <a:off x="3660533" y="2182867"/>
            <a:ext cx="4871200" cy="2516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200"/>
              <a:buFont typeface="Rubik Light"/>
              <a:buNone/>
              <a:defRPr sz="11333" b="0">
                <a:solidFill>
                  <a:schemeClr val="accent5"/>
                </a:solidFill>
              </a:defRPr>
            </a:lvl1pPr>
            <a:lvl2pPr lvl="1"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2pPr>
            <a:lvl3pPr lvl="2"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3pPr>
            <a:lvl4pPr lvl="3"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4pPr>
            <a:lvl5pPr lvl="4"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5pPr>
            <a:lvl6pPr lvl="5"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6pPr>
            <a:lvl7pPr lvl="6"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7pPr>
            <a:lvl8pPr lvl="7"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8pPr>
            <a:lvl9pPr lvl="8" algn="ctr">
              <a:spcBef>
                <a:spcPts val="0"/>
              </a:spcBef>
              <a:spcAft>
                <a:spcPts val="0"/>
              </a:spcAft>
              <a:buClr>
                <a:schemeClr val="lt1"/>
              </a:buClr>
              <a:buSzPts val="5200"/>
              <a:buFont typeface="Rubik Light"/>
              <a:buNone/>
              <a:defRPr sz="6933" b="0">
                <a:solidFill>
                  <a:schemeClr val="lt1"/>
                </a:solidFill>
                <a:latin typeface="Rubik Light"/>
                <a:ea typeface="Rubik Light"/>
                <a:cs typeface="Rubik Light"/>
                <a:sym typeface="Rubik Light"/>
              </a:defRPr>
            </a:lvl9pPr>
          </a:lstStyle>
          <a:p>
            <a:r>
              <a:rPr lang="it-IT"/>
              <a:t>Fare clic per modificare lo stile del titolo dello schema</a:t>
            </a:r>
            <a:endParaRPr/>
          </a:p>
        </p:txBody>
      </p:sp>
      <p:sp>
        <p:nvSpPr>
          <p:cNvPr id="20" name="Google Shape;20;p2"/>
          <p:cNvSpPr txBox="1">
            <a:spLocks noGrp="1"/>
          </p:cNvSpPr>
          <p:nvPr>
            <p:ph type="subTitle" idx="1"/>
          </p:nvPr>
        </p:nvSpPr>
        <p:spPr>
          <a:xfrm>
            <a:off x="2737700" y="5208733"/>
            <a:ext cx="6716800" cy="72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800"/>
              <a:buNone/>
              <a:defRPr>
                <a:solidFill>
                  <a:schemeClr val="accent3"/>
                </a:solidFill>
              </a:defRPr>
            </a:lvl1pPr>
            <a:lvl2pPr lvl="1" algn="ctr">
              <a:lnSpc>
                <a:spcPct val="100000"/>
              </a:lnSpc>
              <a:spcBef>
                <a:spcPts val="0"/>
              </a:spcBef>
              <a:spcAft>
                <a:spcPts val="0"/>
              </a:spcAft>
              <a:buClr>
                <a:schemeClr val="accent3"/>
              </a:buClr>
              <a:buSzPts val="2800"/>
              <a:buNone/>
              <a:defRPr sz="3733">
                <a:solidFill>
                  <a:schemeClr val="accent3"/>
                </a:solidFill>
              </a:defRPr>
            </a:lvl2pPr>
            <a:lvl3pPr lvl="2" algn="ctr">
              <a:lnSpc>
                <a:spcPct val="100000"/>
              </a:lnSpc>
              <a:spcBef>
                <a:spcPts val="0"/>
              </a:spcBef>
              <a:spcAft>
                <a:spcPts val="0"/>
              </a:spcAft>
              <a:buClr>
                <a:schemeClr val="accent3"/>
              </a:buClr>
              <a:buSzPts val="2800"/>
              <a:buNone/>
              <a:defRPr sz="3733">
                <a:solidFill>
                  <a:schemeClr val="accent3"/>
                </a:solidFill>
              </a:defRPr>
            </a:lvl3pPr>
            <a:lvl4pPr lvl="3" algn="ctr">
              <a:lnSpc>
                <a:spcPct val="100000"/>
              </a:lnSpc>
              <a:spcBef>
                <a:spcPts val="0"/>
              </a:spcBef>
              <a:spcAft>
                <a:spcPts val="0"/>
              </a:spcAft>
              <a:buClr>
                <a:schemeClr val="accent3"/>
              </a:buClr>
              <a:buSzPts val="2800"/>
              <a:buNone/>
              <a:defRPr sz="3733">
                <a:solidFill>
                  <a:schemeClr val="accent3"/>
                </a:solidFill>
              </a:defRPr>
            </a:lvl4pPr>
            <a:lvl5pPr lvl="4" algn="ctr">
              <a:lnSpc>
                <a:spcPct val="100000"/>
              </a:lnSpc>
              <a:spcBef>
                <a:spcPts val="0"/>
              </a:spcBef>
              <a:spcAft>
                <a:spcPts val="0"/>
              </a:spcAft>
              <a:buClr>
                <a:schemeClr val="accent3"/>
              </a:buClr>
              <a:buSzPts val="2800"/>
              <a:buNone/>
              <a:defRPr sz="3733">
                <a:solidFill>
                  <a:schemeClr val="accent3"/>
                </a:solidFill>
              </a:defRPr>
            </a:lvl5pPr>
            <a:lvl6pPr lvl="5" algn="ctr">
              <a:lnSpc>
                <a:spcPct val="100000"/>
              </a:lnSpc>
              <a:spcBef>
                <a:spcPts val="0"/>
              </a:spcBef>
              <a:spcAft>
                <a:spcPts val="0"/>
              </a:spcAft>
              <a:buClr>
                <a:schemeClr val="accent3"/>
              </a:buClr>
              <a:buSzPts val="2800"/>
              <a:buNone/>
              <a:defRPr sz="3733">
                <a:solidFill>
                  <a:schemeClr val="accent3"/>
                </a:solidFill>
              </a:defRPr>
            </a:lvl6pPr>
            <a:lvl7pPr lvl="6" algn="ctr">
              <a:lnSpc>
                <a:spcPct val="100000"/>
              </a:lnSpc>
              <a:spcBef>
                <a:spcPts val="0"/>
              </a:spcBef>
              <a:spcAft>
                <a:spcPts val="0"/>
              </a:spcAft>
              <a:buClr>
                <a:schemeClr val="accent3"/>
              </a:buClr>
              <a:buSzPts val="2800"/>
              <a:buNone/>
              <a:defRPr sz="3733">
                <a:solidFill>
                  <a:schemeClr val="accent3"/>
                </a:solidFill>
              </a:defRPr>
            </a:lvl7pPr>
            <a:lvl8pPr lvl="7" algn="ctr">
              <a:lnSpc>
                <a:spcPct val="100000"/>
              </a:lnSpc>
              <a:spcBef>
                <a:spcPts val="0"/>
              </a:spcBef>
              <a:spcAft>
                <a:spcPts val="0"/>
              </a:spcAft>
              <a:buClr>
                <a:schemeClr val="accent3"/>
              </a:buClr>
              <a:buSzPts val="2800"/>
              <a:buNone/>
              <a:defRPr sz="3733">
                <a:solidFill>
                  <a:schemeClr val="accent3"/>
                </a:solidFill>
              </a:defRPr>
            </a:lvl8pPr>
            <a:lvl9pPr lvl="8" algn="ctr">
              <a:lnSpc>
                <a:spcPct val="100000"/>
              </a:lnSpc>
              <a:spcBef>
                <a:spcPts val="0"/>
              </a:spcBef>
              <a:spcAft>
                <a:spcPts val="0"/>
              </a:spcAft>
              <a:buClr>
                <a:schemeClr val="accent3"/>
              </a:buClr>
              <a:buSzPts val="2800"/>
              <a:buNone/>
              <a:defRPr sz="3733">
                <a:solidFill>
                  <a:schemeClr val="accent3"/>
                </a:solidFill>
              </a:defRPr>
            </a:lvl9pPr>
          </a:lstStyle>
          <a:p>
            <a:r>
              <a:rPr lang="it-IT"/>
              <a:t>Fare clic per modificare lo stile del sottotitolo dello schema</a:t>
            </a:r>
            <a:endParaRPr/>
          </a:p>
        </p:txBody>
      </p:sp>
    </p:spTree>
    <p:extLst>
      <p:ext uri="{BB962C8B-B14F-4D97-AF65-F5344CB8AC3E}">
        <p14:creationId xmlns:p14="http://schemas.microsoft.com/office/powerpoint/2010/main" val="4215333292"/>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6"/>
        <p:cNvGrpSpPr/>
        <p:nvPr/>
      </p:nvGrpSpPr>
      <p:grpSpPr>
        <a:xfrm>
          <a:off x="0" y="0"/>
          <a:ext cx="0" cy="0"/>
          <a:chOff x="0" y="0"/>
          <a:chExt cx="0" cy="0"/>
        </a:xfrm>
      </p:grpSpPr>
      <p:grpSp>
        <p:nvGrpSpPr>
          <p:cNvPr id="67" name="Google Shape;67;p7"/>
          <p:cNvGrpSpPr/>
          <p:nvPr/>
        </p:nvGrpSpPr>
        <p:grpSpPr>
          <a:xfrm>
            <a:off x="-2194065" y="-2687820"/>
            <a:ext cx="18918343" cy="13450587"/>
            <a:chOff x="-1645549" y="-2015865"/>
            <a:chExt cx="14188757" cy="10087940"/>
          </a:xfrm>
        </p:grpSpPr>
        <p:grpSp>
          <p:nvGrpSpPr>
            <p:cNvPr id="68" name="Google Shape;68;p7"/>
            <p:cNvGrpSpPr/>
            <p:nvPr/>
          </p:nvGrpSpPr>
          <p:grpSpPr>
            <a:xfrm>
              <a:off x="-1645549" y="-2015865"/>
              <a:ext cx="3359588" cy="8686086"/>
              <a:chOff x="7271351" y="-2015865"/>
              <a:chExt cx="3359588" cy="8686086"/>
            </a:xfrm>
          </p:grpSpPr>
          <p:sp>
            <p:nvSpPr>
              <p:cNvPr id="69" name="Google Shape;69;p7"/>
              <p:cNvSpPr/>
              <p:nvPr/>
            </p:nvSpPr>
            <p:spPr>
              <a:xfrm rot="-336564">
                <a:off x="7392508" y="351241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336564">
                <a:off x="7859748" y="367736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336564">
                <a:off x="7496060" y="369405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7"/>
              <p:cNvSpPr/>
              <p:nvPr/>
            </p:nvSpPr>
            <p:spPr>
              <a:xfrm rot="10463436">
                <a:off x="8101045" y="-1455062"/>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7"/>
              <p:cNvSpPr/>
              <p:nvPr/>
            </p:nvSpPr>
            <p:spPr>
              <a:xfrm rot="10463436">
                <a:off x="7693739" y="-1870925"/>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7"/>
              <p:cNvSpPr/>
              <p:nvPr/>
            </p:nvSpPr>
            <p:spPr>
              <a:xfrm rot="10463436">
                <a:off x="7691103" y="-1889993"/>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 name="Google Shape;75;p7"/>
            <p:cNvGrpSpPr/>
            <p:nvPr/>
          </p:nvGrpSpPr>
          <p:grpSpPr>
            <a:xfrm rot="2219984">
              <a:off x="7913359" y="3296805"/>
              <a:ext cx="3796561" cy="4039571"/>
              <a:chOff x="7558301" y="3163860"/>
              <a:chExt cx="3072638" cy="3269311"/>
            </a:xfrm>
          </p:grpSpPr>
          <p:sp>
            <p:nvSpPr>
              <p:cNvPr id="76" name="Google Shape;76;p7"/>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7"/>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7"/>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9" name="Google Shape;79;p7"/>
          <p:cNvSpPr txBox="1">
            <a:spLocks noGrp="1"/>
          </p:cNvSpPr>
          <p:nvPr>
            <p:ph type="body" idx="1"/>
          </p:nvPr>
        </p:nvSpPr>
        <p:spPr>
          <a:xfrm>
            <a:off x="1902800" y="1628533"/>
            <a:ext cx="3929200" cy="36716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it-IT"/>
              <a:t>Fare clic per modificare gli stili del testo dello schema</a:t>
            </a:r>
          </a:p>
        </p:txBody>
      </p:sp>
      <p:sp>
        <p:nvSpPr>
          <p:cNvPr id="80" name="Google Shape;80;p7"/>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592270404"/>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grpSp>
        <p:nvGrpSpPr>
          <p:cNvPr id="22" name="Google Shape;22;p3"/>
          <p:cNvGrpSpPr/>
          <p:nvPr/>
        </p:nvGrpSpPr>
        <p:grpSpPr>
          <a:xfrm>
            <a:off x="-4040411" y="-3789502"/>
            <a:ext cx="20338152" cy="13733327"/>
            <a:chOff x="-3030308" y="-2842127"/>
            <a:chExt cx="15253614" cy="10299995"/>
          </a:xfrm>
        </p:grpSpPr>
        <p:sp>
          <p:nvSpPr>
            <p:cNvPr id="23" name="Google Shape;23;p3"/>
            <p:cNvSpPr/>
            <p:nvPr/>
          </p:nvSpPr>
          <p:spPr>
            <a:xfrm rot="-9285662">
              <a:off x="7702278" y="-1512919"/>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3"/>
            <p:cNvSpPr/>
            <p:nvPr/>
          </p:nvSpPr>
          <p:spPr>
            <a:xfrm rot="-9285662">
              <a:off x="-1764529" y="261899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3"/>
            <p:cNvSpPr/>
            <p:nvPr/>
          </p:nvSpPr>
          <p:spPr>
            <a:xfrm rot="-9285662">
              <a:off x="-2326551" y="26877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3"/>
            <p:cNvSpPr/>
            <p:nvPr/>
          </p:nvSpPr>
          <p:spPr>
            <a:xfrm rot="-9285662">
              <a:off x="-2353432" y="2795402"/>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3"/>
            <p:cNvSpPr/>
            <p:nvPr/>
          </p:nvSpPr>
          <p:spPr>
            <a:xfrm rot="-9369735">
              <a:off x="7789087" y="-1709064"/>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3"/>
            <p:cNvSpPr/>
            <p:nvPr/>
          </p:nvSpPr>
          <p:spPr>
            <a:xfrm rot="-9369735">
              <a:off x="7453307" y="-2346755"/>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9" name="Google Shape;29;p3"/>
          <p:cNvSpPr txBox="1">
            <a:spLocks noGrp="1"/>
          </p:cNvSpPr>
          <p:nvPr>
            <p:ph type="title"/>
          </p:nvPr>
        </p:nvSpPr>
        <p:spPr>
          <a:xfrm>
            <a:off x="3252600" y="3116677"/>
            <a:ext cx="5686800" cy="197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133"/>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it-IT"/>
              <a:t>Fare clic per modificare lo stile del titolo dello schema</a:t>
            </a:r>
            <a:endParaRPr/>
          </a:p>
        </p:txBody>
      </p:sp>
      <p:sp>
        <p:nvSpPr>
          <p:cNvPr id="30" name="Google Shape;30;p3"/>
          <p:cNvSpPr txBox="1">
            <a:spLocks noGrp="1"/>
          </p:cNvSpPr>
          <p:nvPr>
            <p:ph type="subTitle" idx="1"/>
          </p:nvPr>
        </p:nvSpPr>
        <p:spPr>
          <a:xfrm>
            <a:off x="4177867" y="5042884"/>
            <a:ext cx="3836400" cy="8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1" name="Google Shape;31;p3"/>
          <p:cNvSpPr txBox="1">
            <a:spLocks noGrp="1"/>
          </p:cNvSpPr>
          <p:nvPr>
            <p:ph type="title" idx="2" hasCustomPrompt="1"/>
          </p:nvPr>
        </p:nvSpPr>
        <p:spPr>
          <a:xfrm>
            <a:off x="4109800" y="1157267"/>
            <a:ext cx="3972400" cy="17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46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984338114"/>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grpSp>
        <p:nvGrpSpPr>
          <p:cNvPr id="33" name="Google Shape;33;p4"/>
          <p:cNvGrpSpPr/>
          <p:nvPr/>
        </p:nvGrpSpPr>
        <p:grpSpPr>
          <a:xfrm>
            <a:off x="-3474139" y="-3461760"/>
            <a:ext cx="17477465" cy="14927143"/>
            <a:chOff x="-2605605" y="-2596320"/>
            <a:chExt cx="13108099" cy="11195357"/>
          </a:xfrm>
        </p:grpSpPr>
        <p:sp>
          <p:nvSpPr>
            <p:cNvPr id="34" name="Google Shape;34;p4"/>
            <p:cNvSpPr/>
            <p:nvPr/>
          </p:nvSpPr>
          <p:spPr>
            <a:xfrm rot="812392">
              <a:off x="912002" y="2074247"/>
              <a:ext cx="2434973" cy="2625289"/>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5"/>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5" name="Google Shape;35;p4"/>
            <p:cNvGrpSpPr/>
            <p:nvPr/>
          </p:nvGrpSpPr>
          <p:grpSpPr>
            <a:xfrm rot="375330">
              <a:off x="5113665" y="3499604"/>
              <a:ext cx="5140785" cy="4833748"/>
              <a:chOff x="8101026" y="3219568"/>
              <a:chExt cx="3887248" cy="3655080"/>
            </a:xfrm>
          </p:grpSpPr>
          <p:sp>
            <p:nvSpPr>
              <p:cNvPr id="36" name="Google Shape;36;p4"/>
              <p:cNvSpPr/>
              <p:nvPr/>
            </p:nvSpPr>
            <p:spPr>
              <a:xfrm rot="594768">
                <a:off x="8328626" y="3845818"/>
                <a:ext cx="2348800" cy="2847915"/>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4"/>
              <p:cNvSpPr/>
              <p:nvPr/>
            </p:nvSpPr>
            <p:spPr>
              <a:xfrm rot="-988308">
                <a:off x="8924872" y="3545996"/>
                <a:ext cx="2715038" cy="2850200"/>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8" name="Google Shape;38;p4"/>
            <p:cNvGrpSpPr/>
            <p:nvPr/>
          </p:nvGrpSpPr>
          <p:grpSpPr>
            <a:xfrm rot="2219984">
              <a:off x="-1772316" y="-1860620"/>
              <a:ext cx="3796561" cy="4039571"/>
              <a:chOff x="7558301" y="3163860"/>
              <a:chExt cx="3072638" cy="3269311"/>
            </a:xfrm>
          </p:grpSpPr>
          <p:sp>
            <p:nvSpPr>
              <p:cNvPr id="39" name="Google Shape;39;p4"/>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4"/>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 name="Google Shape;41;p4"/>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42" name="Google Shape;42;p4"/>
          <p:cNvSpPr txBox="1">
            <a:spLocks noGrp="1"/>
          </p:cNvSpPr>
          <p:nvPr>
            <p:ph type="body" idx="1"/>
          </p:nvPr>
        </p:nvSpPr>
        <p:spPr>
          <a:xfrm>
            <a:off x="6166367" y="2830800"/>
            <a:ext cx="4392800" cy="18504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it-IT"/>
              <a:t>Fare clic per modificare gli stili del testo dello schema</a:t>
            </a:r>
          </a:p>
        </p:txBody>
      </p:sp>
      <p:sp>
        <p:nvSpPr>
          <p:cNvPr id="43" name="Google Shape;43;p4"/>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444110174"/>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44"/>
        <p:cNvGrpSpPr/>
        <p:nvPr/>
      </p:nvGrpSpPr>
      <p:grpSpPr>
        <a:xfrm>
          <a:off x="0" y="0"/>
          <a:ext cx="0" cy="0"/>
          <a:chOff x="0" y="0"/>
          <a:chExt cx="0" cy="0"/>
        </a:xfrm>
      </p:grpSpPr>
      <p:grpSp>
        <p:nvGrpSpPr>
          <p:cNvPr id="45" name="Google Shape;45;p5"/>
          <p:cNvGrpSpPr/>
          <p:nvPr/>
        </p:nvGrpSpPr>
        <p:grpSpPr>
          <a:xfrm rot="10800000" flipH="1">
            <a:off x="-4209871" y="-3103702"/>
            <a:ext cx="19276795" cy="12656251"/>
            <a:chOff x="-3157403" y="-2327776"/>
            <a:chExt cx="14457596" cy="9492188"/>
          </a:xfrm>
        </p:grpSpPr>
        <p:sp>
          <p:nvSpPr>
            <p:cNvPr id="46" name="Google Shape;46;p5"/>
            <p:cNvSpPr/>
            <p:nvPr/>
          </p:nvSpPr>
          <p:spPr>
            <a:xfrm rot="1514360">
              <a:off x="7664166" y="-1848832"/>
              <a:ext cx="2936660" cy="308285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5"/>
            <p:cNvSpPr/>
            <p:nvPr/>
          </p:nvSpPr>
          <p:spPr>
            <a:xfrm rot="1514343">
              <a:off x="-2679303" y="3909620"/>
              <a:ext cx="2625055" cy="28302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5"/>
            <p:cNvSpPr/>
            <p:nvPr/>
          </p:nvSpPr>
          <p:spPr>
            <a:xfrm rot="1514343">
              <a:off x="-1814818" y="3416661"/>
              <a:ext cx="2559739" cy="310367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5"/>
            <p:cNvSpPr/>
            <p:nvPr/>
          </p:nvSpPr>
          <p:spPr>
            <a:xfrm rot="1514343">
              <a:off x="-2193340" y="3331226"/>
              <a:ext cx="2958960" cy="310626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5"/>
            <p:cNvSpPr/>
            <p:nvPr/>
          </p:nvSpPr>
          <p:spPr>
            <a:xfrm rot="1430259">
              <a:off x="7953466" y="-1399018"/>
              <a:ext cx="2580939" cy="2782664"/>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5"/>
            <p:cNvSpPr/>
            <p:nvPr/>
          </p:nvSpPr>
          <p:spPr>
            <a:xfrm rot="1430259">
              <a:off x="8274188" y="-1180746"/>
              <a:ext cx="2516720" cy="305151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2" name="Google Shape;52;p5"/>
          <p:cNvSpPr txBox="1">
            <a:spLocks noGrp="1"/>
          </p:cNvSpPr>
          <p:nvPr>
            <p:ph type="body" idx="1"/>
          </p:nvPr>
        </p:nvSpPr>
        <p:spPr>
          <a:xfrm>
            <a:off x="2096433" y="3448939"/>
            <a:ext cx="3465600" cy="1672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it-IT"/>
              <a:t>Fare clic per modificare gli stili del testo dello schema</a:t>
            </a:r>
          </a:p>
        </p:txBody>
      </p:sp>
      <p:sp>
        <p:nvSpPr>
          <p:cNvPr id="53" name="Google Shape;53;p5"/>
          <p:cNvSpPr txBox="1">
            <a:spLocks noGrp="1"/>
          </p:cNvSpPr>
          <p:nvPr>
            <p:ph type="body" idx="2"/>
          </p:nvPr>
        </p:nvSpPr>
        <p:spPr>
          <a:xfrm>
            <a:off x="6630031" y="3448939"/>
            <a:ext cx="3465600" cy="1672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it-IT"/>
              <a:t>Fare clic per modificare gli stili del testo dello schema</a:t>
            </a:r>
          </a:p>
        </p:txBody>
      </p:sp>
      <p:sp>
        <p:nvSpPr>
          <p:cNvPr id="54" name="Google Shape;54;p5"/>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
        <p:nvSpPr>
          <p:cNvPr id="55" name="Google Shape;55;p5"/>
          <p:cNvSpPr txBox="1">
            <a:spLocks noGrp="1"/>
          </p:cNvSpPr>
          <p:nvPr>
            <p:ph type="subTitle" idx="3"/>
          </p:nvPr>
        </p:nvSpPr>
        <p:spPr>
          <a:xfrm>
            <a:off x="2068667" y="3176633"/>
            <a:ext cx="3465600" cy="28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2400">
                <a:solidFill>
                  <a:schemeClr val="accent5"/>
                </a:solidFill>
                <a:latin typeface="Abel"/>
                <a:ea typeface="Abel"/>
                <a:cs typeface="Abel"/>
                <a:sym typeface="Abe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r>
              <a:rPr lang="it-IT"/>
              <a:t>Fare clic per modificare lo stile del sottotitolo dello schema</a:t>
            </a:r>
            <a:endParaRPr/>
          </a:p>
        </p:txBody>
      </p:sp>
      <p:sp>
        <p:nvSpPr>
          <p:cNvPr id="56" name="Google Shape;56;p5"/>
          <p:cNvSpPr txBox="1">
            <a:spLocks noGrp="1"/>
          </p:cNvSpPr>
          <p:nvPr>
            <p:ph type="subTitle" idx="4"/>
          </p:nvPr>
        </p:nvSpPr>
        <p:spPr>
          <a:xfrm>
            <a:off x="6630033" y="3176633"/>
            <a:ext cx="3465600" cy="2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400">
                <a:solidFill>
                  <a:schemeClr val="accent5"/>
                </a:solidFill>
                <a:latin typeface="Abel"/>
                <a:ea typeface="Abel"/>
                <a:cs typeface="Abel"/>
                <a:sym typeface="Abe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2589962960"/>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grpSp>
        <p:nvGrpSpPr>
          <p:cNvPr id="58" name="Google Shape;58;p6"/>
          <p:cNvGrpSpPr/>
          <p:nvPr/>
        </p:nvGrpSpPr>
        <p:grpSpPr>
          <a:xfrm>
            <a:off x="-1920679" y="-1538298"/>
            <a:ext cx="17874619" cy="13005540"/>
            <a:chOff x="-1440509" y="-1153724"/>
            <a:chExt cx="13405964" cy="9754155"/>
          </a:xfrm>
        </p:grpSpPr>
        <p:sp>
          <p:nvSpPr>
            <p:cNvPr id="59" name="Google Shape;59;p6"/>
            <p:cNvSpPr/>
            <p:nvPr/>
          </p:nvSpPr>
          <p:spPr>
            <a:xfrm rot="1514338">
              <a:off x="7444426" y="3937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6"/>
            <p:cNvSpPr/>
            <p:nvPr/>
          </p:nvSpPr>
          <p:spPr>
            <a:xfrm rot="5114100">
              <a:off x="-1266016" y="-994810"/>
              <a:ext cx="2215747" cy="23889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6"/>
            <p:cNvSpPr/>
            <p:nvPr/>
          </p:nvSpPr>
          <p:spPr>
            <a:xfrm rot="5114100">
              <a:off x="-760283" y="-943898"/>
              <a:ext cx="2160615" cy="261974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6"/>
            <p:cNvSpPr/>
            <p:nvPr/>
          </p:nvSpPr>
          <p:spPr>
            <a:xfrm rot="5114100">
              <a:off x="-942760" y="-1111308"/>
              <a:ext cx="2497588" cy="26219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6"/>
            <p:cNvSpPr/>
            <p:nvPr/>
          </p:nvSpPr>
          <p:spPr>
            <a:xfrm rot="1430265">
              <a:off x="6938512" y="3660036"/>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6"/>
            <p:cNvSpPr/>
            <p:nvPr/>
          </p:nvSpPr>
          <p:spPr>
            <a:xfrm rot="1430265">
              <a:off x="7358361" y="3640970"/>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5" name="Google Shape;65;p6"/>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2037390122"/>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6"/>
        <p:cNvGrpSpPr/>
        <p:nvPr/>
      </p:nvGrpSpPr>
      <p:grpSpPr>
        <a:xfrm>
          <a:off x="0" y="0"/>
          <a:ext cx="0" cy="0"/>
          <a:chOff x="0" y="0"/>
          <a:chExt cx="0" cy="0"/>
        </a:xfrm>
      </p:grpSpPr>
      <p:grpSp>
        <p:nvGrpSpPr>
          <p:cNvPr id="67" name="Google Shape;67;p7"/>
          <p:cNvGrpSpPr/>
          <p:nvPr/>
        </p:nvGrpSpPr>
        <p:grpSpPr>
          <a:xfrm>
            <a:off x="-2194065" y="-2687820"/>
            <a:ext cx="18918343" cy="13450587"/>
            <a:chOff x="-1645549" y="-2015865"/>
            <a:chExt cx="14188757" cy="10087940"/>
          </a:xfrm>
        </p:grpSpPr>
        <p:grpSp>
          <p:nvGrpSpPr>
            <p:cNvPr id="68" name="Google Shape;68;p7"/>
            <p:cNvGrpSpPr/>
            <p:nvPr/>
          </p:nvGrpSpPr>
          <p:grpSpPr>
            <a:xfrm>
              <a:off x="-1645549" y="-2015865"/>
              <a:ext cx="3359588" cy="8686086"/>
              <a:chOff x="7271351" y="-2015865"/>
              <a:chExt cx="3359588" cy="8686086"/>
            </a:xfrm>
          </p:grpSpPr>
          <p:sp>
            <p:nvSpPr>
              <p:cNvPr id="69" name="Google Shape;69;p7"/>
              <p:cNvSpPr/>
              <p:nvPr/>
            </p:nvSpPr>
            <p:spPr>
              <a:xfrm rot="-336564">
                <a:off x="7392508" y="351241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7"/>
              <p:cNvSpPr/>
              <p:nvPr/>
            </p:nvSpPr>
            <p:spPr>
              <a:xfrm rot="-336564">
                <a:off x="7859748" y="367736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7"/>
              <p:cNvSpPr/>
              <p:nvPr/>
            </p:nvSpPr>
            <p:spPr>
              <a:xfrm rot="-336564">
                <a:off x="7496060" y="369405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7"/>
              <p:cNvSpPr/>
              <p:nvPr/>
            </p:nvSpPr>
            <p:spPr>
              <a:xfrm rot="10463436">
                <a:off x="8101045" y="-1455062"/>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7"/>
              <p:cNvSpPr/>
              <p:nvPr/>
            </p:nvSpPr>
            <p:spPr>
              <a:xfrm rot="10463436">
                <a:off x="7693739" y="-1870925"/>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7"/>
              <p:cNvSpPr/>
              <p:nvPr/>
            </p:nvSpPr>
            <p:spPr>
              <a:xfrm rot="10463436">
                <a:off x="7691103" y="-1889993"/>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5" name="Google Shape;75;p7"/>
            <p:cNvGrpSpPr/>
            <p:nvPr/>
          </p:nvGrpSpPr>
          <p:grpSpPr>
            <a:xfrm rot="2219984">
              <a:off x="7913359" y="3296805"/>
              <a:ext cx="3796561" cy="4039571"/>
              <a:chOff x="7558301" y="3163860"/>
              <a:chExt cx="3072638" cy="3269311"/>
            </a:xfrm>
          </p:grpSpPr>
          <p:sp>
            <p:nvSpPr>
              <p:cNvPr id="76" name="Google Shape;76;p7"/>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7"/>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7"/>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79" name="Google Shape;79;p7"/>
          <p:cNvSpPr txBox="1">
            <a:spLocks noGrp="1"/>
          </p:cNvSpPr>
          <p:nvPr>
            <p:ph type="body" idx="1"/>
          </p:nvPr>
        </p:nvSpPr>
        <p:spPr>
          <a:xfrm>
            <a:off x="1902800" y="1628533"/>
            <a:ext cx="3929200" cy="36716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it-IT"/>
              <a:t>Fare clic per modificare gli stili del testo dello schema</a:t>
            </a:r>
          </a:p>
        </p:txBody>
      </p:sp>
      <p:sp>
        <p:nvSpPr>
          <p:cNvPr id="80" name="Google Shape;80;p7"/>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35837895"/>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1"/>
        <p:cNvGrpSpPr/>
        <p:nvPr/>
      </p:nvGrpSpPr>
      <p:grpSpPr>
        <a:xfrm>
          <a:off x="0" y="0"/>
          <a:ext cx="0" cy="0"/>
          <a:chOff x="0" y="0"/>
          <a:chExt cx="0" cy="0"/>
        </a:xfrm>
      </p:grpSpPr>
      <p:grpSp>
        <p:nvGrpSpPr>
          <p:cNvPr id="82" name="Google Shape;82;p8"/>
          <p:cNvGrpSpPr/>
          <p:nvPr/>
        </p:nvGrpSpPr>
        <p:grpSpPr>
          <a:xfrm>
            <a:off x="-780914" y="-1465838"/>
            <a:ext cx="14573013" cy="9803855"/>
            <a:chOff x="-585686" y="-1099379"/>
            <a:chExt cx="10929760" cy="7352891"/>
          </a:xfrm>
        </p:grpSpPr>
        <p:sp>
          <p:nvSpPr>
            <p:cNvPr id="83" name="Google Shape;83;p8"/>
            <p:cNvSpPr/>
            <p:nvPr/>
          </p:nvSpPr>
          <p:spPr>
            <a:xfrm rot="315833">
              <a:off x="-470260" y="2809509"/>
              <a:ext cx="2437809" cy="2628347"/>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8"/>
            <p:cNvSpPr/>
            <p:nvPr/>
          </p:nvSpPr>
          <p:spPr>
            <a:xfrm rot="315833">
              <a:off x="-13572" y="3038950"/>
              <a:ext cx="2377152" cy="288229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8"/>
            <p:cNvSpPr/>
            <p:nvPr/>
          </p:nvSpPr>
          <p:spPr>
            <a:xfrm rot="315833">
              <a:off x="-286641" y="3248850"/>
              <a:ext cx="2747897" cy="288469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8"/>
            <p:cNvSpPr/>
            <p:nvPr/>
          </p:nvSpPr>
          <p:spPr>
            <a:xfrm rot="315633">
              <a:off x="6771567" y="-971975"/>
              <a:ext cx="2924002" cy="3152541"/>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8"/>
            <p:cNvSpPr/>
            <p:nvPr/>
          </p:nvSpPr>
          <p:spPr>
            <a:xfrm rot="315633">
              <a:off x="6951891" y="-552494"/>
              <a:ext cx="2851248" cy="345713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8"/>
            <p:cNvSpPr/>
            <p:nvPr/>
          </p:nvSpPr>
          <p:spPr>
            <a:xfrm rot="315633">
              <a:off x="6896466" y="-360189"/>
              <a:ext cx="3295933" cy="346001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8"/>
            <p:cNvSpPr/>
            <p:nvPr/>
          </p:nvSpPr>
          <p:spPr>
            <a:xfrm>
              <a:off x="1271525" y="759175"/>
              <a:ext cx="6595500" cy="364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8"/>
            <p:cNvSpPr/>
            <p:nvPr/>
          </p:nvSpPr>
          <p:spPr>
            <a:xfrm rot="5400000">
              <a:off x="2739044" y="-751734"/>
              <a:ext cx="3665822" cy="6646939"/>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1" name="Google Shape;91;p8"/>
          <p:cNvSpPr txBox="1">
            <a:spLocks noGrp="1"/>
          </p:cNvSpPr>
          <p:nvPr>
            <p:ph type="title"/>
          </p:nvPr>
        </p:nvSpPr>
        <p:spPr>
          <a:xfrm>
            <a:off x="3622000" y="3872133"/>
            <a:ext cx="4948000" cy="52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2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it-IT"/>
              <a:t>Fare clic per modificare lo stile del titolo dello schema</a:t>
            </a:r>
            <a:endParaRPr/>
          </a:p>
        </p:txBody>
      </p:sp>
      <p:sp>
        <p:nvSpPr>
          <p:cNvPr id="92" name="Google Shape;92;p8"/>
          <p:cNvSpPr txBox="1">
            <a:spLocks noGrp="1"/>
          </p:cNvSpPr>
          <p:nvPr>
            <p:ph type="subTitle" idx="1"/>
          </p:nvPr>
        </p:nvSpPr>
        <p:spPr>
          <a:xfrm>
            <a:off x="2648000" y="2334233"/>
            <a:ext cx="6896000" cy="175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3970875125"/>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3"/>
        <p:cNvGrpSpPr/>
        <p:nvPr/>
      </p:nvGrpSpPr>
      <p:grpSpPr>
        <a:xfrm>
          <a:off x="0" y="0"/>
          <a:ext cx="0" cy="0"/>
          <a:chOff x="0" y="0"/>
          <a:chExt cx="0" cy="0"/>
        </a:xfrm>
      </p:grpSpPr>
      <p:grpSp>
        <p:nvGrpSpPr>
          <p:cNvPr id="94" name="Google Shape;94;p9"/>
          <p:cNvGrpSpPr/>
          <p:nvPr/>
        </p:nvGrpSpPr>
        <p:grpSpPr>
          <a:xfrm>
            <a:off x="-3501277" y="-2762033"/>
            <a:ext cx="18376639" cy="11873976"/>
            <a:chOff x="-2625958" y="-2071525"/>
            <a:chExt cx="13782479" cy="8905482"/>
          </a:xfrm>
        </p:grpSpPr>
        <p:sp>
          <p:nvSpPr>
            <p:cNvPr id="95" name="Google Shape;95;p9"/>
            <p:cNvSpPr/>
            <p:nvPr/>
          </p:nvSpPr>
          <p:spPr>
            <a:xfrm rot="1514233">
              <a:off x="7878011" y="-1639693"/>
              <a:ext cx="2647934" cy="2779755"/>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9"/>
            <p:cNvSpPr/>
            <p:nvPr/>
          </p:nvSpPr>
          <p:spPr>
            <a:xfrm rot="1514503">
              <a:off x="-2219652" y="4068093"/>
              <a:ext cx="2230706" cy="2405056"/>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9"/>
            <p:cNvSpPr/>
            <p:nvPr/>
          </p:nvSpPr>
          <p:spPr>
            <a:xfrm rot="1514503">
              <a:off x="-1485024" y="3649180"/>
              <a:ext cx="2175201" cy="2637427"/>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9"/>
            <p:cNvSpPr/>
            <p:nvPr/>
          </p:nvSpPr>
          <p:spPr>
            <a:xfrm rot="1514503">
              <a:off x="-1806691" y="3576585"/>
              <a:ext cx="2514449" cy="2639625"/>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9"/>
            <p:cNvSpPr/>
            <p:nvPr/>
          </p:nvSpPr>
          <p:spPr>
            <a:xfrm rot="1430232">
              <a:off x="8138809" y="-1234074"/>
              <a:ext cx="2327211" cy="250910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9"/>
            <p:cNvSpPr/>
            <p:nvPr/>
          </p:nvSpPr>
          <p:spPr>
            <a:xfrm rot="1430232">
              <a:off x="8428003" y="-1037258"/>
              <a:ext cx="2269306" cy="275152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1" name="Google Shape;101;p9"/>
          <p:cNvSpPr txBox="1">
            <a:spLocks noGrp="1"/>
          </p:cNvSpPr>
          <p:nvPr>
            <p:ph type="subTitle" idx="1"/>
          </p:nvPr>
        </p:nvSpPr>
        <p:spPr>
          <a:xfrm>
            <a:off x="1342533" y="2301500"/>
            <a:ext cx="4686800" cy="305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1400"/>
              <a:buChar char="●"/>
              <a:defRPr/>
            </a:lvl1pPr>
            <a:lvl2pPr lvl="1" rtl="0">
              <a:spcBef>
                <a:spcPts val="1333"/>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r>
              <a:rPr lang="it-IT"/>
              <a:t>Fare clic per modificare lo stile del sottotitolo dello schema</a:t>
            </a:r>
            <a:endParaRPr/>
          </a:p>
        </p:txBody>
      </p:sp>
      <p:sp>
        <p:nvSpPr>
          <p:cNvPr id="102" name="Google Shape;102;p9"/>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236842643"/>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3"/>
        <p:cNvGrpSpPr/>
        <p:nvPr/>
      </p:nvGrpSpPr>
      <p:grpSpPr>
        <a:xfrm>
          <a:off x="0" y="0"/>
          <a:ext cx="0" cy="0"/>
          <a:chOff x="0" y="0"/>
          <a:chExt cx="0" cy="0"/>
        </a:xfrm>
      </p:grpSpPr>
      <p:sp>
        <p:nvSpPr>
          <p:cNvPr id="104" name="Google Shape;104;p10"/>
          <p:cNvSpPr txBox="1">
            <a:spLocks noGrp="1"/>
          </p:cNvSpPr>
          <p:nvPr>
            <p:ph type="title"/>
          </p:nvPr>
        </p:nvSpPr>
        <p:spPr>
          <a:xfrm>
            <a:off x="1154167" y="5173400"/>
            <a:ext cx="6866800" cy="575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900"/>
              <a:buNone/>
              <a:defRPr sz="3200"/>
            </a:lvl1pPr>
            <a:lvl2pPr lvl="1" algn="ctr" rtl="0">
              <a:spcBef>
                <a:spcPts val="0"/>
              </a:spcBef>
              <a:spcAft>
                <a:spcPts val="0"/>
              </a:spcAft>
              <a:buSzPts val="2900"/>
              <a:buNone/>
              <a:defRPr sz="3867"/>
            </a:lvl2pPr>
            <a:lvl3pPr lvl="2" algn="ctr" rtl="0">
              <a:spcBef>
                <a:spcPts val="0"/>
              </a:spcBef>
              <a:spcAft>
                <a:spcPts val="0"/>
              </a:spcAft>
              <a:buSzPts val="2900"/>
              <a:buNone/>
              <a:defRPr sz="3867"/>
            </a:lvl3pPr>
            <a:lvl4pPr lvl="3" algn="ctr" rtl="0">
              <a:spcBef>
                <a:spcPts val="0"/>
              </a:spcBef>
              <a:spcAft>
                <a:spcPts val="0"/>
              </a:spcAft>
              <a:buSzPts val="2900"/>
              <a:buNone/>
              <a:defRPr sz="3867"/>
            </a:lvl4pPr>
            <a:lvl5pPr lvl="4" algn="ctr" rtl="0">
              <a:spcBef>
                <a:spcPts val="0"/>
              </a:spcBef>
              <a:spcAft>
                <a:spcPts val="0"/>
              </a:spcAft>
              <a:buSzPts val="2900"/>
              <a:buNone/>
              <a:defRPr sz="3867"/>
            </a:lvl5pPr>
            <a:lvl6pPr lvl="5" algn="ctr" rtl="0">
              <a:spcBef>
                <a:spcPts val="0"/>
              </a:spcBef>
              <a:spcAft>
                <a:spcPts val="0"/>
              </a:spcAft>
              <a:buSzPts val="2900"/>
              <a:buNone/>
              <a:defRPr sz="3867"/>
            </a:lvl6pPr>
            <a:lvl7pPr lvl="6" algn="ctr" rtl="0">
              <a:spcBef>
                <a:spcPts val="0"/>
              </a:spcBef>
              <a:spcAft>
                <a:spcPts val="0"/>
              </a:spcAft>
              <a:buSzPts val="2900"/>
              <a:buNone/>
              <a:defRPr sz="3867"/>
            </a:lvl7pPr>
            <a:lvl8pPr lvl="7" algn="ctr" rtl="0">
              <a:spcBef>
                <a:spcPts val="0"/>
              </a:spcBef>
              <a:spcAft>
                <a:spcPts val="0"/>
              </a:spcAft>
              <a:buSzPts val="2900"/>
              <a:buNone/>
              <a:defRPr sz="3867"/>
            </a:lvl8pPr>
            <a:lvl9pPr lvl="8" algn="ctr" rtl="0">
              <a:spcBef>
                <a:spcPts val="0"/>
              </a:spcBef>
              <a:spcAft>
                <a:spcPts val="0"/>
              </a:spcAft>
              <a:buSzPts val="2900"/>
              <a:buNone/>
              <a:defRPr sz="3867"/>
            </a:lvl9pPr>
          </a:lstStyle>
          <a:p>
            <a:r>
              <a:rPr lang="it-IT"/>
              <a:t>Fare clic per modificare lo stile del titolo dello schema</a:t>
            </a:r>
            <a:endParaRPr/>
          </a:p>
        </p:txBody>
      </p:sp>
      <p:grpSp>
        <p:nvGrpSpPr>
          <p:cNvPr id="105" name="Google Shape;105;p10"/>
          <p:cNvGrpSpPr/>
          <p:nvPr/>
        </p:nvGrpSpPr>
        <p:grpSpPr>
          <a:xfrm>
            <a:off x="-3834200" y="-6325308"/>
            <a:ext cx="20735568" cy="17839312"/>
            <a:chOff x="-2875650" y="-4743981"/>
            <a:chExt cx="15551676" cy="13379484"/>
          </a:xfrm>
        </p:grpSpPr>
        <p:grpSp>
          <p:nvGrpSpPr>
            <p:cNvPr id="106" name="Google Shape;106;p10"/>
            <p:cNvGrpSpPr/>
            <p:nvPr/>
          </p:nvGrpSpPr>
          <p:grpSpPr>
            <a:xfrm>
              <a:off x="5914475" y="1761269"/>
              <a:ext cx="6761551" cy="6874234"/>
              <a:chOff x="5663050" y="1538594"/>
              <a:chExt cx="6761551" cy="6874234"/>
            </a:xfrm>
          </p:grpSpPr>
          <p:sp>
            <p:nvSpPr>
              <p:cNvPr id="107" name="Google Shape;107;p10"/>
              <p:cNvSpPr/>
              <p:nvPr/>
            </p:nvSpPr>
            <p:spPr>
              <a:xfrm rot="6914310">
                <a:off x="7064089" y="2220790"/>
                <a:ext cx="4512295" cy="4736929"/>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10"/>
              <p:cNvSpPr/>
              <p:nvPr/>
            </p:nvSpPr>
            <p:spPr>
              <a:xfrm rot="899953" flipH="1">
                <a:off x="6876393" y="2622569"/>
                <a:ext cx="3966060" cy="427604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10"/>
              <p:cNvSpPr/>
              <p:nvPr/>
            </p:nvSpPr>
            <p:spPr>
              <a:xfrm rot="-3600001">
                <a:off x="6726648" y="3221489"/>
                <a:ext cx="3867247" cy="468902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0" name="Google Shape;110;p10"/>
            <p:cNvGrpSpPr/>
            <p:nvPr/>
          </p:nvGrpSpPr>
          <p:grpSpPr>
            <a:xfrm>
              <a:off x="-2875650" y="-4743981"/>
              <a:ext cx="6761551" cy="6874234"/>
              <a:chOff x="5663050" y="1538594"/>
              <a:chExt cx="6761551" cy="6874234"/>
            </a:xfrm>
          </p:grpSpPr>
          <p:sp>
            <p:nvSpPr>
              <p:cNvPr id="111" name="Google Shape;111;p10"/>
              <p:cNvSpPr/>
              <p:nvPr/>
            </p:nvSpPr>
            <p:spPr>
              <a:xfrm rot="6914310">
                <a:off x="7064089" y="2220790"/>
                <a:ext cx="4512295" cy="4736929"/>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 name="Google Shape;112;p10"/>
              <p:cNvSpPr/>
              <p:nvPr/>
            </p:nvSpPr>
            <p:spPr>
              <a:xfrm rot="899953" flipH="1">
                <a:off x="6876393" y="2622569"/>
                <a:ext cx="3966060" cy="427604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10"/>
              <p:cNvSpPr/>
              <p:nvPr/>
            </p:nvSpPr>
            <p:spPr>
              <a:xfrm rot="-3600001">
                <a:off x="6726648" y="3221489"/>
                <a:ext cx="3867247" cy="468902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8289442"/>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4"/>
        <p:cNvGrpSpPr/>
        <p:nvPr/>
      </p:nvGrpSpPr>
      <p:grpSpPr>
        <a:xfrm>
          <a:off x="0" y="0"/>
          <a:ext cx="0" cy="0"/>
          <a:chOff x="0" y="0"/>
          <a:chExt cx="0" cy="0"/>
        </a:xfrm>
      </p:grpSpPr>
      <p:grpSp>
        <p:nvGrpSpPr>
          <p:cNvPr id="115" name="Google Shape;115;p11"/>
          <p:cNvGrpSpPr/>
          <p:nvPr/>
        </p:nvGrpSpPr>
        <p:grpSpPr>
          <a:xfrm>
            <a:off x="-780914" y="-1465838"/>
            <a:ext cx="14573013" cy="9803855"/>
            <a:chOff x="-585686" y="-1099379"/>
            <a:chExt cx="10929760" cy="7352891"/>
          </a:xfrm>
        </p:grpSpPr>
        <p:sp>
          <p:nvSpPr>
            <p:cNvPr id="116" name="Google Shape;116;p11"/>
            <p:cNvSpPr/>
            <p:nvPr/>
          </p:nvSpPr>
          <p:spPr>
            <a:xfrm rot="315833">
              <a:off x="-470260" y="2809509"/>
              <a:ext cx="2437809" cy="2628347"/>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11"/>
            <p:cNvSpPr/>
            <p:nvPr/>
          </p:nvSpPr>
          <p:spPr>
            <a:xfrm rot="315833">
              <a:off x="-13572" y="3038950"/>
              <a:ext cx="2377152" cy="288229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11"/>
            <p:cNvSpPr/>
            <p:nvPr/>
          </p:nvSpPr>
          <p:spPr>
            <a:xfrm rot="315833">
              <a:off x="-286641" y="3248850"/>
              <a:ext cx="2747897" cy="288469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11"/>
            <p:cNvSpPr/>
            <p:nvPr/>
          </p:nvSpPr>
          <p:spPr>
            <a:xfrm rot="315633">
              <a:off x="6771567" y="-971975"/>
              <a:ext cx="2924002" cy="3152541"/>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11"/>
            <p:cNvSpPr/>
            <p:nvPr/>
          </p:nvSpPr>
          <p:spPr>
            <a:xfrm rot="315633">
              <a:off x="6951891" y="-552494"/>
              <a:ext cx="2851248" cy="345713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11"/>
            <p:cNvSpPr/>
            <p:nvPr/>
          </p:nvSpPr>
          <p:spPr>
            <a:xfrm rot="315633">
              <a:off x="6896466" y="-360189"/>
              <a:ext cx="3295933" cy="346001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11"/>
            <p:cNvSpPr/>
            <p:nvPr/>
          </p:nvSpPr>
          <p:spPr>
            <a:xfrm>
              <a:off x="1271525" y="759175"/>
              <a:ext cx="6595500" cy="364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11"/>
            <p:cNvSpPr/>
            <p:nvPr/>
          </p:nvSpPr>
          <p:spPr>
            <a:xfrm rot="5400000">
              <a:off x="2739044" y="-751734"/>
              <a:ext cx="3665822" cy="6646939"/>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4" name="Google Shape;124;p11"/>
          <p:cNvSpPr txBox="1">
            <a:spLocks noGrp="1"/>
          </p:cNvSpPr>
          <p:nvPr>
            <p:ph type="title" hasCustomPrompt="1"/>
          </p:nvPr>
        </p:nvSpPr>
        <p:spPr>
          <a:xfrm>
            <a:off x="1362033" y="2255500"/>
            <a:ext cx="9468000" cy="193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25" name="Google Shape;125;p11"/>
          <p:cNvSpPr txBox="1">
            <a:spLocks noGrp="1"/>
          </p:cNvSpPr>
          <p:nvPr>
            <p:ph type="body" idx="1"/>
          </p:nvPr>
        </p:nvSpPr>
        <p:spPr>
          <a:xfrm>
            <a:off x="1362000" y="3999767"/>
            <a:ext cx="9468000" cy="6560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it-IT"/>
              <a:t>Fare clic per modificare gli stili del testo dello schema</a:t>
            </a:r>
          </a:p>
        </p:txBody>
      </p:sp>
    </p:spTree>
    <p:extLst>
      <p:ext uri="{BB962C8B-B14F-4D97-AF65-F5344CB8AC3E}">
        <p14:creationId xmlns:p14="http://schemas.microsoft.com/office/powerpoint/2010/main" val="1219535691"/>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6"/>
        <p:cNvGrpSpPr/>
        <p:nvPr/>
      </p:nvGrpSpPr>
      <p:grpSpPr>
        <a:xfrm>
          <a:off x="0" y="0"/>
          <a:ext cx="0" cy="0"/>
          <a:chOff x="0" y="0"/>
          <a:chExt cx="0" cy="0"/>
        </a:xfrm>
      </p:grpSpPr>
    </p:spTree>
    <p:extLst>
      <p:ext uri="{BB962C8B-B14F-4D97-AF65-F5344CB8AC3E}">
        <p14:creationId xmlns:p14="http://schemas.microsoft.com/office/powerpoint/2010/main" val="251909940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1"/>
        <p:cNvGrpSpPr/>
        <p:nvPr/>
      </p:nvGrpSpPr>
      <p:grpSpPr>
        <a:xfrm>
          <a:off x="0" y="0"/>
          <a:ext cx="0" cy="0"/>
          <a:chOff x="0" y="0"/>
          <a:chExt cx="0" cy="0"/>
        </a:xfrm>
      </p:grpSpPr>
      <p:grpSp>
        <p:nvGrpSpPr>
          <p:cNvPr id="82" name="Google Shape;82;p8"/>
          <p:cNvGrpSpPr/>
          <p:nvPr/>
        </p:nvGrpSpPr>
        <p:grpSpPr>
          <a:xfrm>
            <a:off x="-780914" y="-1465838"/>
            <a:ext cx="14573013" cy="9803855"/>
            <a:chOff x="-585686" y="-1099379"/>
            <a:chExt cx="10929760" cy="7352891"/>
          </a:xfrm>
        </p:grpSpPr>
        <p:sp>
          <p:nvSpPr>
            <p:cNvPr id="83" name="Google Shape;83;p8"/>
            <p:cNvSpPr/>
            <p:nvPr/>
          </p:nvSpPr>
          <p:spPr>
            <a:xfrm rot="315833">
              <a:off x="-470260" y="2809509"/>
              <a:ext cx="2437809" cy="2628347"/>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8"/>
            <p:cNvSpPr/>
            <p:nvPr/>
          </p:nvSpPr>
          <p:spPr>
            <a:xfrm rot="315833">
              <a:off x="-13572" y="3038950"/>
              <a:ext cx="2377152" cy="288229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8"/>
            <p:cNvSpPr/>
            <p:nvPr/>
          </p:nvSpPr>
          <p:spPr>
            <a:xfrm rot="315833">
              <a:off x="-286641" y="3248850"/>
              <a:ext cx="2747897" cy="288469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rot="315633">
              <a:off x="6771567" y="-971975"/>
              <a:ext cx="2924002" cy="3152541"/>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rot="315633">
              <a:off x="6951891" y="-552494"/>
              <a:ext cx="2851248" cy="345713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rot="315633">
              <a:off x="6896466" y="-360189"/>
              <a:ext cx="3295933" cy="346001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1271525" y="759175"/>
              <a:ext cx="6595500" cy="364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rot="5400000">
              <a:off x="2739044" y="-751734"/>
              <a:ext cx="3665822" cy="6646939"/>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a:off x="3622000" y="3872133"/>
            <a:ext cx="4948000" cy="52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2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it-IT"/>
              <a:t>Fare clic per modificare lo stile del titolo dello schema</a:t>
            </a:r>
            <a:endParaRPr/>
          </a:p>
        </p:txBody>
      </p:sp>
      <p:sp>
        <p:nvSpPr>
          <p:cNvPr id="92" name="Google Shape;92;p8"/>
          <p:cNvSpPr txBox="1">
            <a:spLocks noGrp="1"/>
          </p:cNvSpPr>
          <p:nvPr>
            <p:ph type="subTitle" idx="1"/>
          </p:nvPr>
        </p:nvSpPr>
        <p:spPr>
          <a:xfrm>
            <a:off x="2648000" y="2334233"/>
            <a:ext cx="6896000" cy="175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2707522225"/>
      </p:ext>
    </p:extLst>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7"/>
        <p:cNvGrpSpPr/>
        <p:nvPr/>
      </p:nvGrpSpPr>
      <p:grpSpPr>
        <a:xfrm>
          <a:off x="0" y="0"/>
          <a:ext cx="0" cy="0"/>
          <a:chOff x="0" y="0"/>
          <a:chExt cx="0" cy="0"/>
        </a:xfrm>
      </p:grpSpPr>
      <p:grpSp>
        <p:nvGrpSpPr>
          <p:cNvPr id="128" name="Google Shape;128;p13"/>
          <p:cNvGrpSpPr/>
          <p:nvPr/>
        </p:nvGrpSpPr>
        <p:grpSpPr>
          <a:xfrm>
            <a:off x="-4209871" y="-3103702"/>
            <a:ext cx="19276795" cy="12656251"/>
            <a:chOff x="-3157403" y="-2327776"/>
            <a:chExt cx="14457596" cy="9492188"/>
          </a:xfrm>
        </p:grpSpPr>
        <p:sp>
          <p:nvSpPr>
            <p:cNvPr id="129" name="Google Shape;129;p13"/>
            <p:cNvSpPr/>
            <p:nvPr/>
          </p:nvSpPr>
          <p:spPr>
            <a:xfrm rot="1514360">
              <a:off x="7664166" y="-1848832"/>
              <a:ext cx="2936660" cy="308285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13"/>
            <p:cNvSpPr/>
            <p:nvPr/>
          </p:nvSpPr>
          <p:spPr>
            <a:xfrm rot="1514343">
              <a:off x="-2679303" y="3909620"/>
              <a:ext cx="2625055" cy="28302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13"/>
            <p:cNvSpPr/>
            <p:nvPr/>
          </p:nvSpPr>
          <p:spPr>
            <a:xfrm rot="1514343">
              <a:off x="-1814818" y="3416661"/>
              <a:ext cx="2559739" cy="310367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13"/>
            <p:cNvSpPr/>
            <p:nvPr/>
          </p:nvSpPr>
          <p:spPr>
            <a:xfrm rot="1514343">
              <a:off x="-2193340" y="3331226"/>
              <a:ext cx="2958960" cy="310626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13"/>
            <p:cNvSpPr/>
            <p:nvPr/>
          </p:nvSpPr>
          <p:spPr>
            <a:xfrm rot="1430259">
              <a:off x="7953466" y="-1399018"/>
              <a:ext cx="2580939" cy="2782664"/>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13"/>
            <p:cNvSpPr/>
            <p:nvPr/>
          </p:nvSpPr>
          <p:spPr>
            <a:xfrm rot="1430259">
              <a:off x="8274188" y="-1180746"/>
              <a:ext cx="2516720" cy="305151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973246934"/>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5"/>
        <p:cNvGrpSpPr/>
        <p:nvPr/>
      </p:nvGrpSpPr>
      <p:grpSpPr>
        <a:xfrm>
          <a:off x="0" y="0"/>
          <a:ext cx="0" cy="0"/>
          <a:chOff x="0" y="0"/>
          <a:chExt cx="0" cy="0"/>
        </a:xfrm>
      </p:grpSpPr>
      <p:sp>
        <p:nvSpPr>
          <p:cNvPr id="136" name="Google Shape;136;p14"/>
          <p:cNvSpPr/>
          <p:nvPr/>
        </p:nvSpPr>
        <p:spPr>
          <a:xfrm rot="-1514360" flipH="1">
            <a:off x="-1951210" y="-2465109"/>
            <a:ext cx="3915547" cy="4110472"/>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37" name="Google Shape;137;p14"/>
          <p:cNvGrpSpPr/>
          <p:nvPr/>
        </p:nvGrpSpPr>
        <p:grpSpPr>
          <a:xfrm>
            <a:off x="9207312" y="4303418"/>
            <a:ext cx="5898017" cy="5687940"/>
            <a:chOff x="6905483" y="3227563"/>
            <a:chExt cx="4423513" cy="4265955"/>
          </a:xfrm>
        </p:grpSpPr>
        <p:sp>
          <p:nvSpPr>
            <p:cNvPr id="138" name="Google Shape;138;p14"/>
            <p:cNvSpPr/>
            <p:nvPr/>
          </p:nvSpPr>
          <p:spPr>
            <a:xfrm rot="6914343">
              <a:off x="7432635" y="4287777"/>
              <a:ext cx="2625055" cy="28302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14"/>
            <p:cNvSpPr/>
            <p:nvPr/>
          </p:nvSpPr>
          <p:spPr>
            <a:xfrm rot="6914343">
              <a:off x="7929276" y="3855129"/>
              <a:ext cx="2559739" cy="310367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14"/>
            <p:cNvSpPr/>
            <p:nvPr/>
          </p:nvSpPr>
          <p:spPr>
            <a:xfrm rot="6914343">
              <a:off x="7813807" y="3674924"/>
              <a:ext cx="2958960" cy="310626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1" name="Google Shape;141;p14"/>
          <p:cNvSpPr/>
          <p:nvPr/>
        </p:nvSpPr>
        <p:spPr>
          <a:xfrm rot="-1430259" flipH="1">
            <a:off x="-1862647" y="-1865358"/>
            <a:ext cx="3441252" cy="3710219"/>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4"/>
          <p:cNvSpPr/>
          <p:nvPr/>
        </p:nvSpPr>
        <p:spPr>
          <a:xfrm rot="-1430259" flipH="1">
            <a:off x="-2204652" y="-1574328"/>
            <a:ext cx="3355627" cy="406869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838160058"/>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3"/>
        <p:cNvGrpSpPr/>
        <p:nvPr/>
      </p:nvGrpSpPr>
      <p:grpSpPr>
        <a:xfrm>
          <a:off x="0" y="0"/>
          <a:ext cx="0" cy="0"/>
          <a:chOff x="0" y="0"/>
          <a:chExt cx="0" cy="0"/>
        </a:xfrm>
      </p:grpSpPr>
      <p:grpSp>
        <p:nvGrpSpPr>
          <p:cNvPr id="144" name="Google Shape;144;p15"/>
          <p:cNvGrpSpPr/>
          <p:nvPr/>
        </p:nvGrpSpPr>
        <p:grpSpPr>
          <a:xfrm>
            <a:off x="-2494599" y="-2687819"/>
            <a:ext cx="16669184" cy="12666116"/>
            <a:chOff x="-1870949" y="-2015865"/>
            <a:chExt cx="12501888" cy="9499587"/>
          </a:xfrm>
        </p:grpSpPr>
        <p:sp>
          <p:nvSpPr>
            <p:cNvPr id="145" name="Google Shape;145;p15"/>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15"/>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15"/>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15"/>
            <p:cNvSpPr/>
            <p:nvPr/>
          </p:nvSpPr>
          <p:spPr>
            <a:xfrm rot="10463436">
              <a:off x="8101045" y="-1455062"/>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15"/>
            <p:cNvSpPr/>
            <p:nvPr/>
          </p:nvSpPr>
          <p:spPr>
            <a:xfrm rot="10463436">
              <a:off x="7693739" y="-1870925"/>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15"/>
            <p:cNvSpPr/>
            <p:nvPr/>
          </p:nvSpPr>
          <p:spPr>
            <a:xfrm rot="10463436">
              <a:off x="7691103" y="-1889993"/>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15"/>
            <p:cNvSpPr/>
            <p:nvPr/>
          </p:nvSpPr>
          <p:spPr>
            <a:xfrm rot="-336564">
              <a:off x="-1374459" y="4490863"/>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15"/>
            <p:cNvSpPr/>
            <p:nvPr/>
          </p:nvSpPr>
          <p:spPr>
            <a:xfrm rot="-336564">
              <a:off x="-1738147" y="4507557"/>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3" name="Google Shape;153;p15"/>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
        <p:nvSpPr>
          <p:cNvPr id="154" name="Google Shape;154;p15"/>
          <p:cNvSpPr txBox="1">
            <a:spLocks noGrp="1"/>
          </p:cNvSpPr>
          <p:nvPr>
            <p:ph type="subTitle" idx="1"/>
          </p:nvPr>
        </p:nvSpPr>
        <p:spPr>
          <a:xfrm>
            <a:off x="2098400" y="1960665"/>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55" name="Google Shape;155;p15"/>
          <p:cNvSpPr txBox="1">
            <a:spLocks noGrp="1"/>
          </p:cNvSpPr>
          <p:nvPr>
            <p:ph type="subTitle" idx="2"/>
          </p:nvPr>
        </p:nvSpPr>
        <p:spPr>
          <a:xfrm>
            <a:off x="2098400" y="2184633"/>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56" name="Google Shape;156;p15"/>
          <p:cNvSpPr txBox="1">
            <a:spLocks noGrp="1"/>
          </p:cNvSpPr>
          <p:nvPr>
            <p:ph type="title" idx="3" hasCustomPrompt="1"/>
          </p:nvPr>
        </p:nvSpPr>
        <p:spPr>
          <a:xfrm>
            <a:off x="957712" y="1874481"/>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57" name="Google Shape;157;p15"/>
          <p:cNvSpPr txBox="1">
            <a:spLocks noGrp="1"/>
          </p:cNvSpPr>
          <p:nvPr>
            <p:ph type="subTitle" idx="4"/>
          </p:nvPr>
        </p:nvSpPr>
        <p:spPr>
          <a:xfrm>
            <a:off x="2098400" y="3455232"/>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58" name="Google Shape;158;p15"/>
          <p:cNvSpPr txBox="1">
            <a:spLocks noGrp="1"/>
          </p:cNvSpPr>
          <p:nvPr>
            <p:ph type="subTitle" idx="5"/>
          </p:nvPr>
        </p:nvSpPr>
        <p:spPr>
          <a:xfrm>
            <a:off x="2098400" y="3679200"/>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59" name="Google Shape;159;p15"/>
          <p:cNvSpPr txBox="1">
            <a:spLocks noGrp="1"/>
          </p:cNvSpPr>
          <p:nvPr>
            <p:ph type="title" idx="6" hasCustomPrompt="1"/>
          </p:nvPr>
        </p:nvSpPr>
        <p:spPr>
          <a:xfrm>
            <a:off x="957712" y="3369048"/>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0" name="Google Shape;160;p15"/>
          <p:cNvSpPr txBox="1">
            <a:spLocks noGrp="1"/>
          </p:cNvSpPr>
          <p:nvPr>
            <p:ph type="subTitle" idx="7"/>
          </p:nvPr>
        </p:nvSpPr>
        <p:spPr>
          <a:xfrm>
            <a:off x="2098400" y="4949799"/>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1" name="Google Shape;161;p15"/>
          <p:cNvSpPr txBox="1">
            <a:spLocks noGrp="1"/>
          </p:cNvSpPr>
          <p:nvPr>
            <p:ph type="subTitle" idx="8"/>
          </p:nvPr>
        </p:nvSpPr>
        <p:spPr>
          <a:xfrm>
            <a:off x="2098400" y="5173767"/>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2" name="Google Shape;162;p15"/>
          <p:cNvSpPr txBox="1">
            <a:spLocks noGrp="1"/>
          </p:cNvSpPr>
          <p:nvPr>
            <p:ph type="title" idx="9" hasCustomPrompt="1"/>
          </p:nvPr>
        </p:nvSpPr>
        <p:spPr>
          <a:xfrm>
            <a:off x="957712" y="4863615"/>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3" name="Google Shape;163;p15"/>
          <p:cNvSpPr txBox="1">
            <a:spLocks noGrp="1"/>
          </p:cNvSpPr>
          <p:nvPr>
            <p:ph type="subTitle" idx="13"/>
          </p:nvPr>
        </p:nvSpPr>
        <p:spPr>
          <a:xfrm>
            <a:off x="7015900" y="1960665"/>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4" name="Google Shape;164;p15"/>
          <p:cNvSpPr txBox="1">
            <a:spLocks noGrp="1"/>
          </p:cNvSpPr>
          <p:nvPr>
            <p:ph type="subTitle" idx="14"/>
          </p:nvPr>
        </p:nvSpPr>
        <p:spPr>
          <a:xfrm>
            <a:off x="7015900" y="2184633"/>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5" name="Google Shape;165;p15"/>
          <p:cNvSpPr txBox="1">
            <a:spLocks noGrp="1"/>
          </p:cNvSpPr>
          <p:nvPr>
            <p:ph type="title" idx="15" hasCustomPrompt="1"/>
          </p:nvPr>
        </p:nvSpPr>
        <p:spPr>
          <a:xfrm>
            <a:off x="5875212" y="1874481"/>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6" name="Google Shape;166;p15"/>
          <p:cNvSpPr txBox="1">
            <a:spLocks noGrp="1"/>
          </p:cNvSpPr>
          <p:nvPr>
            <p:ph type="subTitle" idx="16"/>
          </p:nvPr>
        </p:nvSpPr>
        <p:spPr>
          <a:xfrm>
            <a:off x="7015900" y="3455232"/>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7" name="Google Shape;167;p15"/>
          <p:cNvSpPr txBox="1">
            <a:spLocks noGrp="1"/>
          </p:cNvSpPr>
          <p:nvPr>
            <p:ph type="subTitle" idx="17"/>
          </p:nvPr>
        </p:nvSpPr>
        <p:spPr>
          <a:xfrm>
            <a:off x="7015900" y="3679200"/>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68" name="Google Shape;168;p15"/>
          <p:cNvSpPr txBox="1">
            <a:spLocks noGrp="1"/>
          </p:cNvSpPr>
          <p:nvPr>
            <p:ph type="title" idx="18" hasCustomPrompt="1"/>
          </p:nvPr>
        </p:nvSpPr>
        <p:spPr>
          <a:xfrm>
            <a:off x="5875212" y="3369048"/>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69" name="Google Shape;169;p15"/>
          <p:cNvSpPr txBox="1">
            <a:spLocks noGrp="1"/>
          </p:cNvSpPr>
          <p:nvPr>
            <p:ph type="subTitle" idx="19"/>
          </p:nvPr>
        </p:nvSpPr>
        <p:spPr>
          <a:xfrm>
            <a:off x="7015900" y="4949799"/>
            <a:ext cx="357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70" name="Google Shape;170;p15"/>
          <p:cNvSpPr txBox="1">
            <a:spLocks noGrp="1"/>
          </p:cNvSpPr>
          <p:nvPr>
            <p:ph type="subTitle" idx="20"/>
          </p:nvPr>
        </p:nvSpPr>
        <p:spPr>
          <a:xfrm>
            <a:off x="7015900" y="5173767"/>
            <a:ext cx="3573600" cy="98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71" name="Google Shape;171;p15"/>
          <p:cNvSpPr txBox="1">
            <a:spLocks noGrp="1"/>
          </p:cNvSpPr>
          <p:nvPr>
            <p:ph type="title" idx="21" hasCustomPrompt="1"/>
          </p:nvPr>
        </p:nvSpPr>
        <p:spPr>
          <a:xfrm>
            <a:off x="5875212" y="4863615"/>
            <a:ext cx="1276400" cy="76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5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905007538"/>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72"/>
        <p:cNvGrpSpPr/>
        <p:nvPr/>
      </p:nvGrpSpPr>
      <p:grpSpPr>
        <a:xfrm>
          <a:off x="0" y="0"/>
          <a:ext cx="0" cy="0"/>
          <a:chOff x="0" y="0"/>
          <a:chExt cx="0" cy="0"/>
        </a:xfrm>
      </p:grpSpPr>
      <p:grpSp>
        <p:nvGrpSpPr>
          <p:cNvPr id="173" name="Google Shape;173;p16"/>
          <p:cNvGrpSpPr/>
          <p:nvPr/>
        </p:nvGrpSpPr>
        <p:grpSpPr>
          <a:xfrm>
            <a:off x="-2703973" y="-3461760"/>
            <a:ext cx="19399584" cy="14224525"/>
            <a:chOff x="-2027980" y="-2596320"/>
            <a:chExt cx="14549688" cy="10668394"/>
          </a:xfrm>
        </p:grpSpPr>
        <p:grpSp>
          <p:nvGrpSpPr>
            <p:cNvPr id="174" name="Google Shape;174;p16"/>
            <p:cNvGrpSpPr/>
            <p:nvPr/>
          </p:nvGrpSpPr>
          <p:grpSpPr>
            <a:xfrm rot="2219984">
              <a:off x="-1194691" y="3296805"/>
              <a:ext cx="3796561" cy="4039571"/>
              <a:chOff x="7558301" y="3163860"/>
              <a:chExt cx="3072638" cy="3269311"/>
            </a:xfrm>
          </p:grpSpPr>
          <p:sp>
            <p:nvSpPr>
              <p:cNvPr id="175" name="Google Shape;175;p16"/>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 name="Google Shape;176;p16"/>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 name="Google Shape;177;p16"/>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8" name="Google Shape;178;p16"/>
            <p:cNvGrpSpPr/>
            <p:nvPr/>
          </p:nvGrpSpPr>
          <p:grpSpPr>
            <a:xfrm rot="2219984">
              <a:off x="7891859" y="-1860620"/>
              <a:ext cx="3796561" cy="4039571"/>
              <a:chOff x="7558301" y="3163860"/>
              <a:chExt cx="3072638" cy="3269311"/>
            </a:xfrm>
          </p:grpSpPr>
          <p:sp>
            <p:nvSpPr>
              <p:cNvPr id="179" name="Google Shape;179;p16"/>
              <p:cNvSpPr/>
              <p:nvPr/>
            </p:nvSpPr>
            <p:spPr>
              <a:xfrm rot="-336564">
                <a:off x="7679458" y="3275364"/>
                <a:ext cx="2408737" cy="2597003"/>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16"/>
              <p:cNvSpPr/>
              <p:nvPr/>
            </p:nvSpPr>
            <p:spPr>
              <a:xfrm rot="-336564">
                <a:off x="8146698" y="3440311"/>
                <a:ext cx="2348804" cy="284791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16"/>
              <p:cNvSpPr/>
              <p:nvPr/>
            </p:nvSpPr>
            <p:spPr>
              <a:xfrm rot="-336564">
                <a:off x="7783010" y="3457006"/>
                <a:ext cx="2715127" cy="285029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182" name="Google Shape;182;p16"/>
          <p:cNvSpPr txBox="1">
            <a:spLocks noGrp="1"/>
          </p:cNvSpPr>
          <p:nvPr>
            <p:ph type="subTitle" idx="1"/>
          </p:nvPr>
        </p:nvSpPr>
        <p:spPr>
          <a:xfrm>
            <a:off x="4529967" y="33264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3" name="Google Shape;183;p16"/>
          <p:cNvSpPr txBox="1">
            <a:spLocks noGrp="1"/>
          </p:cNvSpPr>
          <p:nvPr>
            <p:ph type="subTitle" idx="2"/>
          </p:nvPr>
        </p:nvSpPr>
        <p:spPr>
          <a:xfrm>
            <a:off x="4529967" y="3584400"/>
            <a:ext cx="3132000" cy="13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4" name="Google Shape;184;p16"/>
          <p:cNvSpPr txBox="1">
            <a:spLocks noGrp="1"/>
          </p:cNvSpPr>
          <p:nvPr>
            <p:ph type="subTitle" idx="3"/>
          </p:nvPr>
        </p:nvSpPr>
        <p:spPr>
          <a:xfrm>
            <a:off x="1093167" y="33264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5" name="Google Shape;185;p16"/>
          <p:cNvSpPr txBox="1">
            <a:spLocks noGrp="1"/>
          </p:cNvSpPr>
          <p:nvPr>
            <p:ph type="subTitle" idx="4"/>
          </p:nvPr>
        </p:nvSpPr>
        <p:spPr>
          <a:xfrm>
            <a:off x="1093167" y="3584400"/>
            <a:ext cx="3132000" cy="13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6" name="Google Shape;186;p16"/>
          <p:cNvSpPr txBox="1">
            <a:spLocks noGrp="1"/>
          </p:cNvSpPr>
          <p:nvPr>
            <p:ph type="subTitle" idx="5"/>
          </p:nvPr>
        </p:nvSpPr>
        <p:spPr>
          <a:xfrm>
            <a:off x="7966767" y="33264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7" name="Google Shape;187;p16"/>
          <p:cNvSpPr txBox="1">
            <a:spLocks noGrp="1"/>
          </p:cNvSpPr>
          <p:nvPr>
            <p:ph type="subTitle" idx="6"/>
          </p:nvPr>
        </p:nvSpPr>
        <p:spPr>
          <a:xfrm>
            <a:off x="7966767" y="3584400"/>
            <a:ext cx="3132000" cy="13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88" name="Google Shape;188;p16"/>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799488836"/>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89"/>
        <p:cNvGrpSpPr/>
        <p:nvPr/>
      </p:nvGrpSpPr>
      <p:grpSpPr>
        <a:xfrm>
          <a:off x="0" y="0"/>
          <a:ext cx="0" cy="0"/>
          <a:chOff x="0" y="0"/>
          <a:chExt cx="0" cy="0"/>
        </a:xfrm>
      </p:grpSpPr>
      <p:grpSp>
        <p:nvGrpSpPr>
          <p:cNvPr id="190" name="Google Shape;190;p17"/>
          <p:cNvGrpSpPr/>
          <p:nvPr/>
        </p:nvGrpSpPr>
        <p:grpSpPr>
          <a:xfrm>
            <a:off x="-4829284" y="-1338151"/>
            <a:ext cx="19665152" cy="12687597"/>
            <a:chOff x="-3621963" y="-1003613"/>
            <a:chExt cx="14748864" cy="9515698"/>
          </a:xfrm>
        </p:grpSpPr>
        <p:sp>
          <p:nvSpPr>
            <p:cNvPr id="191" name="Google Shape;191;p17"/>
            <p:cNvSpPr/>
            <p:nvPr/>
          </p:nvSpPr>
          <p:spPr>
            <a:xfrm>
              <a:off x="-2981249" y="4185615"/>
              <a:ext cx="3844172" cy="4035545"/>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17"/>
            <p:cNvSpPr/>
            <p:nvPr/>
          </p:nvSpPr>
          <p:spPr>
            <a:xfrm rot="5114100">
              <a:off x="8678084" y="-994810"/>
              <a:ext cx="2215747" cy="23889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17"/>
            <p:cNvSpPr/>
            <p:nvPr/>
          </p:nvSpPr>
          <p:spPr>
            <a:xfrm rot="5114100">
              <a:off x="8650417" y="-715298"/>
              <a:ext cx="2160615" cy="261974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17"/>
            <p:cNvSpPr/>
            <p:nvPr/>
          </p:nvSpPr>
          <p:spPr>
            <a:xfrm rot="5114100">
              <a:off x="8467940" y="-882708"/>
              <a:ext cx="2497588" cy="26219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17"/>
            <p:cNvSpPr/>
            <p:nvPr/>
          </p:nvSpPr>
          <p:spPr>
            <a:xfrm rot="1430265">
              <a:off x="-3029963" y="3507636"/>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17"/>
            <p:cNvSpPr/>
            <p:nvPr/>
          </p:nvSpPr>
          <p:spPr>
            <a:xfrm rot="1430265">
              <a:off x="-2686314" y="4021970"/>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7" name="Google Shape;197;p17"/>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
        <p:nvSpPr>
          <p:cNvPr id="198" name="Google Shape;198;p17"/>
          <p:cNvSpPr txBox="1">
            <a:spLocks noGrp="1"/>
          </p:cNvSpPr>
          <p:nvPr>
            <p:ph type="subTitle" idx="1"/>
          </p:nvPr>
        </p:nvSpPr>
        <p:spPr>
          <a:xfrm>
            <a:off x="2823567" y="2173067"/>
            <a:ext cx="293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199" name="Google Shape;199;p17"/>
          <p:cNvSpPr txBox="1">
            <a:spLocks noGrp="1"/>
          </p:cNvSpPr>
          <p:nvPr>
            <p:ph type="subTitle" idx="2"/>
          </p:nvPr>
        </p:nvSpPr>
        <p:spPr>
          <a:xfrm>
            <a:off x="2823567" y="2430971"/>
            <a:ext cx="2933600" cy="10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0" name="Google Shape;200;p17"/>
          <p:cNvSpPr txBox="1">
            <a:spLocks noGrp="1"/>
          </p:cNvSpPr>
          <p:nvPr>
            <p:ph type="subTitle" idx="3"/>
          </p:nvPr>
        </p:nvSpPr>
        <p:spPr>
          <a:xfrm>
            <a:off x="2823567" y="4117297"/>
            <a:ext cx="2933600" cy="479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1" name="Google Shape;201;p17"/>
          <p:cNvSpPr txBox="1">
            <a:spLocks noGrp="1"/>
          </p:cNvSpPr>
          <p:nvPr>
            <p:ph type="subTitle" idx="4"/>
          </p:nvPr>
        </p:nvSpPr>
        <p:spPr>
          <a:xfrm>
            <a:off x="2823567" y="4375201"/>
            <a:ext cx="2933600" cy="10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2" name="Google Shape;202;p17"/>
          <p:cNvSpPr txBox="1">
            <a:spLocks noGrp="1"/>
          </p:cNvSpPr>
          <p:nvPr>
            <p:ph type="subTitle" idx="5"/>
          </p:nvPr>
        </p:nvSpPr>
        <p:spPr>
          <a:xfrm>
            <a:off x="6434567" y="2173067"/>
            <a:ext cx="2933600" cy="479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3" name="Google Shape;203;p17"/>
          <p:cNvSpPr txBox="1">
            <a:spLocks noGrp="1"/>
          </p:cNvSpPr>
          <p:nvPr>
            <p:ph type="subTitle" idx="6"/>
          </p:nvPr>
        </p:nvSpPr>
        <p:spPr>
          <a:xfrm>
            <a:off x="6434567" y="2430971"/>
            <a:ext cx="2933600" cy="10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4" name="Google Shape;204;p17"/>
          <p:cNvSpPr txBox="1">
            <a:spLocks noGrp="1"/>
          </p:cNvSpPr>
          <p:nvPr>
            <p:ph type="subTitle" idx="7"/>
          </p:nvPr>
        </p:nvSpPr>
        <p:spPr>
          <a:xfrm>
            <a:off x="6434567" y="4117297"/>
            <a:ext cx="2933600" cy="479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05" name="Google Shape;205;p17"/>
          <p:cNvSpPr txBox="1">
            <a:spLocks noGrp="1"/>
          </p:cNvSpPr>
          <p:nvPr>
            <p:ph type="subTitle" idx="8"/>
          </p:nvPr>
        </p:nvSpPr>
        <p:spPr>
          <a:xfrm>
            <a:off x="6434567" y="4375201"/>
            <a:ext cx="2933600" cy="10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449190222"/>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ext right">
  <p:cSld name="Title and text right">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7252967" y="2301429"/>
            <a:ext cx="3794800" cy="575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rPr lang="it-IT"/>
              <a:t>Fare clic per modificare lo stile del titolo dello schema</a:t>
            </a:r>
            <a:endParaRPr/>
          </a:p>
        </p:txBody>
      </p:sp>
      <p:grpSp>
        <p:nvGrpSpPr>
          <p:cNvPr id="208" name="Google Shape;208;p18"/>
          <p:cNvGrpSpPr/>
          <p:nvPr/>
        </p:nvGrpSpPr>
        <p:grpSpPr>
          <a:xfrm flipH="1">
            <a:off x="-2623111" y="-3898836"/>
            <a:ext cx="7248941" cy="7988899"/>
            <a:chOff x="5129250" y="-2537327"/>
            <a:chExt cx="5436706" cy="5991674"/>
          </a:xfrm>
        </p:grpSpPr>
        <p:sp>
          <p:nvSpPr>
            <p:cNvPr id="209" name="Google Shape;209;p18"/>
            <p:cNvSpPr/>
            <p:nvPr/>
          </p:nvSpPr>
          <p:spPr>
            <a:xfrm rot="1514338">
              <a:off x="5806126" y="-191038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18"/>
            <p:cNvSpPr/>
            <p:nvPr/>
          </p:nvSpPr>
          <p:spPr>
            <a:xfrm rot="1430265">
              <a:off x="6184762" y="-1321502"/>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 name="Google Shape;211;p18"/>
            <p:cNvSpPr/>
            <p:nvPr/>
          </p:nvSpPr>
          <p:spPr>
            <a:xfrm rot="1430265">
              <a:off x="6604611" y="-1035768"/>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2" name="Google Shape;212;p18"/>
          <p:cNvGrpSpPr/>
          <p:nvPr/>
        </p:nvGrpSpPr>
        <p:grpSpPr>
          <a:xfrm flipH="1">
            <a:off x="5268025" y="2959131"/>
            <a:ext cx="7698017" cy="7475827"/>
            <a:chOff x="-2896958" y="1534023"/>
            <a:chExt cx="5773513" cy="5606870"/>
          </a:xfrm>
        </p:grpSpPr>
        <p:sp>
          <p:nvSpPr>
            <p:cNvPr id="213" name="Google Shape;213;p18"/>
            <p:cNvSpPr/>
            <p:nvPr/>
          </p:nvSpPr>
          <p:spPr>
            <a:xfrm rot="1514338">
              <a:off x="-2275832" y="291240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18"/>
            <p:cNvSpPr/>
            <p:nvPr/>
          </p:nvSpPr>
          <p:spPr>
            <a:xfrm rot="1514338">
              <a:off x="-1152704" y="22719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18"/>
            <p:cNvSpPr/>
            <p:nvPr/>
          </p:nvSpPr>
          <p:spPr>
            <a:xfrm rot="1514338">
              <a:off x="-1644474" y="2160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6" name="Google Shape;216;p18"/>
          <p:cNvSpPr txBox="1">
            <a:spLocks noGrp="1"/>
          </p:cNvSpPr>
          <p:nvPr>
            <p:ph type="subTitle" idx="1"/>
          </p:nvPr>
        </p:nvSpPr>
        <p:spPr>
          <a:xfrm>
            <a:off x="6977167" y="3098047"/>
            <a:ext cx="4346400" cy="11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209447728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ext left">
  <p:cSld name="Title and text left">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1163433" y="2301429"/>
            <a:ext cx="3794800" cy="575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rPr lang="it-IT"/>
              <a:t>Fare clic per modificare lo stile del titolo dello schema</a:t>
            </a:r>
            <a:endParaRPr/>
          </a:p>
        </p:txBody>
      </p:sp>
      <p:grpSp>
        <p:nvGrpSpPr>
          <p:cNvPr id="219" name="Google Shape;219;p19"/>
          <p:cNvGrpSpPr/>
          <p:nvPr/>
        </p:nvGrpSpPr>
        <p:grpSpPr>
          <a:xfrm>
            <a:off x="6549586" y="-3390836"/>
            <a:ext cx="7248941" cy="7988899"/>
            <a:chOff x="5129250" y="-2537327"/>
            <a:chExt cx="5436706" cy="5991674"/>
          </a:xfrm>
        </p:grpSpPr>
        <p:sp>
          <p:nvSpPr>
            <p:cNvPr id="220" name="Google Shape;220;p19"/>
            <p:cNvSpPr/>
            <p:nvPr/>
          </p:nvSpPr>
          <p:spPr>
            <a:xfrm rot="1514338">
              <a:off x="5806126" y="-191038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19"/>
            <p:cNvSpPr/>
            <p:nvPr/>
          </p:nvSpPr>
          <p:spPr>
            <a:xfrm rot="1430265">
              <a:off x="6184762" y="-1321502"/>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19"/>
            <p:cNvSpPr/>
            <p:nvPr/>
          </p:nvSpPr>
          <p:spPr>
            <a:xfrm rot="1430265">
              <a:off x="6604611" y="-1035768"/>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3" name="Google Shape;223;p19"/>
          <p:cNvGrpSpPr/>
          <p:nvPr/>
        </p:nvGrpSpPr>
        <p:grpSpPr>
          <a:xfrm>
            <a:off x="-1883178" y="2959131"/>
            <a:ext cx="7698017" cy="7475827"/>
            <a:chOff x="-2896958" y="1534023"/>
            <a:chExt cx="5773513" cy="5606870"/>
          </a:xfrm>
        </p:grpSpPr>
        <p:sp>
          <p:nvSpPr>
            <p:cNvPr id="224" name="Google Shape;224;p19"/>
            <p:cNvSpPr/>
            <p:nvPr/>
          </p:nvSpPr>
          <p:spPr>
            <a:xfrm rot="1514338">
              <a:off x="-2275832" y="291240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19"/>
            <p:cNvSpPr/>
            <p:nvPr/>
          </p:nvSpPr>
          <p:spPr>
            <a:xfrm rot="1514338">
              <a:off x="-1152704" y="22719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19"/>
            <p:cNvSpPr/>
            <p:nvPr/>
          </p:nvSpPr>
          <p:spPr>
            <a:xfrm rot="1514338">
              <a:off x="-1644474" y="2160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27" name="Google Shape;227;p19"/>
          <p:cNvSpPr txBox="1">
            <a:spLocks noGrp="1"/>
          </p:cNvSpPr>
          <p:nvPr>
            <p:ph type="subTitle" idx="1"/>
          </p:nvPr>
        </p:nvSpPr>
        <p:spPr>
          <a:xfrm>
            <a:off x="887635" y="3098047"/>
            <a:ext cx="4346400" cy="11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4250097300"/>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grpSp>
        <p:nvGrpSpPr>
          <p:cNvPr id="230" name="Google Shape;230;p20"/>
          <p:cNvGrpSpPr/>
          <p:nvPr/>
        </p:nvGrpSpPr>
        <p:grpSpPr>
          <a:xfrm>
            <a:off x="-4829284" y="-1338151"/>
            <a:ext cx="19665152" cy="12687597"/>
            <a:chOff x="-3621963" y="-1003613"/>
            <a:chExt cx="14748864" cy="9515698"/>
          </a:xfrm>
        </p:grpSpPr>
        <p:sp>
          <p:nvSpPr>
            <p:cNvPr id="231" name="Google Shape;231;p20"/>
            <p:cNvSpPr/>
            <p:nvPr/>
          </p:nvSpPr>
          <p:spPr>
            <a:xfrm>
              <a:off x="-2981249" y="4185615"/>
              <a:ext cx="3844172" cy="4035545"/>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20"/>
            <p:cNvSpPr/>
            <p:nvPr/>
          </p:nvSpPr>
          <p:spPr>
            <a:xfrm rot="5114100">
              <a:off x="8678084" y="-994810"/>
              <a:ext cx="2215747" cy="2388928"/>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20"/>
            <p:cNvSpPr/>
            <p:nvPr/>
          </p:nvSpPr>
          <p:spPr>
            <a:xfrm rot="5114100">
              <a:off x="8650417" y="-715298"/>
              <a:ext cx="2160615" cy="261974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 name="Google Shape;234;p20"/>
            <p:cNvSpPr/>
            <p:nvPr/>
          </p:nvSpPr>
          <p:spPr>
            <a:xfrm rot="5114100">
              <a:off x="8467940" y="-882708"/>
              <a:ext cx="2497588" cy="26219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 name="Google Shape;235;p20"/>
            <p:cNvSpPr/>
            <p:nvPr/>
          </p:nvSpPr>
          <p:spPr>
            <a:xfrm rot="1430265">
              <a:off x="-3029963" y="3507636"/>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20"/>
            <p:cNvSpPr/>
            <p:nvPr/>
          </p:nvSpPr>
          <p:spPr>
            <a:xfrm rot="1430265">
              <a:off x="-2686314" y="4021970"/>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916934752"/>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long text">
  <p:cSld name="Title and long text">
    <p:spTree>
      <p:nvGrpSpPr>
        <p:cNvPr id="1" name="Shape 237"/>
        <p:cNvGrpSpPr/>
        <p:nvPr/>
      </p:nvGrpSpPr>
      <p:grpSpPr>
        <a:xfrm>
          <a:off x="0" y="0"/>
          <a:ext cx="0" cy="0"/>
          <a:chOff x="0" y="0"/>
          <a:chExt cx="0" cy="0"/>
        </a:xfrm>
      </p:grpSpPr>
      <p:grpSp>
        <p:nvGrpSpPr>
          <p:cNvPr id="238" name="Google Shape;238;p21"/>
          <p:cNvGrpSpPr/>
          <p:nvPr/>
        </p:nvGrpSpPr>
        <p:grpSpPr>
          <a:xfrm>
            <a:off x="-2846604" y="-2976701"/>
            <a:ext cx="17340888" cy="12192991"/>
            <a:chOff x="-2134953" y="-2232526"/>
            <a:chExt cx="13005666" cy="9144743"/>
          </a:xfrm>
        </p:grpSpPr>
        <p:sp>
          <p:nvSpPr>
            <p:cNvPr id="239" name="Google Shape;239;p21"/>
            <p:cNvSpPr/>
            <p:nvPr/>
          </p:nvSpPr>
          <p:spPr>
            <a:xfrm rot="1514180">
              <a:off x="7764459" y="-1823388"/>
              <a:ext cx="2508827" cy="263372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21"/>
            <p:cNvSpPr/>
            <p:nvPr/>
          </p:nvSpPr>
          <p:spPr>
            <a:xfrm rot="1514383">
              <a:off x="-1786388" y="4539304"/>
              <a:ext cx="1913798" cy="2063379"/>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21"/>
            <p:cNvSpPr/>
            <p:nvPr/>
          </p:nvSpPr>
          <p:spPr>
            <a:xfrm rot="1514383">
              <a:off x="-1156102" y="4179892"/>
              <a:ext cx="1866179" cy="226273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21"/>
            <p:cNvSpPr/>
            <p:nvPr/>
          </p:nvSpPr>
          <p:spPr>
            <a:xfrm rot="1514383">
              <a:off x="-1432077" y="4117600"/>
              <a:ext cx="2157231" cy="22646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21"/>
            <p:cNvSpPr/>
            <p:nvPr/>
          </p:nvSpPr>
          <p:spPr>
            <a:xfrm rot="1430415">
              <a:off x="8011433" y="-1439033"/>
              <a:ext cx="2205009" cy="2377351"/>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21"/>
            <p:cNvSpPr/>
            <p:nvPr/>
          </p:nvSpPr>
          <p:spPr>
            <a:xfrm rot="1430415">
              <a:off x="8285431" y="-1252560"/>
              <a:ext cx="2150144" cy="2607045"/>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5" name="Google Shape;245;p21"/>
          <p:cNvSpPr txBox="1">
            <a:spLocks noGrp="1"/>
          </p:cNvSpPr>
          <p:nvPr>
            <p:ph type="subTitle" idx="1"/>
          </p:nvPr>
        </p:nvSpPr>
        <p:spPr>
          <a:xfrm>
            <a:off x="834200" y="1397388"/>
            <a:ext cx="10253200" cy="47048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200"/>
              <a:buFont typeface="Livvic"/>
              <a:buAutoNum type="arabicPeriod"/>
              <a:defRPr sz="1600"/>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a:r>
              <a:rPr lang="it-IT"/>
              <a:t>Fare clic per modificare lo stile del sottotitolo dello schema</a:t>
            </a:r>
            <a:endParaRPr/>
          </a:p>
        </p:txBody>
      </p:sp>
      <p:sp>
        <p:nvSpPr>
          <p:cNvPr id="246" name="Google Shape;246;p21"/>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264968029"/>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chnological app">
  <p:cSld name="Technological app">
    <p:spTree>
      <p:nvGrpSpPr>
        <p:cNvPr id="1" name="Shape 247"/>
        <p:cNvGrpSpPr/>
        <p:nvPr/>
      </p:nvGrpSpPr>
      <p:grpSpPr>
        <a:xfrm>
          <a:off x="0" y="0"/>
          <a:ext cx="0" cy="0"/>
          <a:chOff x="0" y="0"/>
          <a:chExt cx="0" cy="0"/>
        </a:xfrm>
      </p:grpSpPr>
      <p:grpSp>
        <p:nvGrpSpPr>
          <p:cNvPr id="248" name="Google Shape;248;p22"/>
          <p:cNvGrpSpPr/>
          <p:nvPr/>
        </p:nvGrpSpPr>
        <p:grpSpPr>
          <a:xfrm>
            <a:off x="-4100209" y="-4081534"/>
            <a:ext cx="21067416" cy="13602724"/>
            <a:chOff x="-3075157" y="-3061151"/>
            <a:chExt cx="15800562" cy="10202043"/>
          </a:xfrm>
        </p:grpSpPr>
        <p:sp>
          <p:nvSpPr>
            <p:cNvPr id="249" name="Google Shape;249;p22"/>
            <p:cNvSpPr/>
            <p:nvPr/>
          </p:nvSpPr>
          <p:spPr>
            <a:xfrm rot="6014436">
              <a:off x="-2080991" y="-2828732"/>
              <a:ext cx="3844166" cy="4035538"/>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22"/>
            <p:cNvSpPr/>
            <p:nvPr/>
          </p:nvSpPr>
          <p:spPr>
            <a:xfrm rot="-1514338" flipH="1">
              <a:off x="8693921" y="2912408"/>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22"/>
            <p:cNvSpPr/>
            <p:nvPr/>
          </p:nvSpPr>
          <p:spPr>
            <a:xfrm rot="-1514338" flipH="1">
              <a:off x="7655649" y="2271963"/>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22"/>
            <p:cNvSpPr/>
            <p:nvPr/>
          </p:nvSpPr>
          <p:spPr>
            <a:xfrm rot="-1514338" flipH="1">
              <a:off x="7628768" y="216096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22"/>
            <p:cNvSpPr/>
            <p:nvPr/>
          </p:nvSpPr>
          <p:spPr>
            <a:xfrm rot="5930292">
              <a:off x="-2189566" y="-2389777"/>
              <a:ext cx="3378681" cy="3642756"/>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22"/>
            <p:cNvSpPr/>
            <p:nvPr/>
          </p:nvSpPr>
          <p:spPr>
            <a:xfrm rot="5930292">
              <a:off x="-2495725" y="-2081314"/>
              <a:ext cx="3294613" cy="399471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5" name="Google Shape;255;p22"/>
          <p:cNvSpPr txBox="1">
            <a:spLocks noGrp="1"/>
          </p:cNvSpPr>
          <p:nvPr>
            <p:ph type="subTitle" idx="1"/>
          </p:nvPr>
        </p:nvSpPr>
        <p:spPr>
          <a:xfrm>
            <a:off x="1488651" y="2714800"/>
            <a:ext cx="3637200" cy="22412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a:t>Fare clic per modificare lo stile del sottotitolo dello schema</a:t>
            </a:r>
            <a:endParaRPr/>
          </a:p>
        </p:txBody>
      </p:sp>
      <p:sp>
        <p:nvSpPr>
          <p:cNvPr id="256" name="Google Shape;256;p22"/>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03932164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3"/>
        <p:cNvGrpSpPr/>
        <p:nvPr/>
      </p:nvGrpSpPr>
      <p:grpSpPr>
        <a:xfrm>
          <a:off x="0" y="0"/>
          <a:ext cx="0" cy="0"/>
          <a:chOff x="0" y="0"/>
          <a:chExt cx="0" cy="0"/>
        </a:xfrm>
      </p:grpSpPr>
      <p:grpSp>
        <p:nvGrpSpPr>
          <p:cNvPr id="94" name="Google Shape;94;p9"/>
          <p:cNvGrpSpPr/>
          <p:nvPr/>
        </p:nvGrpSpPr>
        <p:grpSpPr>
          <a:xfrm>
            <a:off x="-3501277" y="-2762033"/>
            <a:ext cx="18376639" cy="11873976"/>
            <a:chOff x="-2625958" y="-2071525"/>
            <a:chExt cx="13782479" cy="8905482"/>
          </a:xfrm>
        </p:grpSpPr>
        <p:sp>
          <p:nvSpPr>
            <p:cNvPr id="95" name="Google Shape;95;p9"/>
            <p:cNvSpPr/>
            <p:nvPr/>
          </p:nvSpPr>
          <p:spPr>
            <a:xfrm rot="1514233">
              <a:off x="7878011" y="-1639693"/>
              <a:ext cx="2647934" cy="2779755"/>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9"/>
            <p:cNvSpPr/>
            <p:nvPr/>
          </p:nvSpPr>
          <p:spPr>
            <a:xfrm rot="1514503">
              <a:off x="-2219652" y="4068093"/>
              <a:ext cx="2230706" cy="2405056"/>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9"/>
            <p:cNvSpPr/>
            <p:nvPr/>
          </p:nvSpPr>
          <p:spPr>
            <a:xfrm rot="1514503">
              <a:off x="-1485024" y="3649180"/>
              <a:ext cx="2175201" cy="2637427"/>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9"/>
            <p:cNvSpPr/>
            <p:nvPr/>
          </p:nvSpPr>
          <p:spPr>
            <a:xfrm rot="1514503">
              <a:off x="-1806691" y="3576585"/>
              <a:ext cx="2514449" cy="2639625"/>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rot="1430232">
              <a:off x="8138809" y="-1234074"/>
              <a:ext cx="2327211" cy="250910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9"/>
            <p:cNvSpPr/>
            <p:nvPr/>
          </p:nvSpPr>
          <p:spPr>
            <a:xfrm rot="1430232">
              <a:off x="8428003" y="-1037258"/>
              <a:ext cx="2269306" cy="2751528"/>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9"/>
          <p:cNvSpPr txBox="1">
            <a:spLocks noGrp="1"/>
          </p:cNvSpPr>
          <p:nvPr>
            <p:ph type="subTitle" idx="1"/>
          </p:nvPr>
        </p:nvSpPr>
        <p:spPr>
          <a:xfrm>
            <a:off x="1342533" y="2301500"/>
            <a:ext cx="4686800" cy="305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1400"/>
              <a:buChar char="●"/>
              <a:defRPr/>
            </a:lvl1pPr>
            <a:lvl2pPr lvl="1" rtl="0">
              <a:spcBef>
                <a:spcPts val="1333"/>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r>
              <a:rPr lang="it-IT"/>
              <a:t>Fare clic per modificare lo stile del sottotitolo dello schema</a:t>
            </a:r>
            <a:endParaRPr/>
          </a:p>
        </p:txBody>
      </p:sp>
      <p:sp>
        <p:nvSpPr>
          <p:cNvPr id="102" name="Google Shape;102;p9"/>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39871287"/>
      </p:ext>
    </p:extLst>
  </p:cSld>
  <p:clrMapOvr>
    <a:masterClrMapping/>
  </p:clrMapOvr>
  <p:transition spd="med">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description">
  <p:cSld name="Title and description">
    <p:spTree>
      <p:nvGrpSpPr>
        <p:cNvPr id="1" name="Shape 257"/>
        <p:cNvGrpSpPr/>
        <p:nvPr/>
      </p:nvGrpSpPr>
      <p:grpSpPr>
        <a:xfrm>
          <a:off x="0" y="0"/>
          <a:ext cx="0" cy="0"/>
          <a:chOff x="0" y="0"/>
          <a:chExt cx="0" cy="0"/>
        </a:xfrm>
      </p:grpSpPr>
      <p:grpSp>
        <p:nvGrpSpPr>
          <p:cNvPr id="258" name="Google Shape;258;p23"/>
          <p:cNvGrpSpPr/>
          <p:nvPr/>
        </p:nvGrpSpPr>
        <p:grpSpPr>
          <a:xfrm>
            <a:off x="-4133336" y="-2189302"/>
            <a:ext cx="20043879" cy="11786877"/>
            <a:chOff x="-3100002" y="-1641977"/>
            <a:chExt cx="15032909" cy="8840158"/>
          </a:xfrm>
        </p:grpSpPr>
        <p:sp>
          <p:nvSpPr>
            <p:cNvPr id="259" name="Google Shape;259;p23"/>
            <p:cNvSpPr/>
            <p:nvPr/>
          </p:nvSpPr>
          <p:spPr>
            <a:xfrm rot="1514338">
              <a:off x="7173076" y="-1015035"/>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23"/>
            <p:cNvSpPr/>
            <p:nvPr/>
          </p:nvSpPr>
          <p:spPr>
            <a:xfrm rot="-8385681">
              <a:off x="-1067073" y="2244669"/>
              <a:ext cx="3410414" cy="367697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23"/>
            <p:cNvSpPr/>
            <p:nvPr/>
          </p:nvSpPr>
          <p:spPr>
            <a:xfrm rot="-8385681">
              <a:off x="-2188305" y="2234378"/>
              <a:ext cx="3325556" cy="4032230"/>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23"/>
            <p:cNvSpPr/>
            <p:nvPr/>
          </p:nvSpPr>
          <p:spPr>
            <a:xfrm rot="-8385681">
              <a:off x="-2251408" y="2398451"/>
              <a:ext cx="3844216" cy="4035590"/>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23"/>
            <p:cNvSpPr/>
            <p:nvPr/>
          </p:nvSpPr>
          <p:spPr>
            <a:xfrm rot="1430265">
              <a:off x="7551712" y="-426152"/>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23"/>
            <p:cNvSpPr/>
            <p:nvPr/>
          </p:nvSpPr>
          <p:spPr>
            <a:xfrm rot="1430265">
              <a:off x="7971561" y="-140418"/>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5" name="Google Shape;265;p23"/>
          <p:cNvSpPr txBox="1">
            <a:spLocks noGrp="1"/>
          </p:cNvSpPr>
          <p:nvPr>
            <p:ph type="subTitle" idx="1"/>
          </p:nvPr>
        </p:nvSpPr>
        <p:spPr>
          <a:xfrm>
            <a:off x="4447233" y="2381500"/>
            <a:ext cx="3297600" cy="209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66" name="Google Shape;266;p23"/>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109256498"/>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67"/>
        <p:cNvGrpSpPr/>
        <p:nvPr/>
      </p:nvGrpSpPr>
      <p:grpSpPr>
        <a:xfrm>
          <a:off x="0" y="0"/>
          <a:ext cx="0" cy="0"/>
          <a:chOff x="0" y="0"/>
          <a:chExt cx="0" cy="0"/>
        </a:xfrm>
      </p:grpSpPr>
      <p:sp>
        <p:nvSpPr>
          <p:cNvPr id="268" name="Google Shape;268;p24"/>
          <p:cNvSpPr txBox="1">
            <a:spLocks noGrp="1"/>
          </p:cNvSpPr>
          <p:nvPr>
            <p:ph type="subTitle" idx="1"/>
          </p:nvPr>
        </p:nvSpPr>
        <p:spPr>
          <a:xfrm>
            <a:off x="4529967" y="25136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69" name="Google Shape;269;p24"/>
          <p:cNvSpPr txBox="1">
            <a:spLocks noGrp="1"/>
          </p:cNvSpPr>
          <p:nvPr>
            <p:ph type="subTitle" idx="2"/>
          </p:nvPr>
        </p:nvSpPr>
        <p:spPr>
          <a:xfrm>
            <a:off x="4529967" y="27716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0" name="Google Shape;270;p24"/>
          <p:cNvSpPr txBox="1">
            <a:spLocks noGrp="1"/>
          </p:cNvSpPr>
          <p:nvPr>
            <p:ph type="subTitle" idx="3"/>
          </p:nvPr>
        </p:nvSpPr>
        <p:spPr>
          <a:xfrm>
            <a:off x="1093167" y="25136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1" name="Google Shape;271;p24"/>
          <p:cNvSpPr txBox="1">
            <a:spLocks noGrp="1"/>
          </p:cNvSpPr>
          <p:nvPr>
            <p:ph type="subTitle" idx="4"/>
          </p:nvPr>
        </p:nvSpPr>
        <p:spPr>
          <a:xfrm>
            <a:off x="1093167" y="27716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2" name="Google Shape;272;p24"/>
          <p:cNvSpPr txBox="1">
            <a:spLocks noGrp="1"/>
          </p:cNvSpPr>
          <p:nvPr>
            <p:ph type="subTitle" idx="5"/>
          </p:nvPr>
        </p:nvSpPr>
        <p:spPr>
          <a:xfrm>
            <a:off x="7966767" y="25136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3" name="Google Shape;273;p24"/>
          <p:cNvSpPr txBox="1">
            <a:spLocks noGrp="1"/>
          </p:cNvSpPr>
          <p:nvPr>
            <p:ph type="subTitle" idx="6"/>
          </p:nvPr>
        </p:nvSpPr>
        <p:spPr>
          <a:xfrm>
            <a:off x="7966767" y="27716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4" name="Google Shape;274;p24"/>
          <p:cNvSpPr txBox="1">
            <a:spLocks noGrp="1"/>
          </p:cNvSpPr>
          <p:nvPr>
            <p:ph type="subTitle" idx="7"/>
          </p:nvPr>
        </p:nvSpPr>
        <p:spPr>
          <a:xfrm>
            <a:off x="4529967" y="45823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5" name="Google Shape;275;p24"/>
          <p:cNvSpPr txBox="1">
            <a:spLocks noGrp="1"/>
          </p:cNvSpPr>
          <p:nvPr>
            <p:ph type="subTitle" idx="8"/>
          </p:nvPr>
        </p:nvSpPr>
        <p:spPr>
          <a:xfrm>
            <a:off x="4529967" y="48403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6" name="Google Shape;276;p24"/>
          <p:cNvSpPr txBox="1">
            <a:spLocks noGrp="1"/>
          </p:cNvSpPr>
          <p:nvPr>
            <p:ph type="subTitle" idx="9"/>
          </p:nvPr>
        </p:nvSpPr>
        <p:spPr>
          <a:xfrm>
            <a:off x="1093167" y="45823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7" name="Google Shape;277;p24"/>
          <p:cNvSpPr txBox="1">
            <a:spLocks noGrp="1"/>
          </p:cNvSpPr>
          <p:nvPr>
            <p:ph type="subTitle" idx="13"/>
          </p:nvPr>
        </p:nvSpPr>
        <p:spPr>
          <a:xfrm>
            <a:off x="1093167" y="48403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8" name="Google Shape;278;p24"/>
          <p:cNvSpPr txBox="1">
            <a:spLocks noGrp="1"/>
          </p:cNvSpPr>
          <p:nvPr>
            <p:ph type="subTitle" idx="14"/>
          </p:nvPr>
        </p:nvSpPr>
        <p:spPr>
          <a:xfrm>
            <a:off x="7966767" y="4582395"/>
            <a:ext cx="3132000" cy="47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79" name="Google Shape;279;p24"/>
          <p:cNvSpPr txBox="1">
            <a:spLocks noGrp="1"/>
          </p:cNvSpPr>
          <p:nvPr>
            <p:ph type="subTitle" idx="15"/>
          </p:nvPr>
        </p:nvSpPr>
        <p:spPr>
          <a:xfrm>
            <a:off x="7966767" y="4840300"/>
            <a:ext cx="31320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280" name="Google Shape;280;p24"/>
          <p:cNvSpPr txBox="1">
            <a:spLocks noGrp="1"/>
          </p:cNvSpPr>
          <p:nvPr>
            <p:ph type="title"/>
          </p:nvPr>
        </p:nvSpPr>
        <p:spPr>
          <a:xfrm>
            <a:off x="2662633" y="719333"/>
            <a:ext cx="6866800" cy="5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rPr lang="it-IT"/>
              <a:t>Fare clic per modificare lo stile del titolo dello schema</a:t>
            </a:r>
            <a:endParaRPr/>
          </a:p>
        </p:txBody>
      </p:sp>
      <p:grpSp>
        <p:nvGrpSpPr>
          <p:cNvPr id="281" name="Google Shape;281;p24"/>
          <p:cNvGrpSpPr/>
          <p:nvPr/>
        </p:nvGrpSpPr>
        <p:grpSpPr>
          <a:xfrm>
            <a:off x="-2592731" y="-2771668"/>
            <a:ext cx="16680792" cy="11335448"/>
            <a:chOff x="-1944548" y="-2078751"/>
            <a:chExt cx="12510594" cy="8501586"/>
          </a:xfrm>
        </p:grpSpPr>
        <p:sp>
          <p:nvSpPr>
            <p:cNvPr id="282" name="Google Shape;282;p24"/>
            <p:cNvSpPr/>
            <p:nvPr/>
          </p:nvSpPr>
          <p:spPr>
            <a:xfrm rot="-1514522" flipH="1">
              <a:off x="-1358416" y="-1677542"/>
              <a:ext cx="2459868" cy="2582326"/>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24"/>
            <p:cNvSpPr/>
            <p:nvPr/>
          </p:nvSpPr>
          <p:spPr>
            <a:xfrm rot="-1514455" flipH="1">
              <a:off x="8677413" y="4441916"/>
              <a:ext cx="1597641" cy="1722512"/>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284;p24"/>
            <p:cNvSpPr/>
            <p:nvPr/>
          </p:nvSpPr>
          <p:spPr>
            <a:xfrm rot="-1514455" flipH="1">
              <a:off x="8191049" y="4141902"/>
              <a:ext cx="1557889" cy="1888937"/>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24"/>
            <p:cNvSpPr/>
            <p:nvPr/>
          </p:nvSpPr>
          <p:spPr>
            <a:xfrm rot="-1514455" flipH="1">
              <a:off x="8178446" y="4089912"/>
              <a:ext cx="1800860" cy="1890511"/>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24"/>
            <p:cNvSpPr/>
            <p:nvPr/>
          </p:nvSpPr>
          <p:spPr>
            <a:xfrm rot="-1430168" flipH="1">
              <a:off x="-1303062" y="-1300746"/>
              <a:ext cx="2162115" cy="233110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24"/>
            <p:cNvSpPr/>
            <p:nvPr/>
          </p:nvSpPr>
          <p:spPr>
            <a:xfrm rot="-1430168" flipH="1">
              <a:off x="-1517927" y="-1117903"/>
              <a:ext cx="2108318" cy="2556331"/>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172452122"/>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Numbers">
  <p:cSld name="Numbers">
    <p:spTree>
      <p:nvGrpSpPr>
        <p:cNvPr id="1" name="Shape 288"/>
        <p:cNvGrpSpPr/>
        <p:nvPr/>
      </p:nvGrpSpPr>
      <p:grpSpPr>
        <a:xfrm>
          <a:off x="0" y="0"/>
          <a:ext cx="0" cy="0"/>
          <a:chOff x="0" y="0"/>
          <a:chExt cx="0" cy="0"/>
        </a:xfrm>
      </p:grpSpPr>
      <p:grpSp>
        <p:nvGrpSpPr>
          <p:cNvPr id="289" name="Google Shape;289;p25"/>
          <p:cNvGrpSpPr/>
          <p:nvPr/>
        </p:nvGrpSpPr>
        <p:grpSpPr>
          <a:xfrm>
            <a:off x="-780914" y="-1465838"/>
            <a:ext cx="14573013" cy="9803855"/>
            <a:chOff x="-585686" y="-1099379"/>
            <a:chExt cx="10929760" cy="7352891"/>
          </a:xfrm>
        </p:grpSpPr>
        <p:sp>
          <p:nvSpPr>
            <p:cNvPr id="290" name="Google Shape;290;p25"/>
            <p:cNvSpPr/>
            <p:nvPr/>
          </p:nvSpPr>
          <p:spPr>
            <a:xfrm rot="315833">
              <a:off x="-470260" y="2809509"/>
              <a:ext cx="2437809" cy="2628347"/>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25"/>
            <p:cNvSpPr/>
            <p:nvPr/>
          </p:nvSpPr>
          <p:spPr>
            <a:xfrm rot="315833">
              <a:off x="-13572" y="3038950"/>
              <a:ext cx="2377152" cy="288229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25"/>
            <p:cNvSpPr/>
            <p:nvPr/>
          </p:nvSpPr>
          <p:spPr>
            <a:xfrm rot="315833">
              <a:off x="-286641" y="3248850"/>
              <a:ext cx="2747897" cy="288469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25"/>
            <p:cNvSpPr/>
            <p:nvPr/>
          </p:nvSpPr>
          <p:spPr>
            <a:xfrm rot="315633">
              <a:off x="6771567" y="-971975"/>
              <a:ext cx="2924002" cy="3152541"/>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25"/>
            <p:cNvSpPr/>
            <p:nvPr/>
          </p:nvSpPr>
          <p:spPr>
            <a:xfrm rot="315633">
              <a:off x="6951891" y="-552494"/>
              <a:ext cx="2851248" cy="345713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25"/>
            <p:cNvSpPr/>
            <p:nvPr/>
          </p:nvSpPr>
          <p:spPr>
            <a:xfrm rot="315633">
              <a:off x="6896466" y="-360189"/>
              <a:ext cx="3295933" cy="3460013"/>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25"/>
            <p:cNvSpPr/>
            <p:nvPr/>
          </p:nvSpPr>
          <p:spPr>
            <a:xfrm>
              <a:off x="718309" y="578058"/>
              <a:ext cx="7701300" cy="4009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25"/>
            <p:cNvSpPr/>
            <p:nvPr/>
          </p:nvSpPr>
          <p:spPr>
            <a:xfrm rot="5400000">
              <a:off x="2555945" y="-1308801"/>
              <a:ext cx="4032129" cy="7761081"/>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98" name="Google Shape;298;p25"/>
          <p:cNvSpPr txBox="1">
            <a:spLocks noGrp="1"/>
          </p:cNvSpPr>
          <p:nvPr>
            <p:ph type="title" hasCustomPrompt="1"/>
          </p:nvPr>
        </p:nvSpPr>
        <p:spPr>
          <a:xfrm>
            <a:off x="3763800" y="922533"/>
            <a:ext cx="4664400" cy="13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333"/>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299" name="Google Shape;299;p25"/>
          <p:cNvSpPr txBox="1">
            <a:spLocks noGrp="1"/>
          </p:cNvSpPr>
          <p:nvPr>
            <p:ph type="subTitle" idx="1"/>
          </p:nvPr>
        </p:nvSpPr>
        <p:spPr>
          <a:xfrm>
            <a:off x="3763967" y="1983333"/>
            <a:ext cx="4664400" cy="5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00" name="Google Shape;300;p25"/>
          <p:cNvSpPr txBox="1">
            <a:spLocks noGrp="1"/>
          </p:cNvSpPr>
          <p:nvPr>
            <p:ph type="title" idx="2" hasCustomPrompt="1"/>
          </p:nvPr>
        </p:nvSpPr>
        <p:spPr>
          <a:xfrm>
            <a:off x="3763800" y="2616933"/>
            <a:ext cx="4664400" cy="13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333"/>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301" name="Google Shape;301;p25"/>
          <p:cNvSpPr txBox="1">
            <a:spLocks noGrp="1"/>
          </p:cNvSpPr>
          <p:nvPr>
            <p:ph type="subTitle" idx="3"/>
          </p:nvPr>
        </p:nvSpPr>
        <p:spPr>
          <a:xfrm>
            <a:off x="3763967" y="3677733"/>
            <a:ext cx="4664400" cy="5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02" name="Google Shape;302;p25"/>
          <p:cNvSpPr txBox="1">
            <a:spLocks noGrp="1"/>
          </p:cNvSpPr>
          <p:nvPr>
            <p:ph type="title" idx="4" hasCustomPrompt="1"/>
          </p:nvPr>
        </p:nvSpPr>
        <p:spPr>
          <a:xfrm>
            <a:off x="3763800" y="4311333"/>
            <a:ext cx="4664400" cy="13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333"/>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303" name="Google Shape;303;p25"/>
          <p:cNvSpPr txBox="1">
            <a:spLocks noGrp="1"/>
          </p:cNvSpPr>
          <p:nvPr>
            <p:ph type="subTitle" idx="5"/>
          </p:nvPr>
        </p:nvSpPr>
        <p:spPr>
          <a:xfrm>
            <a:off x="3763967" y="5372133"/>
            <a:ext cx="4664400" cy="5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Tree>
    <p:extLst>
      <p:ext uri="{BB962C8B-B14F-4D97-AF65-F5344CB8AC3E}">
        <p14:creationId xmlns:p14="http://schemas.microsoft.com/office/powerpoint/2010/main" val="2954791355"/>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4"/>
        <p:cNvGrpSpPr/>
        <p:nvPr/>
      </p:nvGrpSpPr>
      <p:grpSpPr>
        <a:xfrm>
          <a:off x="0" y="0"/>
          <a:ext cx="0" cy="0"/>
          <a:chOff x="0" y="0"/>
          <a:chExt cx="0" cy="0"/>
        </a:xfrm>
      </p:grpSpPr>
      <p:grpSp>
        <p:nvGrpSpPr>
          <p:cNvPr id="305" name="Google Shape;305;p26"/>
          <p:cNvGrpSpPr/>
          <p:nvPr/>
        </p:nvGrpSpPr>
        <p:grpSpPr>
          <a:xfrm>
            <a:off x="-3862611" y="-3499936"/>
            <a:ext cx="17950552" cy="13497832"/>
            <a:chOff x="-2896958" y="-2624952"/>
            <a:chExt cx="13462914" cy="10123374"/>
          </a:xfrm>
        </p:grpSpPr>
        <p:grpSp>
          <p:nvGrpSpPr>
            <p:cNvPr id="306" name="Google Shape;306;p26"/>
            <p:cNvGrpSpPr/>
            <p:nvPr/>
          </p:nvGrpSpPr>
          <p:grpSpPr>
            <a:xfrm>
              <a:off x="-2896958" y="-2624952"/>
              <a:ext cx="13462914" cy="10123374"/>
              <a:chOff x="-2896958" y="-2624952"/>
              <a:chExt cx="13462914" cy="10123374"/>
            </a:xfrm>
          </p:grpSpPr>
          <p:sp>
            <p:nvSpPr>
              <p:cNvPr id="307" name="Google Shape;307;p26"/>
              <p:cNvSpPr/>
              <p:nvPr/>
            </p:nvSpPr>
            <p:spPr>
              <a:xfrm rot="9285662" flipH="1">
                <a:off x="5806126" y="2835956"/>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26"/>
              <p:cNvSpPr/>
              <p:nvPr/>
            </p:nvSpPr>
            <p:spPr>
              <a:xfrm rot="9285662" flipH="1">
                <a:off x="-2275832" y="-2073377"/>
                <a:ext cx="3410358" cy="3676910"/>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26"/>
              <p:cNvSpPr/>
              <p:nvPr/>
            </p:nvSpPr>
            <p:spPr>
              <a:xfrm rot="9285662" flipH="1">
                <a:off x="-1152704" y="-1788187"/>
                <a:ext cx="3325502" cy="4032164"/>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26"/>
              <p:cNvSpPr/>
              <p:nvPr/>
            </p:nvSpPr>
            <p:spPr>
              <a:xfrm rot="9285662" flipH="1">
                <a:off x="-1644474" y="-1680548"/>
                <a:ext cx="3844152" cy="4035524"/>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26"/>
              <p:cNvSpPr/>
              <p:nvPr/>
            </p:nvSpPr>
            <p:spPr>
              <a:xfrm rot="9369735" flipH="1">
                <a:off x="6184762" y="2639811"/>
                <a:ext cx="3378707" cy="364278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26"/>
              <p:cNvSpPr/>
              <p:nvPr/>
            </p:nvSpPr>
            <p:spPr>
              <a:xfrm rot="9369735" flipH="1">
                <a:off x="6604611" y="2002120"/>
                <a:ext cx="3294638" cy="3994742"/>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13" name="Google Shape;313;p26"/>
            <p:cNvGrpSpPr/>
            <p:nvPr/>
          </p:nvGrpSpPr>
          <p:grpSpPr>
            <a:xfrm rot="5400000">
              <a:off x="1874510" y="-229218"/>
              <a:ext cx="5394990" cy="4302857"/>
              <a:chOff x="404670" y="406050"/>
              <a:chExt cx="8334605" cy="4331445"/>
            </a:xfrm>
          </p:grpSpPr>
          <p:sp>
            <p:nvSpPr>
              <p:cNvPr id="314" name="Google Shape;314;p26"/>
              <p:cNvSpPr/>
              <p:nvPr/>
            </p:nvSpPr>
            <p:spPr>
              <a:xfrm>
                <a:off x="433534" y="430095"/>
                <a:ext cx="8270100" cy="430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26"/>
              <p:cNvSpPr/>
              <p:nvPr/>
            </p:nvSpPr>
            <p:spPr>
              <a:xfrm rot="5400000">
                <a:off x="2406310" y="-1595591"/>
                <a:ext cx="4331324" cy="8334605"/>
              </a:xfrm>
              <a:custGeom>
                <a:avLst/>
                <a:gdLst/>
                <a:ahLst/>
                <a:cxnLst/>
                <a:rect l="l" t="t" r="r" b="b"/>
                <a:pathLst>
                  <a:path w="47852" h="71534" extrusionOk="0">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316" name="Google Shape;316;p26"/>
          <p:cNvSpPr txBox="1">
            <a:spLocks noGrp="1"/>
          </p:cNvSpPr>
          <p:nvPr>
            <p:ph type="subTitle" idx="1"/>
          </p:nvPr>
        </p:nvSpPr>
        <p:spPr>
          <a:xfrm>
            <a:off x="3763884" y="1938096"/>
            <a:ext cx="4664400" cy="5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solidFill>
                  <a:schemeClr val="accent5"/>
                </a:solidFill>
                <a:latin typeface="Abel"/>
                <a:ea typeface="Abel"/>
                <a:cs typeface="Abel"/>
                <a:sym typeface="Abe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17" name="Google Shape;317;p26"/>
          <p:cNvSpPr txBox="1">
            <a:spLocks noGrp="1"/>
          </p:cNvSpPr>
          <p:nvPr>
            <p:ph type="subTitle" idx="2"/>
          </p:nvPr>
        </p:nvSpPr>
        <p:spPr>
          <a:xfrm>
            <a:off x="3763884" y="2597272"/>
            <a:ext cx="46644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it-IT"/>
              <a:t>Fare clic per modificare lo stile del sottotitolo dello schema</a:t>
            </a:r>
            <a:endParaRPr/>
          </a:p>
        </p:txBody>
      </p:sp>
      <p:sp>
        <p:nvSpPr>
          <p:cNvPr id="318" name="Google Shape;318;p26"/>
          <p:cNvSpPr txBox="1"/>
          <p:nvPr/>
        </p:nvSpPr>
        <p:spPr>
          <a:xfrm>
            <a:off x="3714267" y="4606167"/>
            <a:ext cx="4763600" cy="116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a:solidFill>
                  <a:schemeClr val="accent3"/>
                </a:solidFill>
                <a:latin typeface="Montserrat"/>
                <a:ea typeface="Montserrat"/>
                <a:cs typeface="Montserrat"/>
                <a:sym typeface="Montserrat"/>
              </a:rPr>
              <a:t>CREDITS: This presentation template was created by </a:t>
            </a:r>
            <a:r>
              <a:rPr lang="en" sz="1600">
                <a:solidFill>
                  <a:schemeClr val="accent5"/>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600">
                <a:solidFill>
                  <a:schemeClr val="accent3"/>
                </a:solidFill>
                <a:latin typeface="Montserrat"/>
                <a:ea typeface="Montserrat"/>
                <a:cs typeface="Montserrat"/>
                <a:sym typeface="Montserrat"/>
              </a:rPr>
              <a:t>, including icons by </a:t>
            </a:r>
            <a:r>
              <a:rPr lang="en" sz="1600">
                <a:solidFill>
                  <a:schemeClr val="accent5"/>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600">
                <a:solidFill>
                  <a:schemeClr val="accent3"/>
                </a:solidFill>
                <a:latin typeface="Montserrat"/>
                <a:ea typeface="Montserrat"/>
                <a:cs typeface="Montserrat"/>
                <a:sym typeface="Montserrat"/>
              </a:rPr>
              <a:t>, infographics &amp; images by </a:t>
            </a:r>
            <a:r>
              <a:rPr lang="en" sz="1600">
                <a:solidFill>
                  <a:schemeClr val="accent5"/>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600">
                <a:solidFill>
                  <a:schemeClr val="accent3"/>
                </a:solidFill>
                <a:latin typeface="Montserrat"/>
                <a:ea typeface="Montserrat"/>
                <a:cs typeface="Montserrat"/>
                <a:sym typeface="Montserrat"/>
              </a:rPr>
              <a:t>.</a:t>
            </a:r>
            <a:endParaRPr sz="1600">
              <a:solidFill>
                <a:schemeClr val="accent3"/>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sz="1867">
              <a:solidFill>
                <a:schemeClr val="accent3"/>
              </a:solidFill>
              <a:latin typeface="Montserrat"/>
              <a:ea typeface="Montserrat"/>
              <a:cs typeface="Montserrat"/>
              <a:sym typeface="Montserrat"/>
            </a:endParaRPr>
          </a:p>
        </p:txBody>
      </p:sp>
      <p:sp>
        <p:nvSpPr>
          <p:cNvPr id="319" name="Google Shape;319;p26"/>
          <p:cNvSpPr txBox="1">
            <a:spLocks noGrp="1"/>
          </p:cNvSpPr>
          <p:nvPr>
            <p:ph type="title"/>
          </p:nvPr>
        </p:nvSpPr>
        <p:spPr>
          <a:xfrm>
            <a:off x="3613733" y="1132500"/>
            <a:ext cx="4864000" cy="1156800"/>
          </a:xfrm>
          <a:prstGeom prst="rect">
            <a:avLst/>
          </a:prstGeom>
        </p:spPr>
        <p:txBody>
          <a:bodyPr spcFirstLastPara="1" wrap="square" lIns="91425" tIns="91425" rIns="91425" bIns="91425" anchor="b" anchorCtr="0">
            <a:noAutofit/>
          </a:bodyPr>
          <a:lstStyle>
            <a:lvl1pPr lvl="0">
              <a:spcBef>
                <a:spcPts val="0"/>
              </a:spcBef>
              <a:spcAft>
                <a:spcPts val="0"/>
              </a:spcAft>
              <a:buSzPts val="3300"/>
              <a:buNone/>
              <a:defRPr sz="10000"/>
            </a:lvl1pPr>
            <a:lvl2pPr lvl="1">
              <a:spcBef>
                <a:spcPts val="0"/>
              </a:spcBef>
              <a:spcAft>
                <a:spcPts val="0"/>
              </a:spcAft>
              <a:buSzPts val="3300"/>
              <a:buNone/>
              <a:defRPr>
                <a:latin typeface="Montserrat"/>
                <a:ea typeface="Montserrat"/>
                <a:cs typeface="Montserrat"/>
                <a:sym typeface="Montserrat"/>
              </a:defRPr>
            </a:lvl2pPr>
            <a:lvl3pPr lvl="2">
              <a:spcBef>
                <a:spcPts val="0"/>
              </a:spcBef>
              <a:spcAft>
                <a:spcPts val="0"/>
              </a:spcAft>
              <a:buSzPts val="3300"/>
              <a:buNone/>
              <a:defRPr>
                <a:latin typeface="Montserrat"/>
                <a:ea typeface="Montserrat"/>
                <a:cs typeface="Montserrat"/>
                <a:sym typeface="Montserrat"/>
              </a:defRPr>
            </a:lvl3pPr>
            <a:lvl4pPr lvl="3">
              <a:spcBef>
                <a:spcPts val="0"/>
              </a:spcBef>
              <a:spcAft>
                <a:spcPts val="0"/>
              </a:spcAft>
              <a:buSzPts val="3300"/>
              <a:buNone/>
              <a:defRPr>
                <a:latin typeface="Montserrat"/>
                <a:ea typeface="Montserrat"/>
                <a:cs typeface="Montserrat"/>
                <a:sym typeface="Montserrat"/>
              </a:defRPr>
            </a:lvl4pPr>
            <a:lvl5pPr lvl="4">
              <a:spcBef>
                <a:spcPts val="0"/>
              </a:spcBef>
              <a:spcAft>
                <a:spcPts val="0"/>
              </a:spcAft>
              <a:buSzPts val="3300"/>
              <a:buNone/>
              <a:defRPr>
                <a:latin typeface="Montserrat"/>
                <a:ea typeface="Montserrat"/>
                <a:cs typeface="Montserrat"/>
                <a:sym typeface="Montserrat"/>
              </a:defRPr>
            </a:lvl5pPr>
            <a:lvl6pPr lvl="5">
              <a:spcBef>
                <a:spcPts val="0"/>
              </a:spcBef>
              <a:spcAft>
                <a:spcPts val="0"/>
              </a:spcAft>
              <a:buSzPts val="3300"/>
              <a:buNone/>
              <a:defRPr>
                <a:latin typeface="Montserrat"/>
                <a:ea typeface="Montserrat"/>
                <a:cs typeface="Montserrat"/>
                <a:sym typeface="Montserrat"/>
              </a:defRPr>
            </a:lvl6pPr>
            <a:lvl7pPr lvl="6">
              <a:spcBef>
                <a:spcPts val="0"/>
              </a:spcBef>
              <a:spcAft>
                <a:spcPts val="0"/>
              </a:spcAft>
              <a:buSzPts val="3300"/>
              <a:buNone/>
              <a:defRPr>
                <a:latin typeface="Montserrat"/>
                <a:ea typeface="Montserrat"/>
                <a:cs typeface="Montserrat"/>
                <a:sym typeface="Montserrat"/>
              </a:defRPr>
            </a:lvl7pPr>
            <a:lvl8pPr lvl="7">
              <a:spcBef>
                <a:spcPts val="0"/>
              </a:spcBef>
              <a:spcAft>
                <a:spcPts val="0"/>
              </a:spcAft>
              <a:buSzPts val="3300"/>
              <a:buNone/>
              <a:defRPr>
                <a:latin typeface="Montserrat"/>
                <a:ea typeface="Montserrat"/>
                <a:cs typeface="Montserrat"/>
                <a:sym typeface="Montserrat"/>
              </a:defRPr>
            </a:lvl8pPr>
            <a:lvl9pPr lvl="8">
              <a:spcBef>
                <a:spcPts val="0"/>
              </a:spcBef>
              <a:spcAft>
                <a:spcPts val="0"/>
              </a:spcAft>
              <a:buSzPts val="3300"/>
              <a:buNone/>
              <a:defRPr>
                <a:latin typeface="Montserrat"/>
                <a:ea typeface="Montserrat"/>
                <a:cs typeface="Montserrat"/>
                <a:sym typeface="Montserrat"/>
              </a:defRPr>
            </a:lvl9pPr>
          </a:lstStyle>
          <a:p>
            <a:r>
              <a:rPr lang="it-IT"/>
              <a:t>Fare clic per modificare lo stile del titolo dello schema</a:t>
            </a:r>
            <a:endParaRPr/>
          </a:p>
        </p:txBody>
      </p:sp>
    </p:spTree>
    <p:extLst>
      <p:ext uri="{BB962C8B-B14F-4D97-AF65-F5344CB8AC3E}">
        <p14:creationId xmlns:p14="http://schemas.microsoft.com/office/powerpoint/2010/main" val="2352436243"/>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0"/>
            <a:ext cx="12191999" cy="6858675"/>
          </a:xfrm>
          <a:prstGeom prst="rect">
            <a:avLst/>
          </a:prstGeom>
          <a:noFill/>
          <a:ln>
            <a:noFill/>
          </a:ln>
        </p:spPr>
      </p:pic>
      <p:sp>
        <p:nvSpPr>
          <p:cNvPr id="10" name="Google Shape;10;p2"/>
          <p:cNvSpPr txBox="1">
            <a:spLocks noGrp="1"/>
          </p:cNvSpPr>
          <p:nvPr>
            <p:ph type="ctrTitle"/>
          </p:nvPr>
        </p:nvSpPr>
        <p:spPr>
          <a:xfrm>
            <a:off x="5532000" y="1293600"/>
            <a:ext cx="5136000" cy="32140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867" b="1">
                <a:latin typeface="Poiret One"/>
                <a:ea typeface="Poiret One"/>
                <a:cs typeface="Poiret One"/>
                <a:sym typeface="Poiret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it-IT"/>
              <a:t>Fare clic per modificare lo stile del titolo dello schema</a:t>
            </a:r>
            <a:endParaRPr/>
          </a:p>
        </p:txBody>
      </p:sp>
      <p:sp>
        <p:nvSpPr>
          <p:cNvPr id="11" name="Google Shape;11;p2"/>
          <p:cNvSpPr txBox="1">
            <a:spLocks noGrp="1"/>
          </p:cNvSpPr>
          <p:nvPr>
            <p:ph type="subTitle" idx="1"/>
          </p:nvPr>
        </p:nvSpPr>
        <p:spPr>
          <a:xfrm>
            <a:off x="5532000" y="4507600"/>
            <a:ext cx="51360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atin typeface="Oxygen"/>
                <a:ea typeface="Oxygen"/>
                <a:cs typeface="Oxygen"/>
                <a:sym typeface="Oxygen"/>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it-IT"/>
              <a:t>Fare clic per modificare lo stile del sottotitolo dello schema</a:t>
            </a:r>
            <a:endParaRPr/>
          </a:p>
        </p:txBody>
      </p:sp>
    </p:spTree>
    <p:extLst>
      <p:ext uri="{BB962C8B-B14F-4D97-AF65-F5344CB8AC3E}">
        <p14:creationId xmlns:p14="http://schemas.microsoft.com/office/powerpoint/2010/main" val="1708231384"/>
      </p:ext>
    </p:extLst>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12192000" cy="6857979"/>
          </a:xfrm>
          <a:prstGeom prst="rect">
            <a:avLst/>
          </a:prstGeom>
          <a:noFill/>
          <a:ln>
            <a:noFill/>
          </a:ln>
        </p:spPr>
      </p:pic>
      <p:sp>
        <p:nvSpPr>
          <p:cNvPr id="14" name="Google Shape;14;p3"/>
          <p:cNvSpPr txBox="1">
            <a:spLocks noGrp="1"/>
          </p:cNvSpPr>
          <p:nvPr>
            <p:ph type="title"/>
          </p:nvPr>
        </p:nvSpPr>
        <p:spPr>
          <a:xfrm>
            <a:off x="6852009" y="3123500"/>
            <a:ext cx="43800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6000"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it-IT"/>
              <a:t>Fare clic per modificare lo stile del titolo dello schema</a:t>
            </a:r>
            <a:endParaRPr/>
          </a:p>
        </p:txBody>
      </p:sp>
      <p:sp>
        <p:nvSpPr>
          <p:cNvPr id="15" name="Google Shape;15;p3"/>
          <p:cNvSpPr txBox="1">
            <a:spLocks noGrp="1"/>
          </p:cNvSpPr>
          <p:nvPr>
            <p:ph type="title" idx="2" hasCustomPrompt="1"/>
          </p:nvPr>
        </p:nvSpPr>
        <p:spPr>
          <a:xfrm>
            <a:off x="6851867" y="1474900"/>
            <a:ext cx="4380000" cy="168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93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6" name="Google Shape;16;p3"/>
          <p:cNvSpPr txBox="1">
            <a:spLocks noGrp="1"/>
          </p:cNvSpPr>
          <p:nvPr>
            <p:ph type="subTitle" idx="1"/>
          </p:nvPr>
        </p:nvSpPr>
        <p:spPr>
          <a:xfrm>
            <a:off x="6852001" y="4431933"/>
            <a:ext cx="43800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220157639"/>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9" name="Google Shape;19;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20" name="Google Shape;2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Font typeface="Oxygen"/>
              <a:buChar char="●"/>
              <a:defRPr sz="1867">
                <a:latin typeface="Oxygen"/>
                <a:ea typeface="Oxygen"/>
                <a:cs typeface="Oxygen"/>
                <a:sym typeface="Oxygen"/>
              </a:defRPr>
            </a:lvl1pPr>
            <a:lvl2pPr marL="1219170" lvl="1" indent="-423323" rtl="0">
              <a:lnSpc>
                <a:spcPct val="115000"/>
              </a:lnSpc>
              <a:spcBef>
                <a:spcPts val="2133"/>
              </a:spcBef>
              <a:spcAft>
                <a:spcPts val="0"/>
              </a:spcAft>
              <a:buSzPts val="1400"/>
              <a:buFont typeface="Oxygen"/>
              <a:buChar char="○"/>
              <a:defRPr>
                <a:latin typeface="Oxygen"/>
                <a:ea typeface="Oxygen"/>
                <a:cs typeface="Oxygen"/>
                <a:sym typeface="Oxygen"/>
              </a:defRPr>
            </a:lvl2pPr>
            <a:lvl3pPr marL="1828754" lvl="2" indent="-423323" rtl="0">
              <a:lnSpc>
                <a:spcPct val="115000"/>
              </a:lnSpc>
              <a:spcBef>
                <a:spcPts val="2133"/>
              </a:spcBef>
              <a:spcAft>
                <a:spcPts val="0"/>
              </a:spcAft>
              <a:buSzPts val="1400"/>
              <a:buFont typeface="Oxygen"/>
              <a:buChar char="■"/>
              <a:defRPr>
                <a:latin typeface="Oxygen"/>
                <a:ea typeface="Oxygen"/>
                <a:cs typeface="Oxygen"/>
                <a:sym typeface="Oxygen"/>
              </a:defRPr>
            </a:lvl3pPr>
            <a:lvl4pPr marL="2438339" lvl="3" indent="-423323" rtl="0">
              <a:lnSpc>
                <a:spcPct val="115000"/>
              </a:lnSpc>
              <a:spcBef>
                <a:spcPts val="2133"/>
              </a:spcBef>
              <a:spcAft>
                <a:spcPts val="0"/>
              </a:spcAft>
              <a:buSzPts val="1400"/>
              <a:buFont typeface="Oxygen"/>
              <a:buChar char="●"/>
              <a:defRPr>
                <a:latin typeface="Oxygen"/>
                <a:ea typeface="Oxygen"/>
                <a:cs typeface="Oxygen"/>
                <a:sym typeface="Oxygen"/>
              </a:defRPr>
            </a:lvl4pPr>
            <a:lvl5pPr marL="3047924" lvl="4" indent="-423323" rtl="0">
              <a:lnSpc>
                <a:spcPct val="115000"/>
              </a:lnSpc>
              <a:spcBef>
                <a:spcPts val="2133"/>
              </a:spcBef>
              <a:spcAft>
                <a:spcPts val="0"/>
              </a:spcAft>
              <a:buSzPts val="1400"/>
              <a:buFont typeface="Oxygen"/>
              <a:buChar char="○"/>
              <a:defRPr>
                <a:latin typeface="Oxygen"/>
                <a:ea typeface="Oxygen"/>
                <a:cs typeface="Oxygen"/>
                <a:sym typeface="Oxygen"/>
              </a:defRPr>
            </a:lvl5pPr>
            <a:lvl6pPr marL="3657509" lvl="5" indent="-423323" rtl="0">
              <a:lnSpc>
                <a:spcPct val="115000"/>
              </a:lnSpc>
              <a:spcBef>
                <a:spcPts val="2133"/>
              </a:spcBef>
              <a:spcAft>
                <a:spcPts val="0"/>
              </a:spcAft>
              <a:buSzPts val="1400"/>
              <a:buFont typeface="Oxygen"/>
              <a:buChar char="■"/>
              <a:defRPr>
                <a:latin typeface="Oxygen"/>
                <a:ea typeface="Oxygen"/>
                <a:cs typeface="Oxygen"/>
                <a:sym typeface="Oxygen"/>
              </a:defRPr>
            </a:lvl6pPr>
            <a:lvl7pPr marL="4267093" lvl="6" indent="-423323" rtl="0">
              <a:lnSpc>
                <a:spcPct val="115000"/>
              </a:lnSpc>
              <a:spcBef>
                <a:spcPts val="2133"/>
              </a:spcBef>
              <a:spcAft>
                <a:spcPts val="0"/>
              </a:spcAft>
              <a:buSzPts val="1400"/>
              <a:buFont typeface="Oxygen"/>
              <a:buChar char="●"/>
              <a:defRPr>
                <a:latin typeface="Oxygen"/>
                <a:ea typeface="Oxygen"/>
                <a:cs typeface="Oxygen"/>
                <a:sym typeface="Oxygen"/>
              </a:defRPr>
            </a:lvl7pPr>
            <a:lvl8pPr marL="4876678" lvl="7" indent="-423323" rtl="0">
              <a:lnSpc>
                <a:spcPct val="115000"/>
              </a:lnSpc>
              <a:spcBef>
                <a:spcPts val="2133"/>
              </a:spcBef>
              <a:spcAft>
                <a:spcPts val="0"/>
              </a:spcAft>
              <a:buSzPts val="1400"/>
              <a:buFont typeface="Oxygen"/>
              <a:buChar char="○"/>
              <a:defRPr>
                <a:latin typeface="Oxygen"/>
                <a:ea typeface="Oxygen"/>
                <a:cs typeface="Oxygen"/>
                <a:sym typeface="Oxygen"/>
              </a:defRPr>
            </a:lvl8pPr>
            <a:lvl9pPr marL="5486263" lvl="8" indent="-423323" rtl="0">
              <a:lnSpc>
                <a:spcPct val="115000"/>
              </a:lnSpc>
              <a:spcBef>
                <a:spcPts val="2133"/>
              </a:spcBef>
              <a:spcAft>
                <a:spcPts val="2133"/>
              </a:spcAft>
              <a:buSzPts val="1400"/>
              <a:buFont typeface="Oxygen"/>
              <a:buChar char="■"/>
              <a:defRPr>
                <a:latin typeface="Oxygen"/>
                <a:ea typeface="Oxygen"/>
                <a:cs typeface="Oxygen"/>
                <a:sym typeface="Oxygen"/>
              </a:defRPr>
            </a:lvl9pPr>
          </a:lstStyle>
          <a:p>
            <a:pPr lvl="0"/>
            <a:r>
              <a:rPr lang="it-IT"/>
              <a:t>Fare clic per modificare gli stili del testo dello schema</a:t>
            </a:r>
          </a:p>
        </p:txBody>
      </p:sp>
    </p:spTree>
    <p:extLst>
      <p:ext uri="{BB962C8B-B14F-4D97-AF65-F5344CB8AC3E}">
        <p14:creationId xmlns:p14="http://schemas.microsoft.com/office/powerpoint/2010/main" val="644860023"/>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3" name="Google Shape;23;p5"/>
          <p:cNvSpPr txBox="1">
            <a:spLocks noGrp="1"/>
          </p:cNvSpPr>
          <p:nvPr>
            <p:ph type="subTitle" idx="1"/>
          </p:nvPr>
        </p:nvSpPr>
        <p:spPr>
          <a:xfrm>
            <a:off x="938400" y="3321800"/>
            <a:ext cx="4658800" cy="95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2667" b="1">
                <a:solidFill>
                  <a:schemeClr val="dk1"/>
                </a:solidFill>
                <a:latin typeface="Poiret One"/>
                <a:ea typeface="Poiret One"/>
                <a:cs typeface="Poiret One"/>
                <a:sym typeface="Poiret One"/>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r>
              <a:rPr lang="it-IT"/>
              <a:t>Fare clic per modificare lo stile del sottotitolo dello schema</a:t>
            </a:r>
            <a:endParaRPr/>
          </a:p>
        </p:txBody>
      </p:sp>
      <p:sp>
        <p:nvSpPr>
          <p:cNvPr id="24" name="Google Shape;24;p5"/>
          <p:cNvSpPr txBox="1">
            <a:spLocks noGrp="1"/>
          </p:cNvSpPr>
          <p:nvPr>
            <p:ph type="subTitle" idx="2"/>
          </p:nvPr>
        </p:nvSpPr>
        <p:spPr>
          <a:xfrm>
            <a:off x="6551467" y="3321800"/>
            <a:ext cx="46804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667" b="1">
                <a:solidFill>
                  <a:schemeClr val="dk1"/>
                </a:solidFill>
                <a:latin typeface="Poiret One"/>
                <a:ea typeface="Poiret One"/>
                <a:cs typeface="Poiret One"/>
                <a:sym typeface="Poiret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r>
              <a:rPr lang="it-IT"/>
              <a:t>Fare clic per modificare lo stile del sottotitolo dello schema</a:t>
            </a:r>
            <a:endParaRPr/>
          </a:p>
        </p:txBody>
      </p:sp>
      <p:sp>
        <p:nvSpPr>
          <p:cNvPr id="25" name="Google Shape;25;p5"/>
          <p:cNvSpPr txBox="1">
            <a:spLocks noGrp="1"/>
          </p:cNvSpPr>
          <p:nvPr>
            <p:ph type="subTitle" idx="3"/>
          </p:nvPr>
        </p:nvSpPr>
        <p:spPr>
          <a:xfrm>
            <a:off x="938400" y="4001567"/>
            <a:ext cx="46588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26" name="Google Shape;26;p5"/>
          <p:cNvSpPr txBox="1">
            <a:spLocks noGrp="1"/>
          </p:cNvSpPr>
          <p:nvPr>
            <p:ph type="subTitle" idx="4"/>
          </p:nvPr>
        </p:nvSpPr>
        <p:spPr>
          <a:xfrm>
            <a:off x="6551467" y="4001567"/>
            <a:ext cx="4680400" cy="12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27" name="Google Shape;27;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068154883"/>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a:stretch/>
        </p:blipFill>
        <p:spPr>
          <a:xfrm>
            <a:off x="0" y="0"/>
            <a:ext cx="12192013" cy="6858000"/>
          </a:xfrm>
          <a:prstGeom prst="rect">
            <a:avLst/>
          </a:prstGeom>
          <a:noFill/>
          <a:ln>
            <a:noFill/>
          </a:ln>
        </p:spPr>
      </p:pic>
      <p:sp>
        <p:nvSpPr>
          <p:cNvPr id="30" name="Google Shape;30;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456098471"/>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flipH="1">
            <a:off x="0" y="0"/>
            <a:ext cx="12192000" cy="6858000"/>
          </a:xfrm>
          <a:prstGeom prst="rect">
            <a:avLst/>
          </a:prstGeom>
          <a:noFill/>
          <a:ln>
            <a:noFill/>
          </a:ln>
        </p:spPr>
      </p:pic>
      <p:sp>
        <p:nvSpPr>
          <p:cNvPr id="33" name="Google Shape;33;p7"/>
          <p:cNvSpPr txBox="1">
            <a:spLocks noGrp="1"/>
          </p:cNvSpPr>
          <p:nvPr>
            <p:ph type="title"/>
          </p:nvPr>
        </p:nvSpPr>
        <p:spPr>
          <a:xfrm>
            <a:off x="3244000" y="1828225"/>
            <a:ext cx="5704000" cy="11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34" name="Google Shape;34;p7"/>
          <p:cNvSpPr txBox="1">
            <a:spLocks noGrp="1"/>
          </p:cNvSpPr>
          <p:nvPr>
            <p:ph type="subTitle" idx="1"/>
          </p:nvPr>
        </p:nvSpPr>
        <p:spPr>
          <a:xfrm>
            <a:off x="3244000" y="3255233"/>
            <a:ext cx="5704000" cy="16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3457099081"/>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3"/>
        <p:cNvGrpSpPr/>
        <p:nvPr/>
      </p:nvGrpSpPr>
      <p:grpSpPr>
        <a:xfrm>
          <a:off x="0" y="0"/>
          <a:ext cx="0" cy="0"/>
          <a:chOff x="0" y="0"/>
          <a:chExt cx="0" cy="0"/>
        </a:xfrm>
      </p:grpSpPr>
      <p:sp>
        <p:nvSpPr>
          <p:cNvPr id="104" name="Google Shape;104;p10"/>
          <p:cNvSpPr txBox="1">
            <a:spLocks noGrp="1"/>
          </p:cNvSpPr>
          <p:nvPr>
            <p:ph type="title"/>
          </p:nvPr>
        </p:nvSpPr>
        <p:spPr>
          <a:xfrm>
            <a:off x="1154167" y="5173400"/>
            <a:ext cx="6866800" cy="575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900"/>
              <a:buNone/>
              <a:defRPr sz="3200"/>
            </a:lvl1pPr>
            <a:lvl2pPr lvl="1" algn="ctr" rtl="0">
              <a:spcBef>
                <a:spcPts val="0"/>
              </a:spcBef>
              <a:spcAft>
                <a:spcPts val="0"/>
              </a:spcAft>
              <a:buSzPts val="2900"/>
              <a:buNone/>
              <a:defRPr sz="3867"/>
            </a:lvl2pPr>
            <a:lvl3pPr lvl="2" algn="ctr" rtl="0">
              <a:spcBef>
                <a:spcPts val="0"/>
              </a:spcBef>
              <a:spcAft>
                <a:spcPts val="0"/>
              </a:spcAft>
              <a:buSzPts val="2900"/>
              <a:buNone/>
              <a:defRPr sz="3867"/>
            </a:lvl3pPr>
            <a:lvl4pPr lvl="3" algn="ctr" rtl="0">
              <a:spcBef>
                <a:spcPts val="0"/>
              </a:spcBef>
              <a:spcAft>
                <a:spcPts val="0"/>
              </a:spcAft>
              <a:buSzPts val="2900"/>
              <a:buNone/>
              <a:defRPr sz="3867"/>
            </a:lvl4pPr>
            <a:lvl5pPr lvl="4" algn="ctr" rtl="0">
              <a:spcBef>
                <a:spcPts val="0"/>
              </a:spcBef>
              <a:spcAft>
                <a:spcPts val="0"/>
              </a:spcAft>
              <a:buSzPts val="2900"/>
              <a:buNone/>
              <a:defRPr sz="3867"/>
            </a:lvl5pPr>
            <a:lvl6pPr lvl="5" algn="ctr" rtl="0">
              <a:spcBef>
                <a:spcPts val="0"/>
              </a:spcBef>
              <a:spcAft>
                <a:spcPts val="0"/>
              </a:spcAft>
              <a:buSzPts val="2900"/>
              <a:buNone/>
              <a:defRPr sz="3867"/>
            </a:lvl6pPr>
            <a:lvl7pPr lvl="6" algn="ctr" rtl="0">
              <a:spcBef>
                <a:spcPts val="0"/>
              </a:spcBef>
              <a:spcAft>
                <a:spcPts val="0"/>
              </a:spcAft>
              <a:buSzPts val="2900"/>
              <a:buNone/>
              <a:defRPr sz="3867"/>
            </a:lvl7pPr>
            <a:lvl8pPr lvl="7" algn="ctr" rtl="0">
              <a:spcBef>
                <a:spcPts val="0"/>
              </a:spcBef>
              <a:spcAft>
                <a:spcPts val="0"/>
              </a:spcAft>
              <a:buSzPts val="2900"/>
              <a:buNone/>
              <a:defRPr sz="3867"/>
            </a:lvl8pPr>
            <a:lvl9pPr lvl="8" algn="ctr" rtl="0">
              <a:spcBef>
                <a:spcPts val="0"/>
              </a:spcBef>
              <a:spcAft>
                <a:spcPts val="0"/>
              </a:spcAft>
              <a:buSzPts val="2900"/>
              <a:buNone/>
              <a:defRPr sz="3867"/>
            </a:lvl9pPr>
          </a:lstStyle>
          <a:p>
            <a:r>
              <a:rPr lang="it-IT"/>
              <a:t>Fare clic per modificare lo stile del titolo dello schema</a:t>
            </a:r>
            <a:endParaRPr/>
          </a:p>
        </p:txBody>
      </p:sp>
      <p:grpSp>
        <p:nvGrpSpPr>
          <p:cNvPr id="105" name="Google Shape;105;p10"/>
          <p:cNvGrpSpPr/>
          <p:nvPr/>
        </p:nvGrpSpPr>
        <p:grpSpPr>
          <a:xfrm>
            <a:off x="-3834200" y="-6325308"/>
            <a:ext cx="20735568" cy="17839312"/>
            <a:chOff x="-2875650" y="-4743981"/>
            <a:chExt cx="15551676" cy="13379484"/>
          </a:xfrm>
        </p:grpSpPr>
        <p:grpSp>
          <p:nvGrpSpPr>
            <p:cNvPr id="106" name="Google Shape;106;p10"/>
            <p:cNvGrpSpPr/>
            <p:nvPr/>
          </p:nvGrpSpPr>
          <p:grpSpPr>
            <a:xfrm>
              <a:off x="5914475" y="1761269"/>
              <a:ext cx="6761551" cy="6874234"/>
              <a:chOff x="5663050" y="1538594"/>
              <a:chExt cx="6761551" cy="6874234"/>
            </a:xfrm>
          </p:grpSpPr>
          <p:sp>
            <p:nvSpPr>
              <p:cNvPr id="107" name="Google Shape;107;p10"/>
              <p:cNvSpPr/>
              <p:nvPr/>
            </p:nvSpPr>
            <p:spPr>
              <a:xfrm rot="6914310">
                <a:off x="7064089" y="2220790"/>
                <a:ext cx="4512295" cy="4736929"/>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rot="899953" flipH="1">
                <a:off x="6876393" y="2622569"/>
                <a:ext cx="3966060" cy="427604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0"/>
              <p:cNvSpPr/>
              <p:nvPr/>
            </p:nvSpPr>
            <p:spPr>
              <a:xfrm rot="-3600001">
                <a:off x="6726648" y="3221489"/>
                <a:ext cx="3867247" cy="468902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10"/>
            <p:cNvGrpSpPr/>
            <p:nvPr/>
          </p:nvGrpSpPr>
          <p:grpSpPr>
            <a:xfrm>
              <a:off x="-2875650" y="-4743981"/>
              <a:ext cx="6761551" cy="6874234"/>
              <a:chOff x="5663050" y="1538594"/>
              <a:chExt cx="6761551" cy="6874234"/>
            </a:xfrm>
          </p:grpSpPr>
          <p:sp>
            <p:nvSpPr>
              <p:cNvPr id="111" name="Google Shape;111;p10"/>
              <p:cNvSpPr/>
              <p:nvPr/>
            </p:nvSpPr>
            <p:spPr>
              <a:xfrm rot="6914310">
                <a:off x="7064089" y="2220790"/>
                <a:ext cx="4512295" cy="4736929"/>
              </a:xfrm>
              <a:custGeom>
                <a:avLst/>
                <a:gdLst/>
                <a:ahLst/>
                <a:cxnLst/>
                <a:rect l="l" t="t" r="r" b="b"/>
                <a:pathLst>
                  <a:path w="94953" h="99680" extrusionOk="0">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rot="899953" flipH="1">
                <a:off x="6876393" y="2622569"/>
                <a:ext cx="3966060" cy="4276045"/>
              </a:xfrm>
              <a:custGeom>
                <a:avLst/>
                <a:gdLst/>
                <a:ahLst/>
                <a:cxnLst/>
                <a:rect l="l" t="t" r="r" b="b"/>
                <a:pathLst>
                  <a:path w="84238" h="90822" extrusionOk="0">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0"/>
              <p:cNvSpPr/>
              <p:nvPr/>
            </p:nvSpPr>
            <p:spPr>
              <a:xfrm rot="-3600001">
                <a:off x="6726648" y="3221489"/>
                <a:ext cx="3867247" cy="4689029"/>
              </a:xfrm>
              <a:custGeom>
                <a:avLst/>
                <a:gdLst/>
                <a:ahLst/>
                <a:cxnLst/>
                <a:rect l="l" t="t" r="r" b="b"/>
                <a:pathLst>
                  <a:path w="82142" h="99597" extrusionOk="0">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950063784"/>
      </p:ext>
    </p:extLst>
  </p:cSld>
  <p:clrMapOvr>
    <a:masterClrMapping/>
  </p:clrMapOvr>
  <p:transition spd="med">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pic>
        <p:nvPicPr>
          <p:cNvPr id="36" name="Google Shape;36;p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7" name="Google Shape;37;p8"/>
          <p:cNvSpPr txBox="1">
            <a:spLocks noGrp="1"/>
          </p:cNvSpPr>
          <p:nvPr>
            <p:ph type="title"/>
          </p:nvPr>
        </p:nvSpPr>
        <p:spPr>
          <a:xfrm>
            <a:off x="1850800" y="2257400"/>
            <a:ext cx="8490400" cy="23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b="1"/>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it-IT"/>
              <a:t>Fare clic per modificare lo stile del titolo dello schema</a:t>
            </a:r>
            <a:endParaRPr/>
          </a:p>
        </p:txBody>
      </p:sp>
    </p:spTree>
    <p:extLst>
      <p:ext uri="{BB962C8B-B14F-4D97-AF65-F5344CB8AC3E}">
        <p14:creationId xmlns:p14="http://schemas.microsoft.com/office/powerpoint/2010/main" val="755503931"/>
      </p:ext>
    </p:extLst>
  </p:cSld>
  <p:clrMapOvr>
    <a:masterClrMapping/>
  </p:clrMapOvr>
  <p:transition spd="med">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pic>
        <p:nvPicPr>
          <p:cNvPr id="39" name="Google Shape;39;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0" name="Google Shape;40;p9"/>
          <p:cNvSpPr txBox="1">
            <a:spLocks noGrp="1"/>
          </p:cNvSpPr>
          <p:nvPr>
            <p:ph type="title"/>
          </p:nvPr>
        </p:nvSpPr>
        <p:spPr>
          <a:xfrm>
            <a:off x="3244000" y="1773384"/>
            <a:ext cx="5704000" cy="21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1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41" name="Google Shape;41;p9"/>
          <p:cNvSpPr txBox="1">
            <a:spLocks noGrp="1"/>
          </p:cNvSpPr>
          <p:nvPr>
            <p:ph type="subTitle" idx="1"/>
          </p:nvPr>
        </p:nvSpPr>
        <p:spPr>
          <a:xfrm>
            <a:off x="3700800" y="4133433"/>
            <a:ext cx="47904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2261568724"/>
      </p:ext>
    </p:extLst>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pic>
        <p:nvPicPr>
          <p:cNvPr id="43" name="Google Shape;43;p10"/>
          <p:cNvPicPr preferRelativeResize="0"/>
          <p:nvPr/>
        </p:nvPicPr>
        <p:blipFill rotWithShape="1">
          <a:blip r:embed="rId2">
            <a:alphaModFix/>
          </a:blip>
          <a:srcRect l="56623" b="10"/>
          <a:stretch/>
        </p:blipFill>
        <p:spPr>
          <a:xfrm>
            <a:off x="6903767" y="0"/>
            <a:ext cx="5288239" cy="6858003"/>
          </a:xfrm>
          <a:prstGeom prst="rect">
            <a:avLst/>
          </a:prstGeom>
          <a:noFill/>
          <a:ln>
            <a:noFill/>
          </a:ln>
        </p:spPr>
      </p:pic>
      <p:sp>
        <p:nvSpPr>
          <p:cNvPr id="44" name="Google Shape;44;p10"/>
          <p:cNvSpPr txBox="1">
            <a:spLocks noGrp="1"/>
          </p:cNvSpPr>
          <p:nvPr>
            <p:ph type="title"/>
          </p:nvPr>
        </p:nvSpPr>
        <p:spPr>
          <a:xfrm>
            <a:off x="6375400" y="1888600"/>
            <a:ext cx="4856800" cy="248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45" name="Google Shape;45;p10"/>
          <p:cNvSpPr txBox="1">
            <a:spLocks noGrp="1"/>
          </p:cNvSpPr>
          <p:nvPr>
            <p:ph type="subTitle" idx="1"/>
          </p:nvPr>
        </p:nvSpPr>
        <p:spPr>
          <a:xfrm>
            <a:off x="7270400" y="4368600"/>
            <a:ext cx="3961600" cy="137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2133">
                <a:latin typeface="Oxygen"/>
                <a:ea typeface="Oxygen"/>
                <a:cs typeface="Oxygen"/>
                <a:sym typeface="Oxygen"/>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4276542973"/>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pic>
        <p:nvPicPr>
          <p:cNvPr id="47" name="Google Shape;47;p1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8" name="Google Shape;48;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9" name="Google Shape;49;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Oxygen"/>
                <a:ea typeface="Oxygen"/>
                <a:cs typeface="Oxygen"/>
                <a:sym typeface="Oxygen"/>
              </a:defRPr>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r>
              <a:rPr lang="it-IT"/>
              <a:t>Fare clic per modificare lo stile del sottotitolo dello schema</a:t>
            </a:r>
            <a:endParaRPr/>
          </a:p>
        </p:txBody>
      </p:sp>
    </p:spTree>
    <p:extLst>
      <p:ext uri="{BB962C8B-B14F-4D97-AF65-F5344CB8AC3E}">
        <p14:creationId xmlns:p14="http://schemas.microsoft.com/office/powerpoint/2010/main" val="4266803192"/>
      </p:ext>
    </p:extLst>
  </p:cSld>
  <p:clrMapOvr>
    <a:masterClrMapping/>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2396971757"/>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1"/>
        <p:cNvGrpSpPr/>
        <p:nvPr/>
      </p:nvGrpSpPr>
      <p:grpSpPr>
        <a:xfrm>
          <a:off x="0" y="0"/>
          <a:ext cx="0" cy="0"/>
          <a:chOff x="0" y="0"/>
          <a:chExt cx="0" cy="0"/>
        </a:xfrm>
      </p:grpSpPr>
      <p:pic>
        <p:nvPicPr>
          <p:cNvPr id="52" name="Google Shape;52;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3" name="Google Shape;53;p13"/>
          <p:cNvSpPr txBox="1">
            <a:spLocks noGrp="1"/>
          </p:cNvSpPr>
          <p:nvPr>
            <p:ph type="title"/>
          </p:nvPr>
        </p:nvSpPr>
        <p:spPr>
          <a:xfrm>
            <a:off x="960000" y="37392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it-IT"/>
              <a:t>Fare clic per modificare lo stile del titolo dello schema</a:t>
            </a:r>
            <a:endParaRPr/>
          </a:p>
        </p:txBody>
      </p:sp>
      <p:sp>
        <p:nvSpPr>
          <p:cNvPr id="54" name="Google Shape;54;p13"/>
          <p:cNvSpPr txBox="1">
            <a:spLocks noGrp="1"/>
          </p:cNvSpPr>
          <p:nvPr>
            <p:ph type="title" idx="2" hasCustomPrompt="1"/>
          </p:nvPr>
        </p:nvSpPr>
        <p:spPr>
          <a:xfrm>
            <a:off x="960000" y="2119368"/>
            <a:ext cx="31152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 name="Google Shape;55;p13"/>
          <p:cNvSpPr txBox="1">
            <a:spLocks noGrp="1"/>
          </p:cNvSpPr>
          <p:nvPr>
            <p:ph type="subTitle" idx="1"/>
          </p:nvPr>
        </p:nvSpPr>
        <p:spPr>
          <a:xfrm>
            <a:off x="960000" y="4236147"/>
            <a:ext cx="31152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56" name="Google Shape;56;p13"/>
          <p:cNvSpPr txBox="1">
            <a:spLocks noGrp="1"/>
          </p:cNvSpPr>
          <p:nvPr>
            <p:ph type="title" idx="3"/>
          </p:nvPr>
        </p:nvSpPr>
        <p:spPr>
          <a:xfrm>
            <a:off x="4538400" y="37392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it-IT"/>
              <a:t>Fare clic per modificare lo stile del titolo dello schema</a:t>
            </a:r>
            <a:endParaRPr/>
          </a:p>
        </p:txBody>
      </p:sp>
      <p:sp>
        <p:nvSpPr>
          <p:cNvPr id="57" name="Google Shape;57;p13"/>
          <p:cNvSpPr txBox="1">
            <a:spLocks noGrp="1"/>
          </p:cNvSpPr>
          <p:nvPr>
            <p:ph type="title" idx="4" hasCustomPrompt="1"/>
          </p:nvPr>
        </p:nvSpPr>
        <p:spPr>
          <a:xfrm>
            <a:off x="4538400" y="2119368"/>
            <a:ext cx="31152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8" name="Google Shape;58;p13"/>
          <p:cNvSpPr txBox="1">
            <a:spLocks noGrp="1"/>
          </p:cNvSpPr>
          <p:nvPr>
            <p:ph type="subTitle" idx="5"/>
          </p:nvPr>
        </p:nvSpPr>
        <p:spPr>
          <a:xfrm>
            <a:off x="4538400" y="4236147"/>
            <a:ext cx="31152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59" name="Google Shape;59;p13"/>
          <p:cNvSpPr txBox="1">
            <a:spLocks noGrp="1"/>
          </p:cNvSpPr>
          <p:nvPr>
            <p:ph type="title" idx="6"/>
          </p:nvPr>
        </p:nvSpPr>
        <p:spPr>
          <a:xfrm>
            <a:off x="8116800" y="37392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it-IT"/>
              <a:t>Fare clic per modificare lo stile del titolo dello schema</a:t>
            </a:r>
            <a:endParaRPr/>
          </a:p>
        </p:txBody>
      </p:sp>
      <p:sp>
        <p:nvSpPr>
          <p:cNvPr id="60" name="Google Shape;60;p13"/>
          <p:cNvSpPr txBox="1">
            <a:spLocks noGrp="1"/>
          </p:cNvSpPr>
          <p:nvPr>
            <p:ph type="title" idx="7" hasCustomPrompt="1"/>
          </p:nvPr>
        </p:nvSpPr>
        <p:spPr>
          <a:xfrm>
            <a:off x="8116800" y="2119368"/>
            <a:ext cx="31152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1" name="Google Shape;61;p13"/>
          <p:cNvSpPr txBox="1">
            <a:spLocks noGrp="1"/>
          </p:cNvSpPr>
          <p:nvPr>
            <p:ph type="subTitle" idx="8"/>
          </p:nvPr>
        </p:nvSpPr>
        <p:spPr>
          <a:xfrm>
            <a:off x="8116800" y="4236147"/>
            <a:ext cx="31152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Oxygen"/>
                <a:ea typeface="Oxygen"/>
                <a:cs typeface="Oxygen"/>
                <a:sym typeface="Oxygen"/>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62" name="Google Shape;62;p13"/>
          <p:cNvSpPr txBox="1">
            <a:spLocks noGrp="1"/>
          </p:cNvSpPr>
          <p:nvPr>
            <p:ph type="title" idx="9"/>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516887960"/>
      </p:ext>
    </p:extLst>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2">
            <a:alphaModFix/>
          </a:blip>
          <a:srcRect/>
          <a:stretch/>
        </p:blipFill>
        <p:spPr>
          <a:xfrm>
            <a:off x="0" y="1"/>
            <a:ext cx="12192000" cy="6857985"/>
          </a:xfrm>
          <a:prstGeom prst="rect">
            <a:avLst/>
          </a:prstGeom>
          <a:noFill/>
          <a:ln>
            <a:noFill/>
          </a:ln>
        </p:spPr>
      </p:pic>
      <p:sp>
        <p:nvSpPr>
          <p:cNvPr id="65" name="Google Shape;65;p14"/>
          <p:cNvSpPr txBox="1">
            <a:spLocks noGrp="1"/>
          </p:cNvSpPr>
          <p:nvPr>
            <p:ph type="title"/>
          </p:nvPr>
        </p:nvSpPr>
        <p:spPr>
          <a:xfrm>
            <a:off x="960000" y="914133"/>
            <a:ext cx="5614800" cy="454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5467" b="1">
                <a:solidFill>
                  <a:schemeClr val="lt1"/>
                </a:solidFill>
              </a:defRPr>
            </a:lvl1pPr>
            <a:lvl2pPr lvl="1">
              <a:spcBef>
                <a:spcPts val="0"/>
              </a:spcBef>
              <a:spcAft>
                <a:spcPts val="0"/>
              </a:spcAft>
              <a:buSzPts val="2800"/>
              <a:buNone/>
              <a:defRPr>
                <a:latin typeface="Anaheim"/>
                <a:ea typeface="Anaheim"/>
                <a:cs typeface="Anaheim"/>
                <a:sym typeface="Anaheim"/>
              </a:defRPr>
            </a:lvl2pPr>
            <a:lvl3pPr lvl="2">
              <a:spcBef>
                <a:spcPts val="0"/>
              </a:spcBef>
              <a:spcAft>
                <a:spcPts val="0"/>
              </a:spcAft>
              <a:buSzPts val="2800"/>
              <a:buNone/>
              <a:defRPr>
                <a:latin typeface="Anaheim"/>
                <a:ea typeface="Anaheim"/>
                <a:cs typeface="Anaheim"/>
                <a:sym typeface="Anaheim"/>
              </a:defRPr>
            </a:lvl3pPr>
            <a:lvl4pPr lvl="3">
              <a:spcBef>
                <a:spcPts val="0"/>
              </a:spcBef>
              <a:spcAft>
                <a:spcPts val="0"/>
              </a:spcAft>
              <a:buSzPts val="2800"/>
              <a:buNone/>
              <a:defRPr>
                <a:latin typeface="Anaheim"/>
                <a:ea typeface="Anaheim"/>
                <a:cs typeface="Anaheim"/>
                <a:sym typeface="Anaheim"/>
              </a:defRPr>
            </a:lvl4pPr>
            <a:lvl5pPr lvl="4">
              <a:spcBef>
                <a:spcPts val="0"/>
              </a:spcBef>
              <a:spcAft>
                <a:spcPts val="0"/>
              </a:spcAft>
              <a:buSzPts val="2800"/>
              <a:buNone/>
              <a:defRPr>
                <a:latin typeface="Anaheim"/>
                <a:ea typeface="Anaheim"/>
                <a:cs typeface="Anaheim"/>
                <a:sym typeface="Anaheim"/>
              </a:defRPr>
            </a:lvl5pPr>
            <a:lvl6pPr lvl="5">
              <a:spcBef>
                <a:spcPts val="0"/>
              </a:spcBef>
              <a:spcAft>
                <a:spcPts val="0"/>
              </a:spcAft>
              <a:buSzPts val="2800"/>
              <a:buNone/>
              <a:defRPr>
                <a:latin typeface="Anaheim"/>
                <a:ea typeface="Anaheim"/>
                <a:cs typeface="Anaheim"/>
                <a:sym typeface="Anaheim"/>
              </a:defRPr>
            </a:lvl6pPr>
            <a:lvl7pPr lvl="6">
              <a:spcBef>
                <a:spcPts val="0"/>
              </a:spcBef>
              <a:spcAft>
                <a:spcPts val="0"/>
              </a:spcAft>
              <a:buSzPts val="2800"/>
              <a:buNone/>
              <a:defRPr>
                <a:latin typeface="Anaheim"/>
                <a:ea typeface="Anaheim"/>
                <a:cs typeface="Anaheim"/>
                <a:sym typeface="Anaheim"/>
              </a:defRPr>
            </a:lvl7pPr>
            <a:lvl8pPr lvl="7">
              <a:spcBef>
                <a:spcPts val="0"/>
              </a:spcBef>
              <a:spcAft>
                <a:spcPts val="0"/>
              </a:spcAft>
              <a:buSzPts val="2800"/>
              <a:buNone/>
              <a:defRPr>
                <a:latin typeface="Anaheim"/>
                <a:ea typeface="Anaheim"/>
                <a:cs typeface="Anaheim"/>
                <a:sym typeface="Anaheim"/>
              </a:defRPr>
            </a:lvl8pPr>
            <a:lvl9pPr lvl="8">
              <a:spcBef>
                <a:spcPts val="0"/>
              </a:spcBef>
              <a:spcAft>
                <a:spcPts val="0"/>
              </a:spcAft>
              <a:buSzPts val="2800"/>
              <a:buNone/>
              <a:defRPr>
                <a:latin typeface="Anaheim"/>
                <a:ea typeface="Anaheim"/>
                <a:cs typeface="Anaheim"/>
                <a:sym typeface="Anaheim"/>
              </a:defRPr>
            </a:lvl9pPr>
          </a:lstStyle>
          <a:p>
            <a:r>
              <a:rPr lang="it-IT"/>
              <a:t>Fare clic per modificare lo stile del titolo dello schema</a:t>
            </a:r>
            <a:endParaRPr/>
          </a:p>
        </p:txBody>
      </p:sp>
    </p:spTree>
    <p:extLst>
      <p:ext uri="{BB962C8B-B14F-4D97-AF65-F5344CB8AC3E}">
        <p14:creationId xmlns:p14="http://schemas.microsoft.com/office/powerpoint/2010/main" val="2588699627"/>
      </p:ext>
    </p:extLst>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6"/>
        <p:cNvGrpSpPr/>
        <p:nvPr/>
      </p:nvGrpSpPr>
      <p:grpSpPr>
        <a:xfrm>
          <a:off x="0" y="0"/>
          <a:ext cx="0" cy="0"/>
          <a:chOff x="0" y="0"/>
          <a:chExt cx="0" cy="0"/>
        </a:xfrm>
      </p:grpSpPr>
      <p:pic>
        <p:nvPicPr>
          <p:cNvPr id="67" name="Google Shape;67;p1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8" name="Google Shape;68;p15"/>
          <p:cNvSpPr txBox="1">
            <a:spLocks noGrp="1"/>
          </p:cNvSpPr>
          <p:nvPr>
            <p:ph type="subTitle" idx="1"/>
          </p:nvPr>
        </p:nvSpPr>
        <p:spPr>
          <a:xfrm>
            <a:off x="960000" y="1936767"/>
            <a:ext cx="5948800" cy="379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Maven Pro"/>
              <a:buChar char="●"/>
              <a:defRPr sz="2133">
                <a:latin typeface="Oxygen"/>
                <a:ea typeface="Oxygen"/>
                <a:cs typeface="Oxygen"/>
                <a:sym typeface="Oxygen"/>
              </a:defRPr>
            </a:lvl1pPr>
            <a:lvl2pPr lvl="1">
              <a:spcBef>
                <a:spcPts val="2133"/>
              </a:spcBef>
              <a:spcAft>
                <a:spcPts val="0"/>
              </a:spcAft>
              <a:buClr>
                <a:srgbClr val="024427"/>
              </a:buClr>
              <a:buSzPts val="1400"/>
              <a:buFont typeface="Maven Pro"/>
              <a:buChar char="○"/>
              <a:defRPr/>
            </a:lvl2pPr>
            <a:lvl3pPr lvl="2">
              <a:spcBef>
                <a:spcPts val="2133"/>
              </a:spcBef>
              <a:spcAft>
                <a:spcPts val="0"/>
              </a:spcAft>
              <a:buClr>
                <a:srgbClr val="024427"/>
              </a:buClr>
              <a:buSzPts val="1400"/>
              <a:buFont typeface="Maven Pro"/>
              <a:buChar char="■"/>
              <a:defRPr/>
            </a:lvl3pPr>
            <a:lvl4pPr lvl="3">
              <a:spcBef>
                <a:spcPts val="2133"/>
              </a:spcBef>
              <a:spcAft>
                <a:spcPts val="0"/>
              </a:spcAft>
              <a:buClr>
                <a:srgbClr val="024427"/>
              </a:buClr>
              <a:buSzPts val="1400"/>
              <a:buFont typeface="Maven Pro"/>
              <a:buChar char="●"/>
              <a:defRPr/>
            </a:lvl4pPr>
            <a:lvl5pPr lvl="4">
              <a:spcBef>
                <a:spcPts val="2133"/>
              </a:spcBef>
              <a:spcAft>
                <a:spcPts val="0"/>
              </a:spcAft>
              <a:buClr>
                <a:srgbClr val="024427"/>
              </a:buClr>
              <a:buSzPts val="1400"/>
              <a:buFont typeface="Maven Pro"/>
              <a:buChar char="○"/>
              <a:defRPr/>
            </a:lvl5pPr>
            <a:lvl6pPr lvl="5">
              <a:spcBef>
                <a:spcPts val="2133"/>
              </a:spcBef>
              <a:spcAft>
                <a:spcPts val="0"/>
              </a:spcAft>
              <a:buClr>
                <a:srgbClr val="024427"/>
              </a:buClr>
              <a:buSzPts val="1400"/>
              <a:buFont typeface="Maven Pro"/>
              <a:buChar char="■"/>
              <a:defRPr/>
            </a:lvl6pPr>
            <a:lvl7pPr lvl="6">
              <a:spcBef>
                <a:spcPts val="2133"/>
              </a:spcBef>
              <a:spcAft>
                <a:spcPts val="0"/>
              </a:spcAft>
              <a:buClr>
                <a:srgbClr val="024427"/>
              </a:buClr>
              <a:buSzPts val="1400"/>
              <a:buFont typeface="Maven Pro"/>
              <a:buChar char="●"/>
              <a:defRPr/>
            </a:lvl7pPr>
            <a:lvl8pPr lvl="7">
              <a:spcBef>
                <a:spcPts val="2133"/>
              </a:spcBef>
              <a:spcAft>
                <a:spcPts val="0"/>
              </a:spcAft>
              <a:buClr>
                <a:srgbClr val="024427"/>
              </a:buClr>
              <a:buSzPts val="1400"/>
              <a:buFont typeface="Maven Pro"/>
              <a:buChar char="○"/>
              <a:defRPr/>
            </a:lvl8pPr>
            <a:lvl9pPr lvl="8">
              <a:spcBef>
                <a:spcPts val="2133"/>
              </a:spcBef>
              <a:spcAft>
                <a:spcPts val="2133"/>
              </a:spcAft>
              <a:buClr>
                <a:srgbClr val="024427"/>
              </a:buClr>
              <a:buSzPts val="1400"/>
              <a:buFont typeface="Maven Pro"/>
              <a:buChar char="■"/>
              <a:defRPr/>
            </a:lvl9pPr>
          </a:lstStyle>
          <a:p>
            <a:r>
              <a:rPr lang="it-IT"/>
              <a:t>Fare clic per modificare lo stile del sottotitolo dello schema</a:t>
            </a:r>
            <a:endParaRPr/>
          </a:p>
        </p:txBody>
      </p:sp>
      <p:sp>
        <p:nvSpPr>
          <p:cNvPr id="69" name="Google Shape;69;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3412897627"/>
      </p:ext>
    </p:extLst>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a:off x="0" y="0"/>
            <a:ext cx="12192000" cy="6858007"/>
          </a:xfrm>
          <a:prstGeom prst="rect">
            <a:avLst/>
          </a:prstGeom>
          <a:noFill/>
          <a:ln>
            <a:noFill/>
          </a:ln>
        </p:spPr>
      </p:pic>
      <p:sp>
        <p:nvSpPr>
          <p:cNvPr id="72" name="Google Shape;72;p16"/>
          <p:cNvSpPr txBox="1">
            <a:spLocks noGrp="1"/>
          </p:cNvSpPr>
          <p:nvPr>
            <p:ph type="title"/>
          </p:nvPr>
        </p:nvSpPr>
        <p:spPr>
          <a:xfrm>
            <a:off x="3053367" y="4471300"/>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1"/>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it-IT"/>
              <a:t>Fare clic per modificare lo stile del titolo dello schema</a:t>
            </a:r>
            <a:endParaRPr/>
          </a:p>
        </p:txBody>
      </p:sp>
      <p:sp>
        <p:nvSpPr>
          <p:cNvPr id="73" name="Google Shape;73;p16"/>
          <p:cNvSpPr txBox="1">
            <a:spLocks noGrp="1"/>
          </p:cNvSpPr>
          <p:nvPr>
            <p:ph type="subTitle" idx="1"/>
          </p:nvPr>
        </p:nvSpPr>
        <p:spPr>
          <a:xfrm>
            <a:off x="1939600" y="2736633"/>
            <a:ext cx="8312800" cy="16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33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Tree>
    <p:extLst>
      <p:ext uri="{BB962C8B-B14F-4D97-AF65-F5344CB8AC3E}">
        <p14:creationId xmlns:p14="http://schemas.microsoft.com/office/powerpoint/2010/main" val="3422583530"/>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4"/>
        <p:cNvGrpSpPr/>
        <p:nvPr/>
      </p:nvGrpSpPr>
      <p:grpSpPr>
        <a:xfrm>
          <a:off x="0" y="0"/>
          <a:ext cx="0" cy="0"/>
          <a:chOff x="0" y="0"/>
          <a:chExt cx="0" cy="0"/>
        </a:xfrm>
      </p:grpSpPr>
      <p:pic>
        <p:nvPicPr>
          <p:cNvPr id="75" name="Google Shape;75;p1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76" name="Google Shape;76;p17"/>
          <p:cNvSpPr txBox="1">
            <a:spLocks noGrp="1"/>
          </p:cNvSpPr>
          <p:nvPr>
            <p:ph type="subTitle" idx="1"/>
          </p:nvPr>
        </p:nvSpPr>
        <p:spPr>
          <a:xfrm>
            <a:off x="1410600" y="4919467"/>
            <a:ext cx="3714400" cy="12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77" name="Google Shape;77;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it-IT"/>
              <a:t>Fare clic per modificare lo stile del titolo dello schema</a:t>
            </a:r>
            <a:endParaRPr/>
          </a:p>
        </p:txBody>
      </p:sp>
      <p:sp>
        <p:nvSpPr>
          <p:cNvPr id="78" name="Google Shape;78;p17"/>
          <p:cNvSpPr txBox="1">
            <a:spLocks noGrp="1"/>
          </p:cNvSpPr>
          <p:nvPr>
            <p:ph type="subTitle" idx="2"/>
          </p:nvPr>
        </p:nvSpPr>
        <p:spPr>
          <a:xfrm>
            <a:off x="7034467" y="4919467"/>
            <a:ext cx="3714400" cy="12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it-IT"/>
              <a:t>Fare clic per modificare lo stile del sottotitolo dello schema</a:t>
            </a:r>
            <a:endParaRPr/>
          </a:p>
        </p:txBody>
      </p:sp>
      <p:sp>
        <p:nvSpPr>
          <p:cNvPr id="79" name="Google Shape;79;p17"/>
          <p:cNvSpPr txBox="1">
            <a:spLocks noGrp="1"/>
          </p:cNvSpPr>
          <p:nvPr>
            <p:ph type="subTitle" idx="3"/>
          </p:nvPr>
        </p:nvSpPr>
        <p:spPr>
          <a:xfrm>
            <a:off x="1410400" y="4171467"/>
            <a:ext cx="3714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667" b="1">
                <a:solidFill>
                  <a:schemeClr val="dk1"/>
                </a:solidFill>
                <a:latin typeface="Poiret One"/>
                <a:ea typeface="Poiret One"/>
                <a:cs typeface="Poiret One"/>
                <a:sym typeface="Poiret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r>
              <a:rPr lang="it-IT"/>
              <a:t>Fare clic per modificare lo stile del sottotitolo dello schema</a:t>
            </a:r>
            <a:endParaRPr/>
          </a:p>
        </p:txBody>
      </p:sp>
      <p:sp>
        <p:nvSpPr>
          <p:cNvPr id="80" name="Google Shape;80;p17"/>
          <p:cNvSpPr txBox="1">
            <a:spLocks noGrp="1"/>
          </p:cNvSpPr>
          <p:nvPr>
            <p:ph type="subTitle" idx="4"/>
          </p:nvPr>
        </p:nvSpPr>
        <p:spPr>
          <a:xfrm>
            <a:off x="7034467" y="4171467"/>
            <a:ext cx="3714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667" b="1">
                <a:solidFill>
                  <a:schemeClr val="dk1"/>
                </a:solidFill>
                <a:latin typeface="Poiret One"/>
                <a:ea typeface="Poiret One"/>
                <a:cs typeface="Poiret One"/>
                <a:sym typeface="Poiret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r>
              <a:rPr lang="it-IT"/>
              <a:t>Fare clic per modificare lo stile del sottotitolo dello schema</a:t>
            </a:r>
            <a:endParaRPr/>
          </a:p>
        </p:txBody>
      </p:sp>
    </p:spTree>
    <p:extLst>
      <p:ext uri="{BB962C8B-B14F-4D97-AF65-F5344CB8AC3E}">
        <p14:creationId xmlns:p14="http://schemas.microsoft.com/office/powerpoint/2010/main" val="62893158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theme" Target="../theme/theme10.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theme" Target="../theme/theme3.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heme" Target="../theme/theme5.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theme" Target="../theme/theme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8.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4533" y="593367"/>
            <a:ext cx="99828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1pPr>
            <a:lvl2pPr lvl="1"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2pPr>
            <a:lvl3pPr lvl="2"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3pPr>
            <a:lvl4pPr lvl="3"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4pPr>
            <a:lvl5pPr lvl="4"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5pPr>
            <a:lvl6pPr lvl="5"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6pPr>
            <a:lvl7pPr lvl="6"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7pPr>
            <a:lvl8pPr lvl="7"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8pPr>
            <a:lvl9pPr lvl="8"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1104533" y="2411433"/>
            <a:ext cx="9982800" cy="3680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28FF7325-98D5-574E-85B6-052FCE320E1B}" type="slidenum">
              <a:rPr lang="it-IT" smtClean="0"/>
              <a:t>‹N›</a:t>
            </a:fld>
            <a:endParaRPr lang="it-IT"/>
          </a:p>
        </p:txBody>
      </p:sp>
    </p:spTree>
    <p:extLst>
      <p:ext uri="{BB962C8B-B14F-4D97-AF65-F5344CB8AC3E}">
        <p14:creationId xmlns:p14="http://schemas.microsoft.com/office/powerpoint/2010/main" val="9837456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spd="med">
    <p:pull/>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4/26/2021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8FF7325-98D5-574E-85B6-052FCE320E1B}" type="slidenum">
              <a:rPr lang="it-IT" smtClean="0"/>
              <a:t>‹N›</a:t>
            </a:fld>
            <a:endParaRPr lang="it-IT"/>
          </a:p>
        </p:txBody>
      </p:sp>
    </p:spTree>
    <p:extLst>
      <p:ext uri="{BB962C8B-B14F-4D97-AF65-F5344CB8AC3E}">
        <p14:creationId xmlns:p14="http://schemas.microsoft.com/office/powerpoint/2010/main" val="1919427961"/>
      </p:ext>
    </p:extLst>
  </p:cSld>
  <p:clrMap bg1="dk1" tx1="lt1" bg2="dk2" tx2="lt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Lst>
  <p:transition spd="med">
    <p:pull/>
  </p:transition>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320"/>
        <p:cNvGrpSpPr/>
        <p:nvPr/>
      </p:nvGrpSpPr>
      <p:grpSpPr>
        <a:xfrm>
          <a:off x="0" y="0"/>
          <a:ext cx="0" cy="0"/>
          <a:chOff x="0" y="0"/>
          <a:chExt cx="0" cy="0"/>
        </a:xfrm>
      </p:grpSpPr>
      <p:sp>
        <p:nvSpPr>
          <p:cNvPr id="321" name="Google Shape;321;p27"/>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22" name="Google Shape;322;p27"/>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007160961"/>
      </p:ext>
    </p:extLst>
  </p:cSld>
  <p:clrMap bg1="lt1" tx1="dk1" bg2="dk2" tx2="lt2" accent1="accent1" accent2="accent2" accent3="accent3" accent4="accent4" accent5="accent5" accent6="accent6" hlink="hlink" folHlink="folHlink"/>
  <p:sldLayoutIdLst>
    <p:sldLayoutId id="2147483687" r:id="rId1"/>
  </p:sldLayoutIdLst>
  <p:transition spd="med">
    <p:pull/>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DM Serif Display"/>
              <a:buNone/>
              <a:defRPr sz="3300" b="1">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2pPr>
            <a:lvl3pPr lvl="2">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3pPr>
            <a:lvl4pPr lvl="3">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4pPr>
            <a:lvl5pPr lvl="4">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5pPr>
            <a:lvl6pPr lvl="5">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6pPr>
            <a:lvl7pPr lvl="6">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7pPr>
            <a:lvl8pPr lvl="7">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8pPr>
            <a:lvl9pPr lvl="8">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415600" y="1536633"/>
            <a:ext cx="8250800" cy="45552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chemeClr val="dk1"/>
              </a:buClr>
              <a:buSzPts val="1600"/>
              <a:buFont typeface="Didact Gothic"/>
              <a:buChar char="●"/>
              <a:defRPr sz="1600" b="1">
                <a:solidFill>
                  <a:schemeClr val="dk1"/>
                </a:solidFill>
                <a:latin typeface="Didact Gothic"/>
                <a:ea typeface="Didact Gothic"/>
                <a:cs typeface="Didact Gothic"/>
                <a:sym typeface="Didact Gothic"/>
              </a:defRPr>
            </a:lvl1pPr>
            <a:lvl2pPr marL="914400" lvl="1"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rtl="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395313159"/>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p:transition spd="med">
    <p:pull/>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87" name="Google Shape;187;p33"/>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798282537"/>
      </p:ext>
    </p:extLst>
  </p:cSld>
  <p:clrMap bg1="lt1" tx1="dk1" bg2="dk2" tx2="lt2" accent1="accent1" accent2="accent2" accent3="accent3" accent4="accent4" accent5="accent5" accent6="accent6" hlink="hlink" folHlink="folHlink"/>
  <p:sldLayoutIdLst>
    <p:sldLayoutId id="2147483721" r:id="rId1"/>
  </p:sldLayoutIdLst>
  <p:transition spd="med">
    <p:pull/>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4533" y="593367"/>
            <a:ext cx="99828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1pPr>
            <a:lvl2pPr lvl="1"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2pPr>
            <a:lvl3pPr lvl="2"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3pPr>
            <a:lvl4pPr lvl="3"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4pPr>
            <a:lvl5pPr lvl="4"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5pPr>
            <a:lvl6pPr lvl="5"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6pPr>
            <a:lvl7pPr lvl="6"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7pPr>
            <a:lvl8pPr lvl="7"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8pPr>
            <a:lvl9pPr lvl="8"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9pPr>
          </a:lstStyle>
          <a:p>
            <a:endParaRPr/>
          </a:p>
        </p:txBody>
      </p:sp>
      <p:sp>
        <p:nvSpPr>
          <p:cNvPr id="7" name="Google Shape;7;p1"/>
          <p:cNvSpPr txBox="1">
            <a:spLocks noGrp="1"/>
          </p:cNvSpPr>
          <p:nvPr>
            <p:ph type="body" idx="1"/>
          </p:nvPr>
        </p:nvSpPr>
        <p:spPr>
          <a:xfrm>
            <a:off x="1104533" y="2411433"/>
            <a:ext cx="9982800" cy="3680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28FF7325-98D5-574E-85B6-052FCE320E1B}" type="slidenum">
              <a:rPr lang="it-IT" smtClean="0"/>
              <a:t>‹N›</a:t>
            </a:fld>
            <a:endParaRPr lang="it-IT"/>
          </a:p>
        </p:txBody>
      </p:sp>
    </p:spTree>
    <p:extLst>
      <p:ext uri="{BB962C8B-B14F-4D97-AF65-F5344CB8AC3E}">
        <p14:creationId xmlns:p14="http://schemas.microsoft.com/office/powerpoint/2010/main" val="2253961264"/>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Lst>
  <p:transition spd="med">
    <p:pull/>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iret One"/>
              <a:buNone/>
              <a:defRPr sz="2800">
                <a:solidFill>
                  <a:schemeClr val="dk1"/>
                </a:solidFill>
                <a:latin typeface="Poiret One"/>
                <a:ea typeface="Poiret One"/>
                <a:cs typeface="Poiret One"/>
                <a:sym typeface="Poiret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Light"/>
              <a:buChar char="●"/>
              <a:defRPr sz="1800">
                <a:solidFill>
                  <a:schemeClr val="lt2"/>
                </a:solidFill>
                <a:latin typeface="Oxygen Light"/>
                <a:ea typeface="Oxygen Light"/>
                <a:cs typeface="Oxygen Light"/>
                <a:sym typeface="Oxygen Light"/>
              </a:defRPr>
            </a:lvl1pPr>
            <a:lvl2pPr marL="914400" lvl="1"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2pPr>
            <a:lvl3pPr marL="1371600" lvl="2"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3pPr>
            <a:lvl4pPr marL="1828800" lvl="3"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4pPr>
            <a:lvl5pPr marL="2286000" lvl="4"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5pPr>
            <a:lvl6pPr marL="2743200" lvl="5"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6pPr>
            <a:lvl7pPr marL="3200400" lvl="6"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7pPr>
            <a:lvl8pPr marL="3657600" lvl="7"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8pPr>
            <a:lvl9pPr marL="4114800" lvl="8" indent="-317500">
              <a:lnSpc>
                <a:spcPct val="115000"/>
              </a:lnSpc>
              <a:spcBef>
                <a:spcPts val="1600"/>
              </a:spcBef>
              <a:spcAft>
                <a:spcPts val="1600"/>
              </a:spcAft>
              <a:buClr>
                <a:schemeClr val="lt2"/>
              </a:buClr>
              <a:buSzPts val="1400"/>
              <a:buFont typeface="Oxygen Light"/>
              <a:buChar char="■"/>
              <a:defRPr>
                <a:solidFill>
                  <a:schemeClr val="lt2"/>
                </a:solidFill>
                <a:latin typeface="Oxygen Light"/>
                <a:ea typeface="Oxygen Light"/>
                <a:cs typeface="Oxygen Light"/>
                <a:sym typeface="Oxygen Light"/>
              </a:defRPr>
            </a:lvl9pPr>
          </a:lstStyle>
          <a:p>
            <a:endParaRPr/>
          </a:p>
        </p:txBody>
      </p:sp>
    </p:spTree>
    <p:extLst>
      <p:ext uri="{BB962C8B-B14F-4D97-AF65-F5344CB8AC3E}">
        <p14:creationId xmlns:p14="http://schemas.microsoft.com/office/powerpoint/2010/main" val="37882350"/>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Lst>
  <p:transition spd="med">
    <p:pull/>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1" name="Google Shape;161;p32"/>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58266655"/>
      </p:ext>
    </p:extLst>
  </p:cSld>
  <p:clrMap bg1="lt1" tx1="dk1" bg2="dk2" tx2="lt2" accent1="accent1" accent2="accent2" accent3="accent3" accent4="accent4" accent5="accent5" accent6="accent6" hlink="hlink" folHlink="folHlink"/>
  <p:sldLayoutIdLst>
    <p:sldLayoutId id="2147483782" r:id="rId1"/>
  </p:sldLayoutIdLst>
  <p:transition spd="med">
    <p:pull/>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284886149"/>
      </p:ext>
    </p:extLst>
  </p:cSld>
  <p:clrMap bg1="lt1" tx1="dk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Lst>
  <p:transition spd="med">
    <p:pull/>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366"/>
        <p:cNvGrpSpPr/>
        <p:nvPr/>
      </p:nvGrpSpPr>
      <p:grpSpPr>
        <a:xfrm>
          <a:off x="0" y="0"/>
          <a:ext cx="0" cy="0"/>
          <a:chOff x="0" y="0"/>
          <a:chExt cx="0" cy="0"/>
        </a:xfrm>
      </p:grpSpPr>
      <p:sp>
        <p:nvSpPr>
          <p:cNvPr id="1367" name="Google Shape;1367;p21"/>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368" name="Google Shape;1368;p21"/>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646896779"/>
      </p:ext>
    </p:extLst>
  </p:cSld>
  <p:clrMap bg1="lt1" tx1="dk1" bg2="dk2" tx2="lt2" accent1="accent1" accent2="accent2" accent3="accent3" accent4="accent4" accent5="accent5" accent6="accent6" hlink="hlink" folHlink="folHlink"/>
  <p:sldLayoutIdLst>
    <p:sldLayoutId id="2147483866" r:id="rId1"/>
  </p:sldLayoutIdLst>
  <p:transition spd="med">
    <p:pull/>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4.jpeg"/><Relationship Id="rId1" Type="http://schemas.openxmlformats.org/officeDocument/2006/relationships/slideLayout" Target="../slideLayouts/slideLayout1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6.xml"/><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xml"/><Relationship Id="rId1" Type="http://schemas.openxmlformats.org/officeDocument/2006/relationships/slideLayout" Target="../slideLayouts/slideLayout14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ispionline.it/it/pubblicazione/russia-navalny-processato-e-condannato-28947" TargetMode="External"/><Relationship Id="rId7" Type="http://schemas.openxmlformats.org/officeDocument/2006/relationships/hyperlink" Target="https://www.nytimes.com/2020/05/31/us/george-floyd-investigation.html" TargetMode="External"/><Relationship Id="rId2" Type="http://schemas.openxmlformats.org/officeDocument/2006/relationships/hyperlink" Target="https://www.globalist.it/world/2017/01/30/io-non-sto-zitta-le-donne-russe-contro-la-depenalizzazione-delle-violenze-in-casa-211092.html" TargetMode="External"/><Relationship Id="rId1" Type="http://schemas.openxmlformats.org/officeDocument/2006/relationships/slideLayout" Target="../slideLayouts/slideLayout136.xml"/><Relationship Id="rId6" Type="http://schemas.openxmlformats.org/officeDocument/2006/relationships/hyperlink" Target="https://it.wikipedia.org/wiki/Rosa_Parks" TargetMode="External"/><Relationship Id="rId5" Type="http://schemas.openxmlformats.org/officeDocument/2006/relationships/hyperlink" Target="https://www.un.org/en/about-us/universal-declaration-of-human-rights" TargetMode="External"/><Relationship Id="rId4" Type="http://schemas.openxmlformats.org/officeDocument/2006/relationships/hyperlink" Target="https://www.ilfattoquotidiano.it/2021/04/21/george-floyd-lex-poliziotto-chauvin-condannato-per-omicidio-la-lettura-della-sentenza-in-tribunale-video/61730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BE7708-F650-F245-BD75-21485C8E9B18}"/>
              </a:ext>
            </a:extLst>
          </p:cNvPr>
          <p:cNvSpPr>
            <a:spLocks noGrp="1"/>
          </p:cNvSpPr>
          <p:nvPr>
            <p:ph type="ctrTitle"/>
          </p:nvPr>
        </p:nvSpPr>
        <p:spPr>
          <a:xfrm>
            <a:off x="1077068" y="505967"/>
            <a:ext cx="5469003" cy="1900458"/>
          </a:xfrm>
        </p:spPr>
        <p:txBody>
          <a:bodyPr>
            <a:normAutofit/>
          </a:bodyPr>
          <a:lstStyle/>
          <a:p>
            <a:r>
              <a:rPr lang="en-GB" sz="8000" dirty="0">
                <a:solidFill>
                  <a:schemeClr val="tx1"/>
                </a:solidFill>
              </a:rPr>
              <a:t>Article</a:t>
            </a:r>
            <a:r>
              <a:rPr lang="it-IT" sz="8000" dirty="0">
                <a:solidFill>
                  <a:schemeClr val="tx1"/>
                </a:solidFill>
              </a:rPr>
              <a:t> 7</a:t>
            </a:r>
          </a:p>
        </p:txBody>
      </p:sp>
      <p:sp>
        <p:nvSpPr>
          <p:cNvPr id="3" name="Sottotitolo 2">
            <a:extLst>
              <a:ext uri="{FF2B5EF4-FFF2-40B4-BE49-F238E27FC236}">
                <a16:creationId xmlns:a16="http://schemas.microsoft.com/office/drawing/2014/main" id="{1BB7EA08-596C-9B4C-8D2B-C7258A9F6BF6}"/>
              </a:ext>
            </a:extLst>
          </p:cNvPr>
          <p:cNvSpPr>
            <a:spLocks noGrp="1"/>
          </p:cNvSpPr>
          <p:nvPr>
            <p:ph type="subTitle" idx="1"/>
          </p:nvPr>
        </p:nvSpPr>
        <p:spPr>
          <a:xfrm>
            <a:off x="1588655" y="6108085"/>
            <a:ext cx="10464800" cy="743518"/>
          </a:xfrm>
        </p:spPr>
        <p:txBody>
          <a:bodyPr>
            <a:normAutofit/>
          </a:bodyPr>
          <a:lstStyle/>
          <a:p>
            <a:pPr algn="r"/>
            <a:r>
              <a:rPr lang="it-IT" sz="1400" dirty="0"/>
              <a:t>GROUP 2</a:t>
            </a:r>
          </a:p>
          <a:p>
            <a:pPr algn="r">
              <a:spcBef>
                <a:spcPts val="0"/>
              </a:spcBef>
            </a:pPr>
            <a:r>
              <a:rPr lang="it-IT" sz="1400" dirty="0"/>
              <a:t>Baggio Matteo, Bolzan Mario, Sorrentino Alessandra &amp; </a:t>
            </a:r>
            <a:r>
              <a:rPr lang="it-IT" sz="1400" dirty="0" err="1"/>
              <a:t>Tuniz</a:t>
            </a:r>
            <a:r>
              <a:rPr lang="it-IT" sz="1400" dirty="0"/>
              <a:t> Chiara</a:t>
            </a:r>
          </a:p>
        </p:txBody>
      </p:sp>
      <p:sp>
        <p:nvSpPr>
          <p:cNvPr id="4" name="CasellaDiTesto 3">
            <a:extLst>
              <a:ext uri="{FF2B5EF4-FFF2-40B4-BE49-F238E27FC236}">
                <a16:creationId xmlns:a16="http://schemas.microsoft.com/office/drawing/2014/main" id="{82943336-60CF-4EFC-8CF5-E834CF369B6E}"/>
              </a:ext>
            </a:extLst>
          </p:cNvPr>
          <p:cNvSpPr txBox="1"/>
          <p:nvPr/>
        </p:nvSpPr>
        <p:spPr>
          <a:xfrm>
            <a:off x="775810" y="2766644"/>
            <a:ext cx="10464800" cy="1815882"/>
          </a:xfrm>
          <a:prstGeom prst="rect">
            <a:avLst/>
          </a:prstGeom>
          <a:noFill/>
        </p:spPr>
        <p:txBody>
          <a:bodyPr wrap="square" rtlCol="0">
            <a:spAutoFit/>
          </a:bodyPr>
          <a:lstStyle/>
          <a:p>
            <a:pPr>
              <a:spcBef>
                <a:spcPts val="1800"/>
              </a:spcBef>
            </a:pPr>
            <a:r>
              <a:rPr lang="en-GB" sz="2800" i="1" dirty="0">
                <a:solidFill>
                  <a:schemeClr val="tx1"/>
                </a:solidFill>
                <a:latin typeface="Calibri" panose="020F0502020204030204" pitchFamily="34" charset="0"/>
                <a:cs typeface="Calibri" panose="020F0502020204030204" pitchFamily="34" charset="0"/>
              </a:rPr>
              <a:t>«All are equal before the law and are entitled without any discrimination to equal protection of the law. All are entitled to equal protection against any discrimination in violation of this Declaration and against any incitement to such discrimination. »</a:t>
            </a:r>
            <a:endParaRPr lang="en-GB" sz="2800" dirty="0">
              <a:solidFill>
                <a:schemeClr val="tx1"/>
              </a:solidFill>
              <a:latin typeface="Calibri" panose="020F0502020204030204" pitchFamily="34" charset="0"/>
              <a:cs typeface="Calibri" panose="020F0502020204030204" pitchFamily="34" charset="0"/>
            </a:endParaRPr>
          </a:p>
        </p:txBody>
      </p:sp>
      <p:cxnSp>
        <p:nvCxnSpPr>
          <p:cNvPr id="8" name="Connettore diritto 7">
            <a:extLst>
              <a:ext uri="{FF2B5EF4-FFF2-40B4-BE49-F238E27FC236}">
                <a16:creationId xmlns:a16="http://schemas.microsoft.com/office/drawing/2014/main" id="{34744BCA-AEAE-4797-87B2-5E66BBDEDC48}"/>
              </a:ext>
            </a:extLst>
          </p:cNvPr>
          <p:cNvCxnSpPr/>
          <p:nvPr/>
        </p:nvCxnSpPr>
        <p:spPr>
          <a:xfrm>
            <a:off x="725010" y="2766644"/>
            <a:ext cx="103262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7818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A11A6D-EE76-467D-BF5C-22DEB4E3B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76BD6D39-47C9-4B0A-BB01-EA963F4ED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70C89C88-5E64-4E16-B1D1-E89EBDA5AEA6}"/>
              </a:ext>
            </a:extLst>
          </p:cNvPr>
          <p:cNvSpPr>
            <a:spLocks noGrp="1"/>
          </p:cNvSpPr>
          <p:nvPr>
            <p:ph type="title"/>
          </p:nvPr>
        </p:nvSpPr>
        <p:spPr>
          <a:xfrm>
            <a:off x="641754" y="1687286"/>
            <a:ext cx="3269463" cy="3978017"/>
          </a:xfrm>
        </p:spPr>
        <p:txBody>
          <a:bodyPr anchor="t">
            <a:normAutofit/>
          </a:bodyPr>
          <a:lstStyle/>
          <a:p>
            <a:r>
              <a:rPr lang="it-IT" dirty="0">
                <a:solidFill>
                  <a:schemeClr val="tx1"/>
                </a:solidFill>
                <a:sym typeface="Arial"/>
              </a:rPr>
              <a:t>Index</a:t>
            </a:r>
          </a:p>
        </p:txBody>
      </p:sp>
      <p:graphicFrame>
        <p:nvGraphicFramePr>
          <p:cNvPr id="5" name="Segnaposto contenuto 2">
            <a:extLst>
              <a:ext uri="{FF2B5EF4-FFF2-40B4-BE49-F238E27FC236}">
                <a16:creationId xmlns:a16="http://schemas.microsoft.com/office/drawing/2014/main" id="{61946DAC-322B-43AD-9BC3-9221A3748CDD}"/>
              </a:ext>
            </a:extLst>
          </p:cNvPr>
          <p:cNvGraphicFramePr>
            <a:graphicFrameLocks noGrp="1"/>
          </p:cNvGraphicFramePr>
          <p:nvPr>
            <p:ph idx="1"/>
            <p:extLst>
              <p:ext uri="{D42A27DB-BD31-4B8C-83A1-F6EECF244321}">
                <p14:modId xmlns:p14="http://schemas.microsoft.com/office/powerpoint/2010/main" val="691240375"/>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95750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E043207-EE65-DB4A-B468-BF7AA47B04B3}"/>
              </a:ext>
            </a:extLst>
          </p:cNvPr>
          <p:cNvSpPr>
            <a:spLocks noGrp="1"/>
          </p:cNvSpPr>
          <p:nvPr>
            <p:ph idx="1"/>
          </p:nvPr>
        </p:nvSpPr>
        <p:spPr>
          <a:xfrm>
            <a:off x="838199" y="5101557"/>
            <a:ext cx="10515600" cy="878276"/>
          </a:xfrm>
        </p:spPr>
        <p:txBody>
          <a:bodyPr>
            <a:normAutofit/>
          </a:bodyPr>
          <a:lstStyle/>
          <a:p>
            <a:pPr marL="0" indent="0" algn="just">
              <a:buNone/>
            </a:pPr>
            <a:r>
              <a:rPr lang="en-US" sz="2400" dirty="0"/>
              <a:t>They do not represent a principle according to which some are superior to others before the law. </a:t>
            </a:r>
          </a:p>
        </p:txBody>
      </p:sp>
      <p:sp>
        <p:nvSpPr>
          <p:cNvPr id="5" name="CasellaDiTesto 4">
            <a:extLst>
              <a:ext uri="{FF2B5EF4-FFF2-40B4-BE49-F238E27FC236}">
                <a16:creationId xmlns:a16="http://schemas.microsoft.com/office/drawing/2014/main" id="{018B158B-A1A1-4FE8-BF54-9135B3461928}"/>
              </a:ext>
            </a:extLst>
          </p:cNvPr>
          <p:cNvSpPr txBox="1"/>
          <p:nvPr/>
        </p:nvSpPr>
        <p:spPr>
          <a:xfrm>
            <a:off x="1385785" y="2317130"/>
            <a:ext cx="9420427" cy="830997"/>
          </a:xfrm>
          <a:prstGeom prst="rect">
            <a:avLst/>
          </a:prstGeom>
          <a:noFill/>
        </p:spPr>
        <p:txBody>
          <a:bodyPr wrap="square" rtlCol="0">
            <a:spAutoFit/>
          </a:bodyPr>
          <a:lstStyle/>
          <a:p>
            <a:r>
              <a:rPr lang="en-US" sz="2400" kern="1200" dirty="0">
                <a:solidFill>
                  <a:schemeClr val="tx1"/>
                </a:solidFill>
                <a:latin typeface="+mn-lt"/>
                <a:ea typeface="+mn-ea"/>
                <a:cs typeface="+mn-cs"/>
              </a:rPr>
              <a:t>Article 1: </a:t>
            </a:r>
            <a:r>
              <a:rPr lang="en-US" sz="2400" i="1" kern="1200" dirty="0">
                <a:solidFill>
                  <a:schemeClr val="tx1"/>
                </a:solidFill>
                <a:latin typeface="+mn-lt"/>
                <a:ea typeface="+mn-ea"/>
                <a:cs typeface="+mn-cs"/>
              </a:rPr>
              <a:t>“Every human being is born with same dignity and with same rights”. </a:t>
            </a:r>
          </a:p>
        </p:txBody>
      </p:sp>
      <p:sp>
        <p:nvSpPr>
          <p:cNvPr id="9" name="CasellaDiTesto 8">
            <a:extLst>
              <a:ext uri="{FF2B5EF4-FFF2-40B4-BE49-F238E27FC236}">
                <a16:creationId xmlns:a16="http://schemas.microsoft.com/office/drawing/2014/main" id="{4C7C87C8-A906-4ACC-AA9F-573B833FFBE3}"/>
              </a:ext>
            </a:extLst>
          </p:cNvPr>
          <p:cNvSpPr txBox="1"/>
          <p:nvPr/>
        </p:nvSpPr>
        <p:spPr>
          <a:xfrm>
            <a:off x="2167643" y="3354191"/>
            <a:ext cx="1705264" cy="584775"/>
          </a:xfrm>
          <a:prstGeom prst="rect">
            <a:avLst/>
          </a:prstGeom>
          <a:solidFill>
            <a:schemeClr val="accent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a:solidFill>
                  <a:schemeClr val="tx1"/>
                </a:solidFill>
                <a:latin typeface="Calibri" panose="020F0502020204030204" pitchFamily="34" charset="0"/>
                <a:cs typeface="Calibri" panose="020F0502020204030204" pitchFamily="34" charset="0"/>
              </a:rPr>
              <a:t>Gender</a:t>
            </a:r>
            <a:endParaRPr lang="it-IT" dirty="0">
              <a:solidFill>
                <a:schemeClr val="tx1"/>
              </a:solidFill>
              <a:latin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AA862FFA-6689-4A97-B036-1CF258140F0C}"/>
              </a:ext>
            </a:extLst>
          </p:cNvPr>
          <p:cNvSpPr txBox="1"/>
          <p:nvPr/>
        </p:nvSpPr>
        <p:spPr>
          <a:xfrm>
            <a:off x="5096501" y="4148075"/>
            <a:ext cx="1228436" cy="584775"/>
          </a:xfrm>
          <a:prstGeom prst="rect">
            <a:avLst/>
          </a:prstGeom>
          <a:solidFill>
            <a:schemeClr val="accent1"/>
          </a:solidFill>
          <a:ln w="38100">
            <a:solidFill>
              <a:schemeClr val="tx1"/>
            </a:solidFill>
          </a:ln>
        </p:spPr>
        <p:txBody>
          <a:bodyPr wrap="square" rtlCol="0">
            <a:spAutoFit/>
          </a:bodyPr>
          <a:lstStyle/>
          <a:p>
            <a:pPr algn="ctr"/>
            <a:r>
              <a:rPr lang="it-IT" sz="3200" dirty="0">
                <a:solidFill>
                  <a:schemeClr val="tx1"/>
                </a:solidFill>
                <a:latin typeface="Calibri" panose="020F0502020204030204" pitchFamily="34" charset="0"/>
                <a:cs typeface="Calibri" panose="020F0502020204030204" pitchFamily="34" charset="0"/>
              </a:rPr>
              <a:t>Race</a:t>
            </a:r>
            <a:endParaRPr lang="it-IT" dirty="0">
              <a:solidFill>
                <a:schemeClr val="tx1"/>
              </a:solidFill>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17815F88-76B0-4B03-B822-F83725A0525D}"/>
              </a:ext>
            </a:extLst>
          </p:cNvPr>
          <p:cNvSpPr txBox="1"/>
          <p:nvPr/>
        </p:nvSpPr>
        <p:spPr>
          <a:xfrm>
            <a:off x="7260948" y="3167390"/>
            <a:ext cx="2687782" cy="523220"/>
          </a:xfrm>
          <a:prstGeom prst="rect">
            <a:avLst/>
          </a:prstGeom>
          <a:solidFill>
            <a:schemeClr val="accent1"/>
          </a:solidFill>
          <a:ln w="38100">
            <a:solidFill>
              <a:schemeClr val="tx1"/>
            </a:solidFill>
          </a:ln>
        </p:spPr>
        <p:txBody>
          <a:bodyPr wrap="square" rtlCol="0">
            <a:spAutoFit/>
          </a:bodyPr>
          <a:lstStyle/>
          <a:p>
            <a:pPr algn="ctr"/>
            <a:r>
              <a:rPr lang="en-GB" sz="2800" dirty="0">
                <a:solidFill>
                  <a:schemeClr val="tx1"/>
                </a:solidFill>
                <a:latin typeface="Calibri" panose="020F0502020204030204" pitchFamily="34" charset="0"/>
                <a:cs typeface="Calibri" panose="020F0502020204030204" pitchFamily="34" charset="0"/>
              </a:rPr>
              <a:t>Political views</a:t>
            </a:r>
          </a:p>
        </p:txBody>
      </p:sp>
      <p:sp>
        <p:nvSpPr>
          <p:cNvPr id="8" name="Titolo 1">
            <a:extLst>
              <a:ext uri="{FF2B5EF4-FFF2-40B4-BE49-F238E27FC236}">
                <a16:creationId xmlns:a16="http://schemas.microsoft.com/office/drawing/2014/main" id="{AAD64500-929A-4C9E-ACF1-A6A9B6039C61}"/>
              </a:ext>
            </a:extLst>
          </p:cNvPr>
          <p:cNvSpPr txBox="1">
            <a:spLocks/>
          </p:cNvSpPr>
          <p:nvPr/>
        </p:nvSpPr>
        <p:spPr>
          <a:xfrm>
            <a:off x="962400" y="5995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Tx/>
            </a:pPr>
            <a:r>
              <a:rPr lang="en-US" sz="4800" dirty="0">
                <a:solidFill>
                  <a:schemeClr val="tx1"/>
                </a:solidFill>
              </a:rPr>
              <a:t>Article Definition</a:t>
            </a:r>
            <a:endParaRPr lang="it-IT" sz="4800" dirty="0">
              <a:solidFill>
                <a:schemeClr val="tx1"/>
              </a:solidFill>
            </a:endParaRPr>
          </a:p>
        </p:txBody>
      </p:sp>
    </p:spTree>
    <p:extLst>
      <p:ext uri="{BB962C8B-B14F-4D97-AF65-F5344CB8AC3E}">
        <p14:creationId xmlns:p14="http://schemas.microsoft.com/office/powerpoint/2010/main" val="201036940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1523D3D5-D241-4676-BACD-7932F5AF6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9832" y="4525094"/>
            <a:ext cx="12203151" cy="2344057"/>
            <a:chOff x="0" y="4525094"/>
            <a:chExt cx="12203151" cy="2344057"/>
          </a:xfrm>
        </p:grpSpPr>
        <p:sp>
          <p:nvSpPr>
            <p:cNvPr id="23"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a:extLst>
              <a:ext uri="{FF2B5EF4-FFF2-40B4-BE49-F238E27FC236}">
                <a16:creationId xmlns:a16="http://schemas.microsoft.com/office/drawing/2014/main" id="{CF8E9DDF-C41F-4F16-AE82-23F25FC45E20}"/>
              </a:ext>
            </a:extLst>
          </p:cNvPr>
          <p:cNvSpPr>
            <a:spLocks noGrp="1"/>
          </p:cNvSpPr>
          <p:nvPr>
            <p:ph type="title"/>
          </p:nvPr>
        </p:nvSpPr>
        <p:spPr>
          <a:xfrm>
            <a:off x="810001" y="4817533"/>
            <a:ext cx="8444836" cy="1590591"/>
          </a:xfrm>
          <a:effectLst/>
        </p:spPr>
        <p:txBody>
          <a:bodyPr vert="horz" lIns="91440" tIns="45720" rIns="91440" bIns="45720" rtlCol="0" anchor="b">
            <a:noAutofit/>
          </a:bodyPr>
          <a:lstStyle/>
          <a:p>
            <a:r>
              <a:rPr lang="en-US" sz="4800" dirty="0">
                <a:solidFill>
                  <a:schemeClr val="tx1"/>
                </a:solidFill>
              </a:rPr>
              <a:t>How is the article abused nowadays?</a:t>
            </a:r>
          </a:p>
        </p:txBody>
      </p:sp>
      <p:pic>
        <p:nvPicPr>
          <p:cNvPr id="14" name="Immagine 13">
            <a:extLst>
              <a:ext uri="{FF2B5EF4-FFF2-40B4-BE49-F238E27FC236}">
                <a16:creationId xmlns:a16="http://schemas.microsoft.com/office/drawing/2014/main" id="{50D27A4C-CC03-F046-8142-14BB2A12DD29}"/>
              </a:ext>
            </a:extLst>
          </p:cNvPr>
          <p:cNvPicPr>
            <a:picLocks noChangeAspect="1"/>
          </p:cNvPicPr>
          <p:nvPr/>
        </p:nvPicPr>
        <p:blipFill rotWithShape="1">
          <a:blip r:embed="rId2"/>
          <a:srcRect b="3985"/>
          <a:stretch/>
        </p:blipFill>
        <p:spPr>
          <a:xfrm>
            <a:off x="450444" y="1220944"/>
            <a:ext cx="3516954" cy="2648682"/>
          </a:xfrm>
          <a:prstGeom prst="roundRect">
            <a:avLst>
              <a:gd name="adj" fmla="val 3876"/>
            </a:avLst>
          </a:prstGeom>
          <a:ln>
            <a:solidFill>
              <a:schemeClr val="accent1"/>
            </a:solidFill>
          </a:ln>
          <a:effectLst/>
        </p:spPr>
      </p:pic>
      <p:pic>
        <p:nvPicPr>
          <p:cNvPr id="7" name="Immagine 6">
            <a:extLst>
              <a:ext uri="{FF2B5EF4-FFF2-40B4-BE49-F238E27FC236}">
                <a16:creationId xmlns:a16="http://schemas.microsoft.com/office/drawing/2014/main" id="{A5CC24EA-89E6-7D45-91B8-BDDC6AAF45E6}"/>
              </a:ext>
            </a:extLst>
          </p:cNvPr>
          <p:cNvPicPr>
            <a:picLocks noChangeAspect="1"/>
          </p:cNvPicPr>
          <p:nvPr/>
        </p:nvPicPr>
        <p:blipFill>
          <a:blip r:embed="rId3"/>
          <a:stretch>
            <a:fillRect/>
          </a:stretch>
        </p:blipFill>
        <p:spPr>
          <a:xfrm>
            <a:off x="4350831" y="1222462"/>
            <a:ext cx="3531576" cy="2648682"/>
          </a:xfrm>
          <a:prstGeom prst="roundRect">
            <a:avLst>
              <a:gd name="adj" fmla="val 3876"/>
            </a:avLst>
          </a:prstGeom>
          <a:ln>
            <a:solidFill>
              <a:schemeClr val="accent1"/>
            </a:solidFill>
          </a:ln>
          <a:effectLst/>
        </p:spPr>
      </p:pic>
      <p:pic>
        <p:nvPicPr>
          <p:cNvPr id="9" name="Immagine 8">
            <a:extLst>
              <a:ext uri="{FF2B5EF4-FFF2-40B4-BE49-F238E27FC236}">
                <a16:creationId xmlns:a16="http://schemas.microsoft.com/office/drawing/2014/main" id="{1C4C396A-CE5D-5842-B38B-AC3E6E2E141F}"/>
              </a:ext>
            </a:extLst>
          </p:cNvPr>
          <p:cNvPicPr>
            <a:picLocks noChangeAspect="1"/>
          </p:cNvPicPr>
          <p:nvPr/>
        </p:nvPicPr>
        <p:blipFill rotWithShape="1">
          <a:blip r:embed="rId4"/>
          <a:srcRect l="5960"/>
          <a:stretch/>
        </p:blipFill>
        <p:spPr>
          <a:xfrm>
            <a:off x="8265840" y="1204299"/>
            <a:ext cx="3542727" cy="2665327"/>
          </a:xfrm>
          <a:prstGeom prst="roundRect">
            <a:avLst>
              <a:gd name="adj" fmla="val 4204"/>
            </a:avLst>
          </a:prstGeom>
          <a:ln>
            <a:solidFill>
              <a:schemeClr val="accent1"/>
            </a:solidFill>
          </a:ln>
          <a:effectLst/>
        </p:spPr>
      </p:pic>
      <p:sp>
        <p:nvSpPr>
          <p:cNvPr id="11" name="CasellaDiTesto 10">
            <a:extLst>
              <a:ext uri="{FF2B5EF4-FFF2-40B4-BE49-F238E27FC236}">
                <a16:creationId xmlns:a16="http://schemas.microsoft.com/office/drawing/2014/main" id="{5FE73430-378C-8A4B-B62F-A7B09251FE12}"/>
              </a:ext>
            </a:extLst>
          </p:cNvPr>
          <p:cNvSpPr txBox="1"/>
          <p:nvPr/>
        </p:nvSpPr>
        <p:spPr>
          <a:xfrm>
            <a:off x="5237479" y="886185"/>
            <a:ext cx="2775935" cy="307777"/>
          </a:xfrm>
          <a:prstGeom prst="rect">
            <a:avLst/>
          </a:prstGeom>
          <a:noFill/>
        </p:spPr>
        <p:txBody>
          <a:bodyPr wrap="square" rtlCol="0">
            <a:spAutoFit/>
          </a:bodyPr>
          <a:lstStyle/>
          <a:p>
            <a:pPr algn="r">
              <a:spcAft>
                <a:spcPts val="600"/>
              </a:spcAft>
            </a:pPr>
            <a:r>
              <a:rPr lang="it-IT" i="1" dirty="0">
                <a:solidFill>
                  <a:schemeClr val="tx1"/>
                </a:solidFill>
                <a:latin typeface="+mn-lt"/>
              </a:rPr>
              <a:t>Alexei </a:t>
            </a:r>
            <a:r>
              <a:rPr lang="it-IT" i="1" dirty="0" err="1">
                <a:solidFill>
                  <a:schemeClr val="tx1"/>
                </a:solidFill>
                <a:latin typeface="+mn-lt"/>
              </a:rPr>
              <a:t>Navalny</a:t>
            </a:r>
            <a:r>
              <a:rPr lang="it-IT" i="1" dirty="0">
                <a:solidFill>
                  <a:schemeClr val="tx1"/>
                </a:solidFill>
                <a:latin typeface="+mn-lt"/>
              </a:rPr>
              <a:t>, Russia, 2021</a:t>
            </a:r>
            <a:endParaRPr lang="en-US" i="1" dirty="0">
              <a:solidFill>
                <a:schemeClr val="tx1"/>
              </a:solidFill>
              <a:latin typeface="+mn-lt"/>
            </a:endParaRPr>
          </a:p>
        </p:txBody>
      </p:sp>
      <p:sp>
        <p:nvSpPr>
          <p:cNvPr id="12" name="CasellaDiTesto 11">
            <a:extLst>
              <a:ext uri="{FF2B5EF4-FFF2-40B4-BE49-F238E27FC236}">
                <a16:creationId xmlns:a16="http://schemas.microsoft.com/office/drawing/2014/main" id="{51E7006D-2E8F-AF47-BE9D-BF3331B1DDFA}"/>
              </a:ext>
            </a:extLst>
          </p:cNvPr>
          <p:cNvSpPr txBox="1"/>
          <p:nvPr/>
        </p:nvSpPr>
        <p:spPr>
          <a:xfrm>
            <a:off x="8969460" y="625808"/>
            <a:ext cx="2839108" cy="523220"/>
          </a:xfrm>
          <a:prstGeom prst="rect">
            <a:avLst/>
          </a:prstGeom>
          <a:noFill/>
        </p:spPr>
        <p:txBody>
          <a:bodyPr wrap="square" rtlCol="0">
            <a:spAutoFit/>
          </a:bodyPr>
          <a:lstStyle/>
          <a:p>
            <a:pPr algn="r">
              <a:spcAft>
                <a:spcPts val="600"/>
              </a:spcAft>
            </a:pPr>
            <a:r>
              <a:rPr lang="it-IT" i="1" dirty="0" err="1">
                <a:solidFill>
                  <a:schemeClr val="tx1"/>
                </a:solidFill>
                <a:latin typeface="+mn-lt"/>
              </a:rPr>
              <a:t>Decriminalization</a:t>
            </a:r>
            <a:r>
              <a:rPr lang="it-IT" i="1" dirty="0">
                <a:solidFill>
                  <a:schemeClr val="tx1"/>
                </a:solidFill>
                <a:latin typeface="+mn-lt"/>
              </a:rPr>
              <a:t> of </a:t>
            </a:r>
            <a:r>
              <a:rPr lang="it-IT" i="1" dirty="0" err="1">
                <a:solidFill>
                  <a:schemeClr val="tx1"/>
                </a:solidFill>
                <a:latin typeface="+mn-lt"/>
              </a:rPr>
              <a:t>domestic</a:t>
            </a:r>
            <a:r>
              <a:rPr lang="it-IT" i="1" dirty="0">
                <a:solidFill>
                  <a:schemeClr val="tx1"/>
                </a:solidFill>
                <a:latin typeface="+mn-lt"/>
              </a:rPr>
              <a:t> </a:t>
            </a:r>
            <a:r>
              <a:rPr lang="it-IT" i="1" dirty="0" err="1">
                <a:solidFill>
                  <a:schemeClr val="tx1"/>
                </a:solidFill>
                <a:latin typeface="+mn-lt"/>
              </a:rPr>
              <a:t>violence</a:t>
            </a:r>
            <a:r>
              <a:rPr lang="it-IT" i="1" dirty="0">
                <a:solidFill>
                  <a:schemeClr val="tx1"/>
                </a:solidFill>
                <a:latin typeface="+mn-lt"/>
              </a:rPr>
              <a:t>, Russia, </a:t>
            </a:r>
            <a:r>
              <a:rPr lang="en-US" i="1" dirty="0">
                <a:solidFill>
                  <a:schemeClr val="tx1"/>
                </a:solidFill>
                <a:latin typeface="+mn-lt"/>
              </a:rPr>
              <a:t>2017</a:t>
            </a:r>
          </a:p>
        </p:txBody>
      </p:sp>
      <p:sp>
        <p:nvSpPr>
          <p:cNvPr id="15" name="CasellaDiTesto 14">
            <a:extLst>
              <a:ext uri="{FF2B5EF4-FFF2-40B4-BE49-F238E27FC236}">
                <a16:creationId xmlns:a16="http://schemas.microsoft.com/office/drawing/2014/main" id="{3AFF71D6-B44A-704C-900C-894F2BD4E1A1}"/>
              </a:ext>
            </a:extLst>
          </p:cNvPr>
          <p:cNvSpPr txBox="1"/>
          <p:nvPr/>
        </p:nvSpPr>
        <p:spPr>
          <a:xfrm>
            <a:off x="1419386" y="913167"/>
            <a:ext cx="2548012" cy="307777"/>
          </a:xfrm>
          <a:prstGeom prst="rect">
            <a:avLst/>
          </a:prstGeom>
          <a:noFill/>
        </p:spPr>
        <p:txBody>
          <a:bodyPr wrap="square" rtlCol="0">
            <a:spAutoFit/>
          </a:bodyPr>
          <a:lstStyle/>
          <a:p>
            <a:pPr algn="r">
              <a:spcAft>
                <a:spcPts val="600"/>
              </a:spcAft>
            </a:pPr>
            <a:r>
              <a:rPr lang="en-US" i="1" dirty="0">
                <a:solidFill>
                  <a:schemeClr val="tx1"/>
                </a:solidFill>
                <a:latin typeface="+mn-lt"/>
              </a:rPr>
              <a:t>Rosa Parks, USA, 1955</a:t>
            </a:r>
          </a:p>
        </p:txBody>
      </p:sp>
    </p:spTree>
    <p:extLst>
      <p:ext uri="{BB962C8B-B14F-4D97-AF65-F5344CB8AC3E}">
        <p14:creationId xmlns:p14="http://schemas.microsoft.com/office/powerpoint/2010/main" val="66662173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BB1B101-416F-1847-9430-9CE894A400F4}"/>
              </a:ext>
            </a:extLst>
          </p:cNvPr>
          <p:cNvPicPr>
            <a:picLocks noChangeAspect="1"/>
          </p:cNvPicPr>
          <p:nvPr/>
        </p:nvPicPr>
        <p:blipFill rotWithShape="1">
          <a:blip r:embed="rId3"/>
          <a:srcRect t="6174"/>
          <a:stretch/>
        </p:blipFill>
        <p:spPr>
          <a:xfrm>
            <a:off x="4298564" y="4294701"/>
            <a:ext cx="3395328" cy="2119651"/>
          </a:xfrm>
          <a:prstGeom prst="rect">
            <a:avLst/>
          </a:prstGeom>
        </p:spPr>
      </p:pic>
      <p:pic>
        <p:nvPicPr>
          <p:cNvPr id="14" name="Immagine 13">
            <a:extLst>
              <a:ext uri="{FF2B5EF4-FFF2-40B4-BE49-F238E27FC236}">
                <a16:creationId xmlns:a16="http://schemas.microsoft.com/office/drawing/2014/main" id="{A54E236E-8F17-4D47-8E9E-1D74C72F90BD}"/>
              </a:ext>
            </a:extLst>
          </p:cNvPr>
          <p:cNvPicPr>
            <a:picLocks noChangeAspect="1"/>
          </p:cNvPicPr>
          <p:nvPr/>
        </p:nvPicPr>
        <p:blipFill>
          <a:blip r:embed="rId4"/>
          <a:stretch>
            <a:fillRect/>
          </a:stretch>
        </p:blipFill>
        <p:spPr>
          <a:xfrm>
            <a:off x="6803622" y="1338138"/>
            <a:ext cx="4843851" cy="2523222"/>
          </a:xfrm>
          <a:prstGeom prst="rect">
            <a:avLst/>
          </a:prstGeom>
        </p:spPr>
      </p:pic>
      <p:sp>
        <p:nvSpPr>
          <p:cNvPr id="15" name="Titolo 14">
            <a:extLst>
              <a:ext uri="{FF2B5EF4-FFF2-40B4-BE49-F238E27FC236}">
                <a16:creationId xmlns:a16="http://schemas.microsoft.com/office/drawing/2014/main" id="{58657EA8-1F3F-4843-AA67-D6315F7C2EC6}"/>
              </a:ext>
            </a:extLst>
          </p:cNvPr>
          <p:cNvSpPr>
            <a:spLocks noGrp="1"/>
          </p:cNvSpPr>
          <p:nvPr>
            <p:ph type="title"/>
          </p:nvPr>
        </p:nvSpPr>
        <p:spPr>
          <a:xfrm>
            <a:off x="838200" y="365125"/>
            <a:ext cx="10515600" cy="1438550"/>
          </a:xfrm>
        </p:spPr>
        <p:txBody>
          <a:bodyPr>
            <a:noAutofit/>
          </a:bodyPr>
          <a:lstStyle/>
          <a:p>
            <a:r>
              <a:rPr lang="en-US" sz="4800" dirty="0">
                <a:solidFill>
                  <a:schemeClr val="tx1"/>
                </a:solidFill>
              </a:rPr>
              <a:t>An example from history</a:t>
            </a:r>
            <a:br>
              <a:rPr lang="en-US" sz="4800" dirty="0">
                <a:solidFill>
                  <a:schemeClr val="tx1"/>
                </a:solidFill>
              </a:rPr>
            </a:br>
            <a:r>
              <a:rPr lang="en-US" sz="4800" dirty="0">
                <a:solidFill>
                  <a:schemeClr val="tx1"/>
                </a:solidFill>
              </a:rPr>
              <a:t>George Floyd</a:t>
            </a:r>
          </a:p>
        </p:txBody>
      </p:sp>
      <p:sp>
        <p:nvSpPr>
          <p:cNvPr id="16" name="CasellaDiTesto 15">
            <a:extLst>
              <a:ext uri="{FF2B5EF4-FFF2-40B4-BE49-F238E27FC236}">
                <a16:creationId xmlns:a16="http://schemas.microsoft.com/office/drawing/2014/main" id="{D0BC28CA-1DB3-D646-9ABD-139F15B5E1DE}"/>
              </a:ext>
            </a:extLst>
          </p:cNvPr>
          <p:cNvSpPr txBox="1"/>
          <p:nvPr/>
        </p:nvSpPr>
        <p:spPr>
          <a:xfrm>
            <a:off x="4068685" y="2384032"/>
            <a:ext cx="1844458" cy="1477328"/>
          </a:xfrm>
          <a:prstGeom prst="rect">
            <a:avLst/>
          </a:prstGeom>
          <a:noFill/>
        </p:spPr>
        <p:txBody>
          <a:bodyPr wrap="square" rtlCol="0">
            <a:spAutoFit/>
          </a:bodyPr>
          <a:lstStyle/>
          <a:p>
            <a:pPr algn="ctr"/>
            <a:r>
              <a:rPr lang="en-GB" sz="1800" dirty="0">
                <a:solidFill>
                  <a:schemeClr val="tx1"/>
                </a:solidFill>
                <a:latin typeface="Calibri" panose="020F0502020204030204" pitchFamily="34" charset="0"/>
                <a:cs typeface="Calibri" panose="020F0502020204030204" pitchFamily="34" charset="0"/>
              </a:rPr>
              <a:t>He was denied the right to a fair trial in court because of his skin’s colour </a:t>
            </a:r>
          </a:p>
        </p:txBody>
      </p:sp>
      <p:sp>
        <p:nvSpPr>
          <p:cNvPr id="17" name="CasellaDiTesto 16">
            <a:extLst>
              <a:ext uri="{FF2B5EF4-FFF2-40B4-BE49-F238E27FC236}">
                <a16:creationId xmlns:a16="http://schemas.microsoft.com/office/drawing/2014/main" id="{F19A37AA-142A-354A-BE0D-5E876E8599DA}"/>
              </a:ext>
            </a:extLst>
          </p:cNvPr>
          <p:cNvSpPr txBox="1"/>
          <p:nvPr/>
        </p:nvSpPr>
        <p:spPr>
          <a:xfrm>
            <a:off x="8636001" y="4615863"/>
            <a:ext cx="2417074" cy="1477328"/>
          </a:xfrm>
          <a:prstGeom prst="rect">
            <a:avLst/>
          </a:prstGeom>
          <a:noFill/>
        </p:spPr>
        <p:txBody>
          <a:bodyPr wrap="square" rtlCol="0">
            <a:spAutoFit/>
          </a:bodyPr>
          <a:lstStyle/>
          <a:p>
            <a:pPr algn="ctr"/>
            <a:r>
              <a:rPr lang="en-US" sz="1800" dirty="0">
                <a:solidFill>
                  <a:schemeClr val="tx1"/>
                </a:solidFill>
                <a:latin typeface="Calibri" panose="020F0502020204030204" pitchFamily="34" charset="0"/>
                <a:cs typeface="Calibri" panose="020F0502020204030204" pitchFamily="34" charset="0"/>
              </a:rPr>
              <a:t>After a year of protestations, the responsible of his dead has been condemned for homicide </a:t>
            </a:r>
          </a:p>
        </p:txBody>
      </p:sp>
      <p:pic>
        <p:nvPicPr>
          <p:cNvPr id="3" name="Immagine 2">
            <a:extLst>
              <a:ext uri="{FF2B5EF4-FFF2-40B4-BE49-F238E27FC236}">
                <a16:creationId xmlns:a16="http://schemas.microsoft.com/office/drawing/2014/main" id="{57A124B4-C3C4-4CE4-80AB-B6BFCABB86E3}"/>
              </a:ext>
            </a:extLst>
          </p:cNvPr>
          <p:cNvPicPr>
            <a:picLocks noChangeAspect="1"/>
          </p:cNvPicPr>
          <p:nvPr/>
        </p:nvPicPr>
        <p:blipFill rotWithShape="1">
          <a:blip r:embed="rId5"/>
          <a:srcRect l="108546" t="88536" r="-91660" b="-88536"/>
          <a:stretch/>
        </p:blipFill>
        <p:spPr>
          <a:xfrm>
            <a:off x="3178206" y="2474906"/>
            <a:ext cx="1037230" cy="647790"/>
          </a:xfrm>
          <a:prstGeom prst="rect">
            <a:avLst/>
          </a:prstGeom>
        </p:spPr>
      </p:pic>
      <p:pic>
        <p:nvPicPr>
          <p:cNvPr id="4" name="Immagine 3">
            <a:extLst>
              <a:ext uri="{FF2B5EF4-FFF2-40B4-BE49-F238E27FC236}">
                <a16:creationId xmlns:a16="http://schemas.microsoft.com/office/drawing/2014/main" id="{289B9DA9-7AEE-C641-8292-DFCAFBDE1989}"/>
              </a:ext>
            </a:extLst>
          </p:cNvPr>
          <p:cNvPicPr>
            <a:picLocks noChangeAspect="1"/>
          </p:cNvPicPr>
          <p:nvPr/>
        </p:nvPicPr>
        <p:blipFill>
          <a:blip r:embed="rId6"/>
          <a:stretch>
            <a:fillRect/>
          </a:stretch>
        </p:blipFill>
        <p:spPr>
          <a:xfrm>
            <a:off x="967040" y="2330457"/>
            <a:ext cx="2017622" cy="3024070"/>
          </a:xfrm>
          <a:prstGeom prst="rect">
            <a:avLst/>
          </a:prstGeom>
        </p:spPr>
      </p:pic>
      <p:sp>
        <p:nvSpPr>
          <p:cNvPr id="2" name="CasellaDiTesto 1">
            <a:extLst>
              <a:ext uri="{FF2B5EF4-FFF2-40B4-BE49-F238E27FC236}">
                <a16:creationId xmlns:a16="http://schemas.microsoft.com/office/drawing/2014/main" id="{C6C89294-40A6-4C21-94BF-6A6990893B89}"/>
              </a:ext>
            </a:extLst>
          </p:cNvPr>
          <p:cNvSpPr txBox="1"/>
          <p:nvPr/>
        </p:nvSpPr>
        <p:spPr>
          <a:xfrm>
            <a:off x="1098738" y="5662304"/>
            <a:ext cx="1754225" cy="861774"/>
          </a:xfrm>
          <a:prstGeom prst="rect">
            <a:avLst/>
          </a:prstGeom>
          <a:noFill/>
        </p:spPr>
        <p:txBody>
          <a:bodyPr wrap="square" rtlCol="0">
            <a:spAutoFit/>
          </a:bodyPr>
          <a:lstStyle/>
          <a:p>
            <a:pPr algn="ctr"/>
            <a:r>
              <a:rPr lang="en-GB" sz="1800" dirty="0">
                <a:solidFill>
                  <a:schemeClr val="tx1"/>
                </a:solidFill>
                <a:latin typeface="Calibri" panose="020F0502020204030204" pitchFamily="34" charset="0"/>
                <a:cs typeface="Calibri" panose="020F0502020204030204" pitchFamily="34" charset="0"/>
              </a:rPr>
              <a:t>He suffered an abuse of power </a:t>
            </a:r>
          </a:p>
          <a:p>
            <a:endParaRPr lang="it-IT" dirty="0"/>
          </a:p>
        </p:txBody>
      </p:sp>
    </p:spTree>
    <p:extLst>
      <p:ext uri="{BB962C8B-B14F-4D97-AF65-F5344CB8AC3E}">
        <p14:creationId xmlns:p14="http://schemas.microsoft.com/office/powerpoint/2010/main" val="8701648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Immagine che contiene testo, persona&#10;&#10;Descrizione generata automaticamente">
            <a:extLst>
              <a:ext uri="{FF2B5EF4-FFF2-40B4-BE49-F238E27FC236}">
                <a16:creationId xmlns:a16="http://schemas.microsoft.com/office/drawing/2014/main" id="{34ECBB19-08D0-46B7-B1BC-8BDAB3893D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091"/>
          <a:stretch/>
        </p:blipFill>
        <p:spPr bwMode="auto">
          <a:xfrm>
            <a:off x="0" y="11"/>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192" name="Freeform 9">
            <a:extLst>
              <a:ext uri="{FF2B5EF4-FFF2-40B4-BE49-F238E27FC236}">
                <a16:creationId xmlns:a16="http://schemas.microsoft.com/office/drawing/2014/main" id="{5B2F0987-377D-4CDD-976A-25E404384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2EE78150-533E-4A6D-8499-7EDB2A1EAAB8}"/>
              </a:ext>
            </a:extLst>
          </p:cNvPr>
          <p:cNvSpPr>
            <a:spLocks noGrp="1"/>
          </p:cNvSpPr>
          <p:nvPr>
            <p:ph type="title"/>
          </p:nvPr>
        </p:nvSpPr>
        <p:spPr>
          <a:xfrm>
            <a:off x="810000" y="447188"/>
            <a:ext cx="4930400" cy="1559412"/>
          </a:xfrm>
        </p:spPr>
        <p:txBody>
          <a:bodyPr>
            <a:normAutofit/>
          </a:bodyPr>
          <a:lstStyle/>
          <a:p>
            <a:r>
              <a:rPr lang="en-US" sz="4800" dirty="0">
                <a:sym typeface="Arial"/>
              </a:rPr>
              <a:t>Relations to us </a:t>
            </a:r>
            <a:endParaRPr lang="it-IT" sz="4800" dirty="0">
              <a:sym typeface="Arial"/>
            </a:endParaRPr>
          </a:p>
        </p:txBody>
      </p:sp>
      <p:sp>
        <p:nvSpPr>
          <p:cNvPr id="4" name="Segnaposto contenuto 3">
            <a:extLst>
              <a:ext uri="{FF2B5EF4-FFF2-40B4-BE49-F238E27FC236}">
                <a16:creationId xmlns:a16="http://schemas.microsoft.com/office/drawing/2014/main" id="{B1C078A4-9079-594A-B594-21B28BD959D5}"/>
              </a:ext>
            </a:extLst>
          </p:cNvPr>
          <p:cNvSpPr>
            <a:spLocks noGrp="1"/>
          </p:cNvSpPr>
          <p:nvPr>
            <p:ph idx="1"/>
          </p:nvPr>
        </p:nvSpPr>
        <p:spPr>
          <a:xfrm>
            <a:off x="818712" y="2413000"/>
            <a:ext cx="5820213" cy="3632200"/>
          </a:xfrm>
        </p:spPr>
        <p:txBody>
          <a:bodyPr>
            <a:normAutofit/>
          </a:bodyPr>
          <a:lstStyle/>
          <a:p>
            <a:pPr>
              <a:buFont typeface="Wingdings" panose="05000000000000000000" pitchFamily="2" charset="2"/>
              <a:buChar char="v"/>
            </a:pPr>
            <a:r>
              <a:rPr lang="en-US" dirty="0">
                <a:latin typeface="Calibri" panose="020F0502020204030204" pitchFamily="34" charset="0"/>
                <a:cs typeface="Calibri" panose="020F0502020204030204" pitchFamily="34" charset="0"/>
              </a:rPr>
              <a:t>We believe article 7 is fundamental </a:t>
            </a:r>
          </a:p>
          <a:p>
            <a:pPr>
              <a:buFont typeface="Wingdings" panose="05000000000000000000" pitchFamily="2" charset="2"/>
              <a:buChar char="v"/>
            </a:pPr>
            <a:r>
              <a:rPr lang="en-US" dirty="0">
                <a:latin typeface="Calibri" panose="020F0502020204030204" pitchFamily="34" charset="0"/>
                <a:cs typeface="Calibri" panose="020F0502020204030204" pitchFamily="34" charset="0"/>
              </a:rPr>
              <a:t>Its existence should be taken for granted</a:t>
            </a:r>
          </a:p>
          <a:p>
            <a:pPr>
              <a:buFont typeface="Wingdings" panose="05000000000000000000" pitchFamily="2" charset="2"/>
              <a:buChar char="v"/>
            </a:pPr>
            <a:r>
              <a:rPr lang="en-US" dirty="0">
                <a:latin typeface="Calibri" panose="020F0502020204030204" pitchFamily="34" charset="0"/>
                <a:cs typeface="Calibri" panose="020F0502020204030204" pitchFamily="34" charset="0"/>
              </a:rPr>
              <a:t>Same duties </a:t>
            </a:r>
            <a:r>
              <a:rPr lang="en-US" dirty="0">
                <a:latin typeface="Calibri" panose="020F0502020204030204" pitchFamily="34" charset="0"/>
                <a:cs typeface="Calibri" panose="020F0502020204030204" pitchFamily="34" charset="0"/>
                <a:sym typeface="Wingdings" panose="05000000000000000000" pitchFamily="2" charset="2"/>
              </a:rPr>
              <a:t> </a:t>
            </a:r>
            <a:r>
              <a:rPr lang="en-US" dirty="0">
                <a:latin typeface="Calibri" panose="020F0502020204030204" pitchFamily="34" charset="0"/>
                <a:cs typeface="Calibri" panose="020F0502020204030204" pitchFamily="34" charset="0"/>
              </a:rPr>
              <a:t>same rights</a:t>
            </a:r>
          </a:p>
          <a:p>
            <a:pPr>
              <a:buFont typeface="Wingdings" panose="05000000000000000000" pitchFamily="2" charset="2"/>
              <a:buChar char="v"/>
            </a:pPr>
            <a:r>
              <a:rPr lang="en-GB" dirty="0">
                <a:latin typeface="Calibri" panose="020F0502020204030204" pitchFamily="34" charset="0"/>
                <a:cs typeface="Calibri" panose="020F0502020204030204" pitchFamily="34" charset="0"/>
              </a:rPr>
              <a:t>Nowadays, human rights are not always respected</a:t>
            </a:r>
          </a:p>
          <a:p>
            <a:pPr marL="0" indent="0">
              <a:buNone/>
            </a:pPr>
            <a:endParaRPr lang="it-IT" dirty="0">
              <a:latin typeface="+mn-lt"/>
            </a:endParaRPr>
          </a:p>
        </p:txBody>
      </p:sp>
    </p:spTree>
    <p:extLst>
      <p:ext uri="{BB962C8B-B14F-4D97-AF65-F5344CB8AC3E}">
        <p14:creationId xmlns:p14="http://schemas.microsoft.com/office/powerpoint/2010/main" val="355020041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E76BE44-F00F-3A4F-ABEF-336496E194E2}"/>
              </a:ext>
            </a:extLst>
          </p:cNvPr>
          <p:cNvSpPr>
            <a:spLocks noGrp="1"/>
          </p:cNvSpPr>
          <p:nvPr>
            <p:ph type="title"/>
          </p:nvPr>
        </p:nvSpPr>
        <p:spPr/>
        <p:txBody>
          <a:bodyPr/>
          <a:lstStyle/>
          <a:p>
            <a:r>
              <a:rPr lang="en-US" sz="4800" dirty="0">
                <a:solidFill>
                  <a:schemeClr val="tx1"/>
                </a:solidFill>
              </a:rPr>
              <a:t>Webliography</a:t>
            </a:r>
          </a:p>
        </p:txBody>
      </p:sp>
      <p:sp>
        <p:nvSpPr>
          <p:cNvPr id="4" name="Segnaposto contenuto 3">
            <a:extLst>
              <a:ext uri="{FF2B5EF4-FFF2-40B4-BE49-F238E27FC236}">
                <a16:creationId xmlns:a16="http://schemas.microsoft.com/office/drawing/2014/main" id="{4CDDB58A-015B-724F-8AFA-D87176BB4E9A}"/>
              </a:ext>
            </a:extLst>
          </p:cNvPr>
          <p:cNvSpPr>
            <a:spLocks noGrp="1"/>
          </p:cNvSpPr>
          <p:nvPr>
            <p:ph idx="1"/>
          </p:nvPr>
        </p:nvSpPr>
        <p:spPr>
          <a:xfrm>
            <a:off x="818712" y="2222287"/>
            <a:ext cx="10554574" cy="4145528"/>
          </a:xfrm>
        </p:spPr>
        <p:txBody>
          <a:bodyPr>
            <a:normAutofit/>
          </a:bodyPr>
          <a:lstStyle/>
          <a:p>
            <a:r>
              <a:rPr lang="it-IT" sz="2000" dirty="0">
                <a:latin typeface="Calibri" panose="020F0502020204030204" pitchFamily="34" charset="0"/>
                <a:cs typeface="Calibri" panose="020F0502020204030204" pitchFamily="34" charset="0"/>
                <a:hlinkClick r:id="rId2" tooltip="https://www.globalist.it/world/2017/01/30/io-non-sto-zitta-le-donne-russe-contro-la-depenalizzazione-delle-violenze-in-casa-211092.html">
                  <a:extLst>
                    <a:ext uri="{A12FA001-AC4F-418D-AE19-62706E023703}">
                      <ahyp:hlinkClr xmlns:ahyp="http://schemas.microsoft.com/office/drawing/2018/hyperlinkcolor" val="tx"/>
                    </a:ext>
                  </a:extLst>
                </a:hlinkClick>
              </a:rPr>
              <a:t>https://www.globalist.it/world/2017/01/30/io-non-sto-zitta-le-donne-russe-contro-la-depenalizzazione-delle-violenze-in-casa-211092.html</a:t>
            </a:r>
            <a:endParaRPr lang="it-IT" sz="2000" dirty="0">
              <a:latin typeface="Calibri" panose="020F0502020204030204" pitchFamily="34" charset="0"/>
              <a:cs typeface="Calibri" panose="020F0502020204030204" pitchFamily="34" charset="0"/>
            </a:endParaRPr>
          </a:p>
          <a:p>
            <a:r>
              <a:rPr lang="it-IT" sz="2000" dirty="0">
                <a:latin typeface="Calibri" panose="020F0502020204030204" pitchFamily="34" charset="0"/>
                <a:cs typeface="Calibri" panose="020F0502020204030204" pitchFamily="34" charset="0"/>
                <a:hlinkClick r:id="rId3" tooltip="https://www.ispionline.it/it/pubblicazione/russia-navalny-processato-e-condannato-28947">
                  <a:extLst>
                    <a:ext uri="{A12FA001-AC4F-418D-AE19-62706E023703}">
                      <ahyp:hlinkClr xmlns:ahyp="http://schemas.microsoft.com/office/drawing/2018/hyperlinkcolor" val="tx"/>
                    </a:ext>
                  </a:extLst>
                </a:hlinkClick>
              </a:rPr>
              <a:t>https://www.ispionline.it/it/pubblicazione/russia-navalny-processato-e-condannato-28947</a:t>
            </a:r>
            <a:endParaRPr lang="it-IT" sz="2000" dirty="0">
              <a:latin typeface="Calibri" panose="020F0502020204030204" pitchFamily="34" charset="0"/>
              <a:cs typeface="Calibri" panose="020F0502020204030204" pitchFamily="34" charset="0"/>
            </a:endParaRPr>
          </a:p>
          <a:p>
            <a:r>
              <a:rPr lang="it-IT"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https://www.ilfattoquotidiano.it/2021/04/21/george-floyd-lex-poliziotto-chauvin-condannato-per-omicidio-la-lettura-della-sentenza-in-tribunale-video/6173052/</a:t>
            </a:r>
            <a:endParaRPr lang="it-IT" sz="2000" dirty="0">
              <a:latin typeface="Calibri" panose="020F0502020204030204" pitchFamily="34" charset="0"/>
              <a:cs typeface="Calibri" panose="020F0502020204030204" pitchFamily="34" charset="0"/>
            </a:endParaRPr>
          </a:p>
          <a:p>
            <a:r>
              <a:rPr lang="it-IT"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https://www.un.org/en/about-us/universal-declaration-of-human-rights</a:t>
            </a:r>
            <a:endParaRPr lang="it-IT" sz="2000" dirty="0">
              <a:latin typeface="Calibri" panose="020F0502020204030204" pitchFamily="34" charset="0"/>
              <a:cs typeface="Calibri" panose="020F0502020204030204" pitchFamily="34" charset="0"/>
            </a:endParaRPr>
          </a:p>
          <a:p>
            <a:r>
              <a:rPr lang="it-IT" sz="20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https://it.wikipedia.org/wiki/Rosa_Parks</a:t>
            </a:r>
            <a:endParaRPr lang="it-IT" sz="2000" dirty="0">
              <a:latin typeface="Calibri" panose="020F0502020204030204" pitchFamily="34" charset="0"/>
              <a:cs typeface="Calibri" panose="020F0502020204030204" pitchFamily="34" charset="0"/>
            </a:endParaRPr>
          </a:p>
          <a:p>
            <a:r>
              <a:rPr lang="it-IT" sz="2000" dirty="0">
                <a:latin typeface="Calibri" panose="020F0502020204030204" pitchFamily="34" charset="0"/>
                <a:cs typeface="Calibri" panose="020F0502020204030204" pitchFamily="34" charset="0"/>
                <a:hlinkClick r:id="rId7" tooltip="https://www.nytimes.com/2020/05/31/us/george-floyd-investigation.html">
                  <a:extLst>
                    <a:ext uri="{A12FA001-AC4F-418D-AE19-62706E023703}">
                      <ahyp:hlinkClr xmlns:ahyp="http://schemas.microsoft.com/office/drawing/2018/hyperlinkcolor" val="tx"/>
                    </a:ext>
                  </a:extLst>
                </a:hlinkClick>
              </a:rPr>
              <a:t>https://www.nytimes.com/2020/05/31/us/george-floyd-investigation.html</a:t>
            </a:r>
            <a:endParaRPr lang="it-IT" sz="2000"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24B5F28A-1048-4421-B54C-A93CC4A66926}"/>
              </a:ext>
            </a:extLst>
          </p:cNvPr>
          <p:cNvPicPr>
            <a:picLocks noChangeAspect="1"/>
          </p:cNvPicPr>
          <p:nvPr/>
        </p:nvPicPr>
        <p:blipFill rotWithShape="1">
          <a:blip r:embed="rId8"/>
          <a:srcRect b="44378"/>
          <a:stretch/>
        </p:blipFill>
        <p:spPr>
          <a:xfrm>
            <a:off x="11373286" y="6367815"/>
            <a:ext cx="910616" cy="490185"/>
          </a:xfrm>
          <a:prstGeom prst="rect">
            <a:avLst/>
          </a:prstGeom>
        </p:spPr>
      </p:pic>
    </p:spTree>
    <p:extLst>
      <p:ext uri="{BB962C8B-B14F-4D97-AF65-F5344CB8AC3E}">
        <p14:creationId xmlns:p14="http://schemas.microsoft.com/office/powerpoint/2010/main" val="17555461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78 -3.7037E-7 L 0.00026 0.07153 " pathEditMode="relative" rAng="0" ptsTypes="AA">
                                      <p:cBhvr>
                                        <p:cTn id="6" dur="4000" fill="hold"/>
                                        <p:tgtEl>
                                          <p:spTgt spid="5"/>
                                        </p:tgtEl>
                                        <p:attrNameLst>
                                          <p:attrName>ppt_x</p:attrName>
                                          <p:attrName>ppt_y</p:attrName>
                                        </p:attrNameLst>
                                      </p:cBhvr>
                                      <p:rCtr x="-26"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44.jpeg"/></Relationships>
</file>

<file path=ppt/theme/theme1.xml><?xml version="1.0" encoding="utf-8"?>
<a:theme xmlns:a="http://schemas.openxmlformats.org/drawingml/2006/main" name="Minimal">
  <a:themeElements>
    <a:clrScheme name="Simple Light">
      <a:dk1>
        <a:srgbClr val="000000"/>
      </a:dk1>
      <a:lt1>
        <a:srgbClr val="FFFFFF"/>
      </a:lt1>
      <a:dk2>
        <a:srgbClr val="595959"/>
      </a:dk2>
      <a:lt2>
        <a:srgbClr val="EEEEEE"/>
      </a:lt2>
      <a:accent1>
        <a:srgbClr val="292C35"/>
      </a:accent1>
      <a:accent2>
        <a:srgbClr val="475972"/>
      </a:accent2>
      <a:accent3>
        <a:srgbClr val="E9E2C9"/>
      </a:accent3>
      <a:accent4>
        <a:srgbClr val="FFDD6B"/>
      </a:accent4>
      <a:accent5>
        <a:srgbClr val="DCAE52"/>
      </a:accent5>
      <a:accent6>
        <a:srgbClr val="AF7132"/>
      </a:accent6>
      <a:hlink>
        <a:srgbClr val="DCAE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inimal" id="{36A1587A-67BB-C94D-BA1C-F0C121AFF477}" vid="{751539F9-FF48-384D-8898-5753BDFA8ECE}"/>
    </a:ext>
  </a:extLst>
</a:theme>
</file>

<file path=ppt/theme/theme10.xml><?xml version="1.0" encoding="utf-8"?>
<a:theme xmlns:a="http://schemas.openxmlformats.org/drawingml/2006/main" name="Citazione">
  <a:themeElements>
    <a:clrScheme name="Citazion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Citazi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zion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ark Slideshow">
  <a:themeElements>
    <a:clrScheme name="Simple Light">
      <a:dk1>
        <a:srgbClr val="FFFFFF"/>
      </a:dk1>
      <a:lt1>
        <a:srgbClr val="000000"/>
      </a:lt1>
      <a:dk2>
        <a:srgbClr val="434343"/>
      </a:dk2>
      <a:lt2>
        <a:srgbClr val="FFFFFF"/>
      </a:lt2>
      <a:accent1>
        <a:srgbClr val="A3896F"/>
      </a:accent1>
      <a:accent2>
        <a:srgbClr val="C9B18E"/>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rk Slideshow" id="{57F54C4A-ECA5-2740-887E-54CFE2D7A5BA}" vid="{A0F93223-3712-644E-8D2D-2EF92E137AED}"/>
    </a:ext>
  </a:ext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Minimal">
  <a:themeElements>
    <a:clrScheme name="Simple Light">
      <a:dk1>
        <a:srgbClr val="000000"/>
      </a:dk1>
      <a:lt1>
        <a:srgbClr val="FFFFFF"/>
      </a:lt1>
      <a:dk2>
        <a:srgbClr val="595959"/>
      </a:dk2>
      <a:lt2>
        <a:srgbClr val="EEEEEE"/>
      </a:lt2>
      <a:accent1>
        <a:srgbClr val="292C35"/>
      </a:accent1>
      <a:accent2>
        <a:srgbClr val="475972"/>
      </a:accent2>
      <a:accent3>
        <a:srgbClr val="E9E2C9"/>
      </a:accent3>
      <a:accent4>
        <a:srgbClr val="FFDD6B"/>
      </a:accent4>
      <a:accent5>
        <a:srgbClr val="DCAE52"/>
      </a:accent5>
      <a:accent6>
        <a:srgbClr val="AF7132"/>
      </a:accent6>
      <a:hlink>
        <a:srgbClr val="DCAE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inimal" id="{36A1587A-67BB-C94D-BA1C-F0C121AFF477}" vid="{751539F9-FF48-384D-8898-5753BDFA8ECE}"/>
    </a:ext>
  </a:extLst>
</a:theme>
</file>

<file path=ppt/theme/theme6.xml><?xml version="1.0" encoding="utf-8"?>
<a:theme xmlns:a="http://schemas.openxmlformats.org/drawingml/2006/main" name="Minimalist Aesthetic">
  <a:themeElements>
    <a:clrScheme name="Simple Light">
      <a:dk1>
        <a:srgbClr val="6D5B57"/>
      </a:dk1>
      <a:lt1>
        <a:srgbClr val="F2E1D8"/>
      </a:lt1>
      <a:dk2>
        <a:srgbClr val="595959"/>
      </a:dk2>
      <a:lt2>
        <a:srgbClr val="B08980"/>
      </a:lt2>
      <a:accent1>
        <a:srgbClr val="6D5B57"/>
      </a:accent1>
      <a:accent2>
        <a:srgbClr val="F2E1D8"/>
      </a:accent2>
      <a:accent3>
        <a:srgbClr val="595959"/>
      </a:accent3>
      <a:accent4>
        <a:srgbClr val="B08980"/>
      </a:accent4>
      <a:accent5>
        <a:srgbClr val="F2E1D8"/>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inimalist Aesthetic" id="{8BA16603-BA1C-F14C-AD41-9DE24E7DB596}" vid="{543F0AF0-57DB-394C-A790-5ADC86A1E502}"/>
    </a:ext>
  </a:extLst>
</a:theme>
</file>

<file path=ppt/theme/theme7.xml><?xml version="1.0" encoding="utf-8"?>
<a:theme xmlns:a="http://schemas.openxmlformats.org/drawingml/2006/main" name="3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lored Minimal">
  <a:themeElements>
    <a:clrScheme name="Simple Light">
      <a:dk1>
        <a:srgbClr val="383838"/>
      </a:dk1>
      <a:lt1>
        <a:srgbClr val="FAFAFA"/>
      </a:lt1>
      <a:dk2>
        <a:srgbClr val="EE7A7A"/>
      </a:dk2>
      <a:lt2>
        <a:srgbClr val="F34242"/>
      </a:lt2>
      <a:accent1>
        <a:srgbClr val="5CF1F1"/>
      </a:accent1>
      <a:accent2>
        <a:srgbClr val="A2F3F3"/>
      </a:accent2>
      <a:accent3>
        <a:srgbClr val="383838"/>
      </a:accent3>
      <a:accent4>
        <a:srgbClr val="FAFAFA"/>
      </a:accent4>
      <a:accent5>
        <a:srgbClr val="EE7A7A"/>
      </a:accent5>
      <a:accent6>
        <a:srgbClr val="A2F3F3"/>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lored Minimal" id="{6DE1E5AD-79CF-454B-85FB-9A4512C7E732}" vid="{EAB2BAD3-1090-2543-B0E4-FC9C7C505AED}"/>
    </a:ext>
  </a:extLst>
</a:theme>
</file>

<file path=ppt/theme/theme9.xml><?xml version="1.0" encoding="utf-8"?>
<a:theme xmlns:a="http://schemas.openxmlformats.org/drawingml/2006/main" name="6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64F20961DBC440B6C040BCB422BF03" ma:contentTypeVersion="9" ma:contentTypeDescription="Create a new document." ma:contentTypeScope="" ma:versionID="35866b750b0972f6ac662576c77ba5d6">
  <xsd:schema xmlns:xsd="http://www.w3.org/2001/XMLSchema" xmlns:xs="http://www.w3.org/2001/XMLSchema" xmlns:p="http://schemas.microsoft.com/office/2006/metadata/properties" xmlns:ns2="ec1ba561-270f-4db0-a826-4e830163c8e8" targetNamespace="http://schemas.microsoft.com/office/2006/metadata/properties" ma:root="true" ma:fieldsID="807c78f8b73df02bc35e078fb1202164" ns2:_="">
    <xsd:import namespace="ec1ba561-270f-4db0-a826-4e830163c8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a561-270f-4db0-a826-4e830163c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C9B6C9-5AF5-469B-B4F1-6458EEE0CA6D}">
  <ds:schemaRefs>
    <ds:schemaRef ds:uri="http://schemas.microsoft.com/sharepoint/v3/contenttype/forms"/>
  </ds:schemaRefs>
</ds:datastoreItem>
</file>

<file path=customXml/itemProps2.xml><?xml version="1.0" encoding="utf-8"?>
<ds:datastoreItem xmlns:ds="http://schemas.openxmlformats.org/officeDocument/2006/customXml" ds:itemID="{47AB5BFD-E3CB-414D-8581-34F905E075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C1FD4AB-035C-473E-A8F2-6FDC7128E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a561-270f-4db0-a826-4e830163c8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Template>
  <TotalTime>417</TotalTime>
  <Words>302</Words>
  <Application>Microsoft Office PowerPoint</Application>
  <PresentationFormat>Widescreen</PresentationFormat>
  <Paragraphs>36</Paragraphs>
  <Slides>7</Slides>
  <Notes>1</Notes>
  <HiddenSlides>0</HiddenSlides>
  <MMClips>0</MMClips>
  <ScaleCrop>false</ScaleCrop>
  <HeadingPairs>
    <vt:vector size="6" baseType="variant">
      <vt:variant>
        <vt:lpstr>Caratteri utilizzati</vt:lpstr>
      </vt:variant>
      <vt:variant>
        <vt:i4>25</vt:i4>
      </vt:variant>
      <vt:variant>
        <vt:lpstr>Tema</vt:lpstr>
      </vt:variant>
      <vt:variant>
        <vt:i4>10</vt:i4>
      </vt:variant>
      <vt:variant>
        <vt:lpstr>Titoli diapositive</vt:lpstr>
      </vt:variant>
      <vt:variant>
        <vt:i4>7</vt:i4>
      </vt:variant>
    </vt:vector>
  </HeadingPairs>
  <TitlesOfParts>
    <vt:vector size="42" baseType="lpstr">
      <vt:lpstr>Abel</vt:lpstr>
      <vt:lpstr>Anaheim</vt:lpstr>
      <vt:lpstr>Arial</vt:lpstr>
      <vt:lpstr>Bebas Neue</vt:lpstr>
      <vt:lpstr>Calibri</vt:lpstr>
      <vt:lpstr>Century Gothic</vt:lpstr>
      <vt:lpstr>Didact Gothic</vt:lpstr>
      <vt:lpstr>DM Serif Display</vt:lpstr>
      <vt:lpstr>Livvic</vt:lpstr>
      <vt:lpstr>Lora</vt:lpstr>
      <vt:lpstr>Maven Pro</vt:lpstr>
      <vt:lpstr>Montserrat</vt:lpstr>
      <vt:lpstr>Muli</vt:lpstr>
      <vt:lpstr>Oswald</vt:lpstr>
      <vt:lpstr>Oxygen</vt:lpstr>
      <vt:lpstr>Oxygen Light</vt:lpstr>
      <vt:lpstr>Poiret One</vt:lpstr>
      <vt:lpstr>Proxima Nova</vt:lpstr>
      <vt:lpstr>Proxima Nova Semibold</vt:lpstr>
      <vt:lpstr>Roboto</vt:lpstr>
      <vt:lpstr>Roboto Condensed</vt:lpstr>
      <vt:lpstr>Roboto Condensed Light</vt:lpstr>
      <vt:lpstr>Rubik Light</vt:lpstr>
      <vt:lpstr>Wingdings</vt:lpstr>
      <vt:lpstr>Wingdings 2</vt:lpstr>
      <vt:lpstr>Minimal</vt:lpstr>
      <vt:lpstr>Slidesgo Final Pages</vt:lpstr>
      <vt:lpstr>Dark Slideshow</vt:lpstr>
      <vt:lpstr>1_Slidesgo Final Pages</vt:lpstr>
      <vt:lpstr>1_Minimal</vt:lpstr>
      <vt:lpstr>Minimalist Aesthetic</vt:lpstr>
      <vt:lpstr>3_Slidesgo Final Pages</vt:lpstr>
      <vt:lpstr>Colored Minimal</vt:lpstr>
      <vt:lpstr>6_Slidesgo Final Pages</vt:lpstr>
      <vt:lpstr>Citazione</vt:lpstr>
      <vt:lpstr>Article 7</vt:lpstr>
      <vt:lpstr>Index</vt:lpstr>
      <vt:lpstr>Presentazione standard di PowerPoint</vt:lpstr>
      <vt:lpstr>How is the article abused nowadays?</vt:lpstr>
      <vt:lpstr>An example from history George Floyd</vt:lpstr>
      <vt:lpstr>Relations to us </vt:lpstr>
      <vt:lpstr>Webliography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7 «All are equal before the law and are entitled without any discrimination to equal protection of the law. All are entitled to equal protection against any discrimination in violation of this Declaration and against any incitement to such discrimination.»</dc:title>
  <dc:creator>Mario Bolzan</dc:creator>
  <cp:lastModifiedBy>Baggio Matteo</cp:lastModifiedBy>
  <cp:revision>39</cp:revision>
  <dcterms:created xsi:type="dcterms:W3CDTF">2021-04-22T13:34:05Z</dcterms:created>
  <dcterms:modified xsi:type="dcterms:W3CDTF">2021-04-26T15:19:25Z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0x0101005664F20961DBC440B6C040BCB422BF03</vt:lpwstr>
  </property>
</Properties>
</file>