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014" autoAdjust="0"/>
  </p:normalViewPr>
  <p:slideViewPr>
    <p:cSldViewPr snapToGrid="0">
      <p:cViewPr varScale="1">
        <p:scale>
          <a:sx n="93" d="100"/>
          <a:sy n="93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10D4A-970A-48A6-AE15-6B68A8006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B3B798-3A71-4CAC-BB4E-4619A28E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F835F-F30B-4FC8-AC48-FAB57DB5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7B411B-B444-43E0-9D23-BBA122C3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97E333-C83A-4A2B-B240-D97E858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8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258C1-3C15-40CC-A245-2B957B5F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C4FB8B-6BE2-4A87-8E03-3608AE37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A1D8D5-72D6-41AB-B6F1-DD8A57E1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CAD3A-3165-496A-BC2C-79B5ECD3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5C9B49-A20E-4872-8428-8F3370B8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85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FD1D50-A190-4026-A047-D1F0C4471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A736C4-053A-4713-A70D-F7DA7AFB7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5FDEC6-EF27-4C72-94C9-4080BDF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B8D8E4-2BCF-4ED6-A82B-2C6F9F77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C59587-1318-492A-A4F3-1D86B315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2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D55EF-0906-4C85-BE17-52C43ABA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1F7217-1A95-4F15-8B2D-5CB4AAE1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9148E-DD38-41B9-A65F-15F675E6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702224-7098-4F59-A45A-3B1D0708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3C0A97-8BF4-47EA-AAC0-EE0AA7E9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09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C7F25-31B8-4FA3-BB25-20E7822F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23F0DC-CDF3-403C-9E29-44013079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ED45F-9F41-4812-8464-14A551A2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0FC967-DF3E-4784-B121-9D67616F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6F5B8-A1B3-4704-B4D6-2F1A7F9E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2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AEC34-AF39-4C3A-999C-D0ABC34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FE7D3-193E-4ECA-930E-79761B22C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B00096-BFBD-4E07-9D19-6CF7A6835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6629D1-D69E-45EF-8069-961A0EB9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1F20D5-7331-4BFA-B7A0-515B29CC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6901AD-7190-4A04-BBB7-8D64A20E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84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5963C-12A4-4DB6-983E-ED35CF78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FD6E62-8A63-486A-B9D5-A541D961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219595-BE35-43D6-AAA6-458060A0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41372D-4259-4FA2-8058-12530BF7D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729833-D8A6-4A1E-AB9F-9AF335940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67CF75-5E81-4FC8-835C-31BDE919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85DEA9-7CB0-4F5F-AFEF-DB7D415E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46CD2F-957F-46E3-9493-B3AE7B5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89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207B6-7F5C-48D7-B8CB-249D0AF0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F46E8D-77B1-4D77-A75E-26598A41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5AC85A-4F33-4E36-9F8B-CE0A2941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62854D-8E46-494D-A2DB-6345A2D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41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D0D886D-541E-4162-A824-6B8C3831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F0FFAB-3E5B-4719-936B-CB70E560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EBD319-8FF7-46F2-86B8-51719BD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5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09F82-35BB-45D7-B385-4B0B18A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3BAAA1-4B9A-4161-A025-5C0E0BB8B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29638-FB15-4670-A5D9-6AD1FE4FF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141685-8EDB-432E-8643-727BE284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12D861-3029-4B2A-B045-6C8A427A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10A160-E2BB-4BBD-8A5D-016AAD45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60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2C83D-2A7B-4EF6-9CF9-40C8B0B1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126AD2-6203-4E78-A05B-A51FA3D98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7ECA17-D4F3-41EF-83AA-CADC0BD2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82CA0D-1C99-4CEF-A45F-FDC1AF38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BEF7CE-AD09-4C02-9A00-896467E2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00A38-A1F5-4924-BE4B-E66B05C4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9349BB-AA18-4F96-AA8B-047F443E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553710-A574-4A42-9DF3-03EFF29F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0936B2-D2B4-4061-B602-B2F53972E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AC4F4A-C150-479B-8307-7C8F18D1A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A05F07-4BA8-46C7-82DA-D2210A0CD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8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sorship_in_Italy" TargetMode="External"/><Relationship Id="rId2" Type="http://schemas.openxmlformats.org/officeDocument/2006/relationships/hyperlink" Target="http://www.humanrights.com/what-are-human-rights/violations-of-human-rights/article-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hyperlink" Target="https://www.amnesty.it/appelli/liberta-per-patri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379AB95-48BB-4B4C-A9E0-9D9995E45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692041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753F5A-7F8B-43F5-B57B-A6191DB44FAD}"/>
              </a:ext>
            </a:extLst>
          </p:cNvPr>
          <p:cNvSpPr txBox="1"/>
          <p:nvPr/>
        </p:nvSpPr>
        <p:spPr>
          <a:xfrm>
            <a:off x="1222645" y="2463310"/>
            <a:ext cx="5751896" cy="3522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GROUP: 2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MEMBERS: </a:t>
            </a:r>
            <a:br>
              <a:rPr lang="en-US" sz="2000" dirty="0"/>
            </a:br>
            <a:r>
              <a:rPr lang="en-US" sz="2000" dirty="0"/>
              <a:t>    Bosich Simone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Bozza Luigi</a:t>
            </a:r>
            <a:br>
              <a:rPr lang="en-US" sz="2000" dirty="0"/>
            </a:br>
            <a:r>
              <a:rPr lang="en-US" sz="2000" dirty="0"/>
              <a:t>    Dotteschini Giulia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CLASS: 3lsca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OBJECT: “Universal Declaration of Human Rights”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ARTICLE NUMBER: 19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918C535-4BC8-4778-9B67-366B896CB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7"/>
          <a:stretch/>
        </p:blipFill>
        <p:spPr>
          <a:xfrm>
            <a:off x="6848022" y="2443018"/>
            <a:ext cx="4802404" cy="35633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03E9F2-EA4D-4433-8C3D-887BAC7CB981}"/>
              </a:ext>
            </a:extLst>
          </p:cNvPr>
          <p:cNvSpPr txBox="1"/>
          <p:nvPr/>
        </p:nvSpPr>
        <p:spPr>
          <a:xfrm>
            <a:off x="728797" y="939325"/>
            <a:ext cx="965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4800" dirty="0">
                <a:solidFill>
                  <a:schemeClr val="bg1"/>
                </a:solidFill>
              </a:rPr>
              <a:t>WEB QUEST</a:t>
            </a:r>
          </a:p>
        </p:txBody>
      </p:sp>
    </p:spTree>
    <p:extLst>
      <p:ext uri="{BB962C8B-B14F-4D97-AF65-F5344CB8AC3E}">
        <p14:creationId xmlns:p14="http://schemas.microsoft.com/office/powerpoint/2010/main" val="4837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3ABD5-2300-40E3-B1AF-1ADBF2B7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628" y="13647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ARTICLE 19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E55A68-158B-417D-8FC5-5341A44BD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1264" y="2084820"/>
            <a:ext cx="4698379" cy="3441390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AF21F6-5ECA-4114-A467-FD501D7BB7B0}"/>
              </a:ext>
            </a:extLst>
          </p:cNvPr>
          <p:cNvSpPr txBox="1"/>
          <p:nvPr/>
        </p:nvSpPr>
        <p:spPr>
          <a:xfrm>
            <a:off x="838200" y="1462038"/>
            <a:ext cx="56578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dirty="0"/>
              <a:t>“Everyone has the right to freedom of opinion and expression; this right includes freedom to hold opinions without interference and to seek, receive and impart information and ideas through any media and regardless of frontiers.”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dirty="0"/>
              <a:t>Why did the UN General Assembly consider it necessary to include this article in the UDHR?</a:t>
            </a:r>
          </a:p>
          <a:p>
            <a:pPr algn="ctr"/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It has been violated several times in the past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Nowadays it is still abused in many states.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795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DD2004-89A2-4139-8EFE-4DF50CBF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432119"/>
            <a:ext cx="7391399" cy="9931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THE ARTICLE’S INFRINGEMENTS TODAY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19119-5912-427F-9614-2CA86A92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04" y="2105024"/>
            <a:ext cx="7026139" cy="4567237"/>
          </a:xfrm>
        </p:spPr>
        <p:txBody>
          <a:bodyPr>
            <a:normAutofit/>
          </a:bodyPr>
          <a:lstStyle/>
          <a:p>
            <a:r>
              <a:rPr lang="en-US" sz="2000" b="1" dirty="0"/>
              <a:t>Russia</a:t>
            </a:r>
            <a:r>
              <a:rPr lang="en-US" sz="2000" dirty="0"/>
              <a:t> repressed political dissent with force and pressured independent media and human rights defenders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the </a:t>
            </a:r>
            <a:r>
              <a:rPr lang="en-US" sz="2000" b="1" dirty="0"/>
              <a:t>Democratic Republic of the Congo</a:t>
            </a:r>
            <a:r>
              <a:rPr lang="en-US" sz="2000" dirty="0"/>
              <a:t>, the government attacked human rights defenders and restricted freedom of expression censoring newspapers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b="1" dirty="0"/>
              <a:t>Egypt</a:t>
            </a:r>
            <a:r>
              <a:rPr lang="en-US" sz="2000" dirty="0"/>
              <a:t> a human rights researcher ,Patrick George </a:t>
            </a:r>
            <a:r>
              <a:rPr lang="en-US" sz="2000" dirty="0" err="1"/>
              <a:t>Zaki</a:t>
            </a:r>
            <a:r>
              <a:rPr lang="en-US" sz="2000" dirty="0"/>
              <a:t>, was beaten and tortured because he was accused of publication of fake news and incitement to protest.</a:t>
            </a:r>
            <a:endParaRPr lang="it-IT" sz="2000" dirty="0"/>
          </a:p>
        </p:txBody>
      </p:sp>
      <p:pic>
        <p:nvPicPr>
          <p:cNvPr id="1030" name="Picture 6" descr="Fai vincere i diritti umani in Russia - Amnesty International Italia">
            <a:extLst>
              <a:ext uri="{FF2B5EF4-FFF2-40B4-BE49-F238E27FC236}">
                <a16:creationId xmlns:a16="http://schemas.microsoft.com/office/drawing/2014/main" id="{F1E3C957-FD85-461D-A54D-AEEB7CA75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/>
          <a:stretch/>
        </p:blipFill>
        <p:spPr bwMode="auto">
          <a:xfrm>
            <a:off x="7778877" y="265523"/>
            <a:ext cx="4410075" cy="275890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A77519-720A-43A8-B9E5-650D91ABC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39971" b="20210"/>
          <a:stretch/>
        </p:blipFill>
        <p:spPr bwMode="auto">
          <a:xfrm>
            <a:off x="7876543" y="3163627"/>
            <a:ext cx="4315457" cy="369437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EC30CE5-0414-48B0-A625-13FAC415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9237" y="1421108"/>
            <a:ext cx="3901453" cy="23802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E9E62B-3D1B-4770-A0A2-E752A8148370}"/>
              </a:ext>
            </a:extLst>
          </p:cNvPr>
          <p:cNvSpPr txBox="1"/>
          <p:nvPr/>
        </p:nvSpPr>
        <p:spPr>
          <a:xfrm>
            <a:off x="506535" y="1643597"/>
            <a:ext cx="7172702" cy="273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900" dirty="0"/>
              <a:t>From 1925 to 1929, Fascism became entrenched in power and repressed all forms of freedom of expression: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Opposition deputies were denied access to parliament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Censorship was introduced in December 1925.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The political police exercised a strict control over the citizens’ lives. 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ADC830C6-629C-4DDF-860B-E81FA83B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504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THE ARTICLE’S INFRINGEMENTS IN THE PAST</a:t>
            </a:r>
          </a:p>
        </p:txBody>
      </p:sp>
      <p:pic>
        <p:nvPicPr>
          <p:cNvPr id="2050" name="Picture 2" descr="La censura postale | valnerina1915-1918">
            <a:extLst>
              <a:ext uri="{FF2B5EF4-FFF2-40B4-BE49-F238E27FC236}">
                <a16:creationId xmlns:a16="http://schemas.microsoft.com/office/drawing/2014/main" id="{19F171B7-3206-4B49-ADE5-2229537D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5224"/>
            <a:ext cx="1665186" cy="26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 teatro di propaganda: arma del ventennio fascista – Non è Roba da  Letterati">
            <a:extLst>
              <a:ext uri="{FF2B5EF4-FFF2-40B4-BE49-F238E27FC236}">
                <a16:creationId xmlns:a16="http://schemas.microsoft.com/office/drawing/2014/main" id="{E0B8F853-EBD7-4418-A2A6-E4B5A6A7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51" y="3945224"/>
            <a:ext cx="3274892" cy="26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98E503-16EA-4F53-B62F-55B40E0FBA04}"/>
              </a:ext>
            </a:extLst>
          </p:cNvPr>
          <p:cNvSpPr txBox="1"/>
          <p:nvPr/>
        </p:nvSpPr>
        <p:spPr>
          <a:xfrm>
            <a:off x="6655709" y="449222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Fascist Censorship’s main goals were: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over the public appearance of the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 of the public opinion as a measure of consensus</a:t>
            </a:r>
          </a:p>
        </p:txBody>
      </p:sp>
    </p:spTree>
    <p:extLst>
      <p:ext uri="{BB962C8B-B14F-4D97-AF65-F5344CB8AC3E}">
        <p14:creationId xmlns:p14="http://schemas.microsoft.com/office/powerpoint/2010/main" val="112968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67F72-4350-4482-88AD-C0074205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THE ARTICLE’S IMPORTANCE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C564EDE-8CA6-4D8D-B5FF-38ECCE2C8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7478" y="2035082"/>
            <a:ext cx="3567113" cy="17699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606E86-181D-4A54-9928-1030760C8719}"/>
              </a:ext>
            </a:extLst>
          </p:cNvPr>
          <p:cNvSpPr txBox="1"/>
          <p:nvPr/>
        </p:nvSpPr>
        <p:spPr>
          <a:xfrm>
            <a:off x="699246" y="1495815"/>
            <a:ext cx="10192871" cy="4549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The UDHR’s 19th article is one of the most significant since it guarantees equality, necessary to reach the peace in the world.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All opinions have the same value and must be respected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 Nobody has the right to impose his own viewpoint to the others.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900" dirty="0"/>
              <a:t>WHAT CAN WE DO IN OUR DAILY LIFE? 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Do not remain indifferent and fight against injustices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Get informed on what’s happening in the world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Remove prejudices </a:t>
            </a:r>
            <a:endParaRPr lang="it-IT" sz="1900" dirty="0"/>
          </a:p>
        </p:txBody>
      </p:sp>
      <p:pic>
        <p:nvPicPr>
          <p:cNvPr id="3074" name="Picture 2" descr="La filosofia dell'indifferenza! | Alessia Tuzio">
            <a:extLst>
              <a:ext uri="{FF2B5EF4-FFF2-40B4-BE49-F238E27FC236}">
                <a16:creationId xmlns:a16="http://schemas.microsoft.com/office/drawing/2014/main" id="{DCD33EDB-A22C-482A-AF3C-179E0988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51" y="3980883"/>
            <a:ext cx="3850341" cy="24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1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9CAED-80AC-42A0-916A-2E9F5C1B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WEBLIOGRAPGHY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C75B4-7B8A-47F8-8220-1AB56F33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6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http://www.un.org/en/documents/udhr/index.shtml</a:t>
            </a:r>
          </a:p>
          <a:p>
            <a:r>
              <a:rPr lang="en-US" dirty="0">
                <a:hlinkClick r:id="rId2"/>
              </a:rPr>
              <a:t>http://www.humanrights.com/what-are-human-rights/violations-of-human-rights/article-3.html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https://en.wikipedia.org/wiki/Censorship_in_Italy</a:t>
            </a:r>
            <a:endParaRPr lang="en-US" dirty="0"/>
          </a:p>
          <a:p>
            <a:r>
              <a:rPr lang="en-US" dirty="0">
                <a:hlinkClick r:id="rId4"/>
              </a:rPr>
              <a:t>https://www.amnesty.it/appelli/liberta-per-patrick/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https://en.wikipedia.org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85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401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  </vt:lpstr>
      <vt:lpstr>ARTICLE 19</vt:lpstr>
      <vt:lpstr>THE ARTICLE’S INFRINGEMENTS TODAY</vt:lpstr>
      <vt:lpstr>THE ARTICLE’S INFRINGEMENTS IN THE PAST</vt:lpstr>
      <vt:lpstr>THE ARTICLE’S IMPORTANCE</vt:lpstr>
      <vt:lpstr>WEBLIOGRAPGHY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number group 2 bozza luigi bosich simone dotteschini giulia</dc:title>
  <dc:creator>Dotteschini Giulia</dc:creator>
  <cp:lastModifiedBy>Simone Bosich</cp:lastModifiedBy>
  <cp:revision>14</cp:revision>
  <dcterms:created xsi:type="dcterms:W3CDTF">2021-04-21T18:00:38Z</dcterms:created>
  <dcterms:modified xsi:type="dcterms:W3CDTF">2021-04-25T15:23:49Z</dcterms:modified>
</cp:coreProperties>
</file>