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22672B-19EC-43D1-812E-2CDBC5A178B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0CDEF-BB65-46CD-B3EB-6C6EC0E76E51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beowulf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first great work of English literature</a:t>
            </a:r>
          </a:p>
          <a:p>
            <a:r>
              <a:rPr lang="en-US" dirty="0" smtClean="0"/>
              <a:t>Made by an anonymous</a:t>
            </a:r>
          </a:p>
          <a:p>
            <a:r>
              <a:rPr lang="en-US" dirty="0" smtClean="0"/>
              <a:t>Dates from the end of the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Epic heroic poem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7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heroic warrior, </a:t>
            </a:r>
            <a:r>
              <a:rPr lang="en-US" dirty="0" err="1" smtClean="0"/>
              <a:t>Beowlf</a:t>
            </a:r>
            <a:r>
              <a:rPr lang="en-US" dirty="0" smtClean="0"/>
              <a:t> fights against supernatural creatures and whose actions determine the fate of his people </a:t>
            </a:r>
          </a:p>
          <a:p>
            <a:r>
              <a:rPr lang="en-US" dirty="0" smtClean="0"/>
              <a:t>Taken place in Denmark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13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and style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Heroic ideal and values such as </a:t>
            </a:r>
            <a:r>
              <a:rPr lang="en-US" dirty="0" err="1" smtClean="0"/>
              <a:t>strenght</a:t>
            </a:r>
            <a:r>
              <a:rPr lang="en-US" dirty="0" smtClean="0"/>
              <a:t>, bravery, loyalty, hospitality, generosity and political wisdom</a:t>
            </a:r>
          </a:p>
          <a:p>
            <a:r>
              <a:rPr lang="en-US" dirty="0" smtClean="0"/>
              <a:t>Opposition between the great hall as a safe place an the outside as a dangerous place</a:t>
            </a:r>
          </a:p>
          <a:p>
            <a:r>
              <a:rPr lang="en-US" dirty="0" smtClean="0"/>
              <a:t>The restoration of the order: the monster </a:t>
            </a:r>
            <a:r>
              <a:rPr lang="en-US" dirty="0" err="1" smtClean="0"/>
              <a:t>rappresent</a:t>
            </a:r>
            <a:r>
              <a:rPr lang="en-US" dirty="0" smtClean="0"/>
              <a:t> the chaos </a:t>
            </a:r>
          </a:p>
          <a:p>
            <a:r>
              <a:rPr lang="en-US" dirty="0" smtClean="0"/>
              <a:t>The importance of cultural heritage and ancestry</a:t>
            </a:r>
          </a:p>
          <a:p>
            <a:r>
              <a:rPr lang="en-US" dirty="0" smtClean="0"/>
              <a:t>Christian values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4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imagery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line divided into 2 part by a caesura or pause</a:t>
            </a:r>
          </a:p>
          <a:p>
            <a:r>
              <a:rPr lang="en-US" dirty="0" smtClean="0"/>
              <a:t>Line structure regular</a:t>
            </a:r>
          </a:p>
          <a:p>
            <a:r>
              <a:rPr lang="en-US" dirty="0" smtClean="0"/>
              <a:t>Strong rhythms</a:t>
            </a:r>
          </a:p>
          <a:p>
            <a:r>
              <a:rPr lang="en-US" dirty="0" smtClean="0"/>
              <a:t>Alliteration creates a musical effect</a:t>
            </a:r>
          </a:p>
          <a:p>
            <a:r>
              <a:rPr lang="en-US" dirty="0" smtClean="0"/>
              <a:t>Use of kenning, a short metaphorical descriptions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82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135</Words>
  <Application>Microsoft Office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Luna</vt:lpstr>
      <vt:lpstr>beowulf</vt:lpstr>
      <vt:lpstr>Introduction </vt:lpstr>
      <vt:lpstr>Plot </vt:lpstr>
      <vt:lpstr>Theme and style</vt:lpstr>
      <vt:lpstr>Language and imagery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</dc:title>
  <dc:creator>ws</dc:creator>
  <cp:lastModifiedBy>ws</cp:lastModifiedBy>
  <cp:revision>4</cp:revision>
  <dcterms:created xsi:type="dcterms:W3CDTF">2020-11-23T14:34:22Z</dcterms:created>
  <dcterms:modified xsi:type="dcterms:W3CDTF">2020-11-23T15:11:44Z</dcterms:modified>
</cp:coreProperties>
</file>