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9" r:id="rId3"/>
    <p:sldId id="257" r:id="rId4"/>
    <p:sldId id="258" r:id="rId5"/>
    <p:sldId id="259" r:id="rId6"/>
    <p:sldId id="261" r:id="rId7"/>
    <p:sldId id="267" r:id="rId8"/>
    <p:sldId id="266" r:id="rId9"/>
    <p:sldId id="263" r:id="rId10"/>
    <p:sldId id="268" r:id="rId11"/>
    <p:sldId id="262" r:id="rId12"/>
    <p:sldId id="264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77" autoAdjust="0"/>
    <p:restoredTop sz="94660"/>
  </p:normalViewPr>
  <p:slideViewPr>
    <p:cSldViewPr>
      <p:cViewPr>
        <p:scale>
          <a:sx n="110" d="100"/>
          <a:sy n="110" d="100"/>
        </p:scale>
        <p:origin x="-1590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78CDE-0A96-4883-9454-D6212E6AE9C3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43BF12D-29DC-4372-9BB5-56B62F73570C}" type="slidenum">
              <a:rPr lang="en-US" smtClean="0"/>
              <a:t>‹N›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78CDE-0A96-4883-9454-D6212E6AE9C3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BF12D-29DC-4372-9BB5-56B62F73570C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78CDE-0A96-4883-9454-D6212E6AE9C3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BF12D-29DC-4372-9BB5-56B62F73570C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78CDE-0A96-4883-9454-D6212E6AE9C3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BF12D-29DC-4372-9BB5-56B62F73570C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78CDE-0A96-4883-9454-D6212E6AE9C3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BF12D-29DC-4372-9BB5-56B62F73570C}" type="slidenum">
              <a:rPr lang="en-US" smtClean="0"/>
              <a:t>‹N›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78CDE-0A96-4883-9454-D6212E6AE9C3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BF12D-29DC-4372-9BB5-56B62F73570C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78CDE-0A96-4883-9454-D6212E6AE9C3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BF12D-29DC-4372-9BB5-56B62F73570C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78CDE-0A96-4883-9454-D6212E6AE9C3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BF12D-29DC-4372-9BB5-56B62F73570C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78CDE-0A96-4883-9454-D6212E6AE9C3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BF12D-29DC-4372-9BB5-56B62F73570C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78CDE-0A96-4883-9454-D6212E6AE9C3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BF12D-29DC-4372-9BB5-56B62F73570C}" type="slidenum">
              <a:rPr lang="en-US" smtClean="0"/>
              <a:t>‹N›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78CDE-0A96-4883-9454-D6212E6AE9C3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BF12D-29DC-4372-9BB5-56B62F73570C}" type="slidenum">
              <a:rPr lang="en-US" smtClean="0"/>
              <a:t>‹N›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7978CDE-0A96-4883-9454-D6212E6AE9C3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43BF12D-29DC-4372-9BB5-56B62F73570C}" type="slidenum">
              <a:rPr lang="en-US" smtClean="0"/>
              <a:t>‹N›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Serena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giorgia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–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tecla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stabile 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11560" y="3212976"/>
            <a:ext cx="6629400" cy="1224136"/>
          </a:xfrm>
        </p:spPr>
        <p:txBody>
          <a:bodyPr/>
          <a:lstStyle/>
          <a:p>
            <a:r>
              <a:rPr lang="en-US" smtClean="0"/>
              <a:t>The pardoner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GROUP 5 – WEB QUEST ACTIVITY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97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pardoner in the middle age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3332584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MEDIEVAL SOCIETY 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The pardoner is an example of religious man in the Middle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ge 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He travels a lot and spread the Christianity values    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The pardoner is an accuse to the Church and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his corrupted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proponents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527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pardoner today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713209"/>
            <a:ext cx="4464496" cy="4452095"/>
          </a:xfrm>
        </p:spPr>
        <p:txBody>
          <a:bodyPr/>
          <a:lstStyle/>
          <a:p>
            <a:pPr marL="114300" indent="0"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 modern reader may associate the pardoner to: 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Judas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man of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faith that betrayed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Jesus to earn a sum in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money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Politicians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Friends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who later do not turn out to be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such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Unscrupulous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salesmen and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flatterers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006" y="1714563"/>
            <a:ext cx="3787189" cy="19800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120" y="3861048"/>
            <a:ext cx="1626075" cy="26280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006" y="4365104"/>
            <a:ext cx="2040127" cy="14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306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for the attention</a:t>
            </a:r>
            <a:endParaRPr lang="en-US" dirty="0"/>
          </a:p>
        </p:txBody>
      </p:sp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Serena </a:t>
            </a:r>
            <a:r>
              <a:rPr lang="en-US" dirty="0" err="1" smtClean="0"/>
              <a:t>giorgia</a:t>
            </a:r>
            <a:r>
              <a:rPr lang="en-US" dirty="0" smtClean="0"/>
              <a:t>, stabile </a:t>
            </a:r>
            <a:r>
              <a:rPr lang="en-US" dirty="0" err="1" smtClean="0"/>
              <a:t>tecla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66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 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GENERAL KNOWLEDGE 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CHARACTER - THE PARDONER 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THE PARDONER - CHARACTERIZATION</a:t>
            </a:r>
          </a:p>
          <a:p>
            <a:r>
              <a:rPr lang="en-US" cap="all" dirty="0">
                <a:solidFill>
                  <a:schemeClr val="accent4"/>
                </a:solidFill>
                <a:ea typeface="+mj-ea"/>
                <a:cs typeface="+mj-cs"/>
              </a:rPr>
              <a:t>The </a:t>
            </a:r>
            <a:r>
              <a:rPr lang="en-US" cap="all" dirty="0" smtClean="0">
                <a:solidFill>
                  <a:schemeClr val="accent4"/>
                </a:solidFill>
                <a:ea typeface="+mj-ea"/>
                <a:cs typeface="+mj-cs"/>
              </a:rPr>
              <a:t>pardoner - celebrity </a:t>
            </a:r>
            <a:r>
              <a:rPr lang="en-US" cap="all" dirty="0">
                <a:solidFill>
                  <a:schemeClr val="accent4"/>
                </a:solidFill>
                <a:ea typeface="+mj-ea"/>
                <a:cs typeface="+mj-cs"/>
              </a:rPr>
              <a:t>relationship </a:t>
            </a:r>
            <a:endParaRPr lang="en-US" cap="all" dirty="0" smtClean="0">
              <a:solidFill>
                <a:schemeClr val="accent4"/>
              </a:solidFill>
              <a:ea typeface="+mj-ea"/>
              <a:cs typeface="+mj-cs"/>
            </a:endParaRPr>
          </a:p>
          <a:p>
            <a:r>
              <a:rPr lang="en-US" cap="all" dirty="0">
                <a:solidFill>
                  <a:schemeClr val="accent4"/>
                </a:solidFill>
                <a:ea typeface="+mj-ea"/>
                <a:cs typeface="+mj-cs"/>
              </a:rPr>
              <a:t>The </a:t>
            </a:r>
            <a:r>
              <a:rPr lang="en-US" cap="all" dirty="0" smtClean="0">
                <a:solidFill>
                  <a:schemeClr val="accent4"/>
                </a:solidFill>
                <a:ea typeface="+mj-ea"/>
                <a:cs typeface="+mj-cs"/>
              </a:rPr>
              <a:t>pardoner - symbol</a:t>
            </a:r>
          </a:p>
          <a:p>
            <a:r>
              <a:rPr lang="en-US" cap="all" dirty="0">
                <a:solidFill>
                  <a:schemeClr val="accent4"/>
                </a:solidFill>
                <a:ea typeface="+mj-ea"/>
                <a:cs typeface="+mj-cs"/>
              </a:rPr>
              <a:t>The pardoner in the middle age </a:t>
            </a:r>
            <a:endParaRPr lang="en-US" cap="all" dirty="0" smtClean="0">
              <a:solidFill>
                <a:schemeClr val="accent4"/>
              </a:solidFill>
              <a:ea typeface="+mj-ea"/>
              <a:cs typeface="+mj-cs"/>
            </a:endParaRPr>
          </a:p>
          <a:p>
            <a:r>
              <a:rPr lang="en-US" cap="all" dirty="0">
                <a:solidFill>
                  <a:schemeClr val="accent4"/>
                </a:solidFill>
                <a:ea typeface="+mj-ea"/>
                <a:cs typeface="+mj-cs"/>
              </a:rPr>
              <a:t>The pardoner today</a:t>
            </a: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151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</a:t>
            </a:r>
            <a:r>
              <a:rPr lang="en-US" sz="3600" dirty="0" smtClean="0"/>
              <a:t> knowledge </a:t>
            </a:r>
            <a:endParaRPr lang="en-US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52600"/>
            <a:ext cx="5266928" cy="448471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The pardoner is a character of the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Geoffre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Chauser’s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work “The Canterbury Tales”; 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“The Canterbury Tales” was wrote between 1387 and 1400;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The work is a frame story;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The work tells about some pilgrims going to Canterbury, along the way they tell some stories.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772816"/>
            <a:ext cx="2880320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54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Character – The Pardoner 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2108448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Each character presents in the pilgrims stories represents a different social class of the Middle Ages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The Pardoner is introduced in the General prologue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His tale is present in Fragment VI.  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933562"/>
            <a:ext cx="6588000" cy="221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5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PARDONER - Characterization 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u="sng" dirty="0">
                <a:solidFill>
                  <a:schemeClr val="accent3">
                    <a:lumMod val="50000"/>
                  </a:schemeClr>
                </a:solidFill>
              </a:rPr>
              <a:t>M</a:t>
            </a:r>
            <a:r>
              <a:rPr lang="en-US" i="1" u="sng" dirty="0" smtClean="0">
                <a:solidFill>
                  <a:schemeClr val="accent3">
                    <a:lumMod val="50000"/>
                  </a:schemeClr>
                </a:solidFill>
              </a:rPr>
              <a:t>ost important strategy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: irony 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(“Was 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</a:rPr>
              <a:t>no such pardoner of equal 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grace”)</a:t>
            </a:r>
          </a:p>
          <a:p>
            <a:pPr marL="114300" indent="0"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Additional  strategies: 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Physical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description 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</a:rPr>
              <a:t>(“hair as yellow as wax”; “shiny eyes he had as has a hare”, 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“no 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</a:rPr>
              <a:t>beard he 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has”)</a:t>
            </a:r>
            <a:endParaRPr lang="en-US" sz="32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His voice 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</a:rPr>
              <a:t>(“A voice he had that sounded like a 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goat”)</a:t>
            </a: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H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is riding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style 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(“It 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</a:rPr>
              <a:t>seemed to him he rode in latest 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style”)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His action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H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is position in the Church  </a:t>
            </a:r>
          </a:p>
        </p:txBody>
      </p:sp>
    </p:spTree>
    <p:extLst>
      <p:ext uri="{BB962C8B-B14F-4D97-AF65-F5344CB8AC3E}">
        <p14:creationId xmlns:p14="http://schemas.microsoft.com/office/powerpoint/2010/main" val="281680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408372"/>
            <a:ext cx="8892480" cy="103942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pardoner 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celebrity </a:t>
            </a:r>
            <a:r>
              <a:rPr lang="en-US" dirty="0" smtClean="0"/>
              <a:t>relationship </a:t>
            </a:r>
            <a:endParaRPr lang="en-US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3672408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Celebrity that looks like the pardoners: Owen Wilson in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the role of Hansel McDonald,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in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the film "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Zoolander“. </a:t>
            </a:r>
          </a:p>
          <a:p>
            <a:pPr marL="114300" indent="0"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They both: 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W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ear long blonde hair;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H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ave no beard;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H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ave bright eyes; 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Show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excessive care for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their image;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Have a feminine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voice, movements and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facial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expressions.  </a:t>
            </a:r>
          </a:p>
          <a:p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92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 smtClean="0"/>
              <a:t>pardoner</a:t>
            </a:r>
            <a:br>
              <a:rPr lang="en-US" dirty="0" smtClean="0"/>
            </a:br>
            <a:r>
              <a:rPr lang="en-US" dirty="0" smtClean="0"/>
              <a:t>celebrity </a:t>
            </a:r>
            <a:r>
              <a:rPr lang="en-US" dirty="0"/>
              <a:t>relationship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The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characters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are both placed in an ironic context 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The watcher doubts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their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virility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,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there is a suspicion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of a possible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homosexuality</a:t>
            </a:r>
          </a:p>
          <a:p>
            <a:pPr marL="114300" indent="0">
              <a:buNone/>
            </a:pP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429000"/>
            <a:ext cx="3852863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266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pardoner-symbol</a:t>
            </a:r>
            <a:endParaRPr lang="en-US" dirty="0"/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323528" y="2420888"/>
            <a:ext cx="6275040" cy="2592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We chose Janus because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he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represents the current saying "having a double face“. </a:t>
            </a:r>
          </a:p>
          <a:p>
            <a:pPr marL="114300" indent="0"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Similarity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between the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god and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the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pardoner: 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deviations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of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attitude;  </a:t>
            </a:r>
          </a:p>
          <a:p>
            <a:pPr marL="114300" indent="0">
              <a:buNone/>
            </a:pP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" name="Segnaposto contenut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636912"/>
            <a:ext cx="2379727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91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pardoner in the middle age 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52600"/>
            <a:ext cx="5410944" cy="4700736"/>
          </a:xfrm>
        </p:spPr>
        <p:txBody>
          <a:bodyPr/>
          <a:lstStyle/>
          <a:p>
            <a:pPr marL="114300" indent="0">
              <a:buNone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HISTORICAL BACKGROUND 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he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Investiture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Controversy: the war between the Church and the Emperor;  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The trip to Canterbury is significant: there was the remains of Thomas Becket, a martyr of the war.  </a:t>
            </a:r>
          </a:p>
          <a:p>
            <a:pPr marL="114300" indent="0">
              <a:buNone/>
            </a:pP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708920"/>
            <a:ext cx="3060000" cy="235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7250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rmacia">
  <a:themeElements>
    <a:clrScheme name="Personalizzato 1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F0B57A"/>
      </a:accent1>
      <a:accent2>
        <a:srgbClr val="FFC000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Farmacia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armaci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734</TotalTime>
  <Words>451</Words>
  <Application>Microsoft Office PowerPoint</Application>
  <PresentationFormat>Presentazione su schermo (4:3)</PresentationFormat>
  <Paragraphs>65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Farmacia</vt:lpstr>
      <vt:lpstr>The pardoner GROUP 5 – WEB QUEST ACTIVITY </vt:lpstr>
      <vt:lpstr>INDEX </vt:lpstr>
      <vt:lpstr>General knowledge </vt:lpstr>
      <vt:lpstr>Character – The Pardoner </vt:lpstr>
      <vt:lpstr>THE PARDONER - Characterization </vt:lpstr>
      <vt:lpstr>The pardoner   celebrity relationship </vt:lpstr>
      <vt:lpstr>The pardoner celebrity relationship </vt:lpstr>
      <vt:lpstr>The pardoner-symbol</vt:lpstr>
      <vt:lpstr>The pardoner in the middle age </vt:lpstr>
      <vt:lpstr>The pardoner in the middle age </vt:lpstr>
      <vt:lpstr>The pardoner today</vt:lpstr>
      <vt:lpstr>Thanks for the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ws</dc:creator>
  <cp:lastModifiedBy>ws</cp:lastModifiedBy>
  <cp:revision>67</cp:revision>
  <dcterms:created xsi:type="dcterms:W3CDTF">2021-03-02T16:40:23Z</dcterms:created>
  <dcterms:modified xsi:type="dcterms:W3CDTF">2021-03-21T15:06:56Z</dcterms:modified>
</cp:coreProperties>
</file>