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>
          <p15:clr>
            <a:srgbClr val="A4A3A4"/>
          </p15:clr>
        </p15:guide>
        <p15:guide id="2" pos="19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wHoWG6iCj/hHiFznhTDJ0Yv3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3213F"/>
    <a:srgbClr val="79A2D6"/>
    <a:srgbClr val="CEE5F7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1578D-DB9A-4E45-A845-934FD39BD59F}" v="25" dt="2021-04-25T15:47:35.379"/>
  </p1510:revLst>
</p1510:revInfo>
</file>

<file path=ppt/tableStyles.xml><?xml version="1.0" encoding="utf-8"?>
<a:tblStyleLst xmlns:a="http://schemas.openxmlformats.org/drawingml/2006/main" def="{AF161B30-7EC4-4C73-93B7-153BADB86E1C}">
  <a:tblStyle styleId="{AF161B30-7EC4-4C73-93B7-153BADB86E1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9"/>
          </a:solidFill>
        </a:fill>
      </a:tcStyle>
    </a:wholeTbl>
    <a:band1H>
      <a:tcTxStyle/>
      <a:tcStyle>
        <a:tcBdr/>
        <a:fill>
          <a:solidFill>
            <a:srgbClr val="CAD0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0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C8C054-4C81-4D53-850E-DFC219174ED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>
        <p:guide orient="horz" pos="2863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e schiff" userId="48bd68b0a3b3bb63" providerId="LiveId" clId="{93A1578D-DB9A-4E45-A845-934FD39BD59F}"/>
    <pc:docChg chg="undo custSel addSld delSld modSld modMainMaster">
      <pc:chgData name="joele schiff" userId="48bd68b0a3b3bb63" providerId="LiveId" clId="{93A1578D-DB9A-4E45-A845-934FD39BD59F}" dt="2021-04-25T15:53:12.043" v="2982" actId="20577"/>
      <pc:docMkLst>
        <pc:docMk/>
      </pc:docMkLst>
      <pc:sldChg chg="addSp delSp modSp del mod">
        <pc:chgData name="joele schiff" userId="48bd68b0a3b3bb63" providerId="LiveId" clId="{93A1578D-DB9A-4E45-A845-934FD39BD59F}" dt="2021-04-25T10:12:24.428" v="510" actId="2696"/>
        <pc:sldMkLst>
          <pc:docMk/>
          <pc:sldMk cId="0" sldId="256"/>
        </pc:sldMkLst>
        <pc:picChg chg="add del mod">
          <ac:chgData name="joele schiff" userId="48bd68b0a3b3bb63" providerId="LiveId" clId="{93A1578D-DB9A-4E45-A845-934FD39BD59F}" dt="2021-04-25T09:52:59.509" v="33" actId="21"/>
          <ac:picMkLst>
            <pc:docMk/>
            <pc:sldMk cId="0" sldId="256"/>
            <ac:picMk id="92" creationId="{00000000-0000-0000-0000-000000000000}"/>
          </ac:picMkLst>
        </pc:picChg>
      </pc:sldChg>
      <pc:sldChg chg="del">
        <pc:chgData name="joele schiff" userId="48bd68b0a3b3bb63" providerId="LiveId" clId="{93A1578D-DB9A-4E45-A845-934FD39BD59F}" dt="2021-04-25T10:12:30.773" v="511" actId="2696"/>
        <pc:sldMkLst>
          <pc:docMk/>
          <pc:sldMk cId="0" sldId="257"/>
        </pc:sldMkLst>
      </pc:sldChg>
      <pc:sldChg chg="addSp delSp modSp mod setBg">
        <pc:chgData name="joele schiff" userId="48bd68b0a3b3bb63" providerId="LiveId" clId="{93A1578D-DB9A-4E45-A845-934FD39BD59F}" dt="2021-04-25T10:43:03.138" v="741" actId="14100"/>
        <pc:sldMkLst>
          <pc:docMk/>
          <pc:sldMk cId="0" sldId="258"/>
        </pc:sldMkLst>
        <pc:spChg chg="add del mod">
          <ac:chgData name="joele schiff" userId="48bd68b0a3b3bb63" providerId="LiveId" clId="{93A1578D-DB9A-4E45-A845-934FD39BD59F}" dt="2021-04-25T10:29:28.323" v="625" actId="21"/>
          <ac:spMkLst>
            <pc:docMk/>
            <pc:sldMk cId="0" sldId="258"/>
            <ac:spMk id="2" creationId="{38F10FE3-40C7-430C-B200-973D3982979F}"/>
          </ac:spMkLst>
        </pc:spChg>
        <pc:spChg chg="add del mod">
          <ac:chgData name="joele schiff" userId="48bd68b0a3b3bb63" providerId="LiveId" clId="{93A1578D-DB9A-4E45-A845-934FD39BD59F}" dt="2021-04-25T10:32:01.283" v="633" actId="21"/>
          <ac:spMkLst>
            <pc:docMk/>
            <pc:sldMk cId="0" sldId="258"/>
            <ac:spMk id="5" creationId="{21E3381E-0966-4408-BC63-5C93192AA75A}"/>
          </ac:spMkLst>
        </pc:spChg>
        <pc:spChg chg="add del mod">
          <ac:chgData name="joele schiff" userId="48bd68b0a3b3bb63" providerId="LiveId" clId="{93A1578D-DB9A-4E45-A845-934FD39BD59F}" dt="2021-04-25T10:35:39.936" v="676" actId="21"/>
          <ac:spMkLst>
            <pc:docMk/>
            <pc:sldMk cId="0" sldId="258"/>
            <ac:spMk id="6" creationId="{9B059E7A-919D-4C36-A20D-657824454902}"/>
          </ac:spMkLst>
        </pc:spChg>
        <pc:spChg chg="add del mod">
          <ac:chgData name="joele schiff" userId="48bd68b0a3b3bb63" providerId="LiveId" clId="{93A1578D-DB9A-4E45-A845-934FD39BD59F}" dt="2021-04-25T10:42:56.828" v="739" actId="21"/>
          <ac:spMkLst>
            <pc:docMk/>
            <pc:sldMk cId="0" sldId="258"/>
            <ac:spMk id="7" creationId="{C5F6148E-F580-4152-95D3-C1B73C18B2A0}"/>
          </ac:spMkLst>
        </pc:spChg>
        <pc:spChg chg="mod">
          <ac:chgData name="joele schiff" userId="48bd68b0a3b3bb63" providerId="LiveId" clId="{93A1578D-DB9A-4E45-A845-934FD39BD59F}" dt="2021-04-25T10:30:10.927" v="628" actId="1076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3:03.138" v="741" actId="14100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36:11.565" v="686" actId="1076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36:19.236" v="697" actId="1036"/>
          <ac:spMkLst>
            <pc:docMk/>
            <pc:sldMk cId="0" sldId="258"/>
            <ac:spMk id="107" creationId="{00000000-0000-0000-0000-000000000000}"/>
          </ac:spMkLst>
        </pc:spChg>
        <pc:picChg chg="add del mod">
          <ac:chgData name="joele schiff" userId="48bd68b0a3b3bb63" providerId="LiveId" clId="{93A1578D-DB9A-4E45-A845-934FD39BD59F}" dt="2021-04-25T10:32:01.283" v="633" actId="21"/>
          <ac:picMkLst>
            <pc:docMk/>
            <pc:sldMk cId="0" sldId="258"/>
            <ac:picMk id="4" creationId="{495712F0-F11C-4BD6-BEA6-45BADDB67ACE}"/>
          </ac:picMkLst>
        </pc:picChg>
      </pc:sldChg>
      <pc:sldChg chg="modSp mod">
        <pc:chgData name="joele schiff" userId="48bd68b0a3b3bb63" providerId="LiveId" clId="{93A1578D-DB9A-4E45-A845-934FD39BD59F}" dt="2021-04-25T10:42:35.023" v="738" actId="255"/>
        <pc:sldMkLst>
          <pc:docMk/>
          <pc:sldMk cId="0" sldId="259"/>
        </pc:sldMkLst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59"/>
            <ac:spMk id="112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1:54.410" v="718" actId="207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1:08.752" v="712" actId="1076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2:35.023" v="738" actId="255"/>
          <ac:spMkLst>
            <pc:docMk/>
            <pc:sldMk cId="0" sldId="259"/>
            <ac:spMk id="115" creationId="{00000000-0000-0000-0000-000000000000}"/>
          </ac:spMkLst>
        </pc:spChg>
      </pc:sldChg>
      <pc:sldChg chg="addSp delSp modSp mod">
        <pc:chgData name="joele schiff" userId="48bd68b0a3b3bb63" providerId="LiveId" clId="{93A1578D-DB9A-4E45-A845-934FD39BD59F}" dt="2021-04-25T13:29:57.118" v="1004" actId="1076"/>
        <pc:sldMkLst>
          <pc:docMk/>
          <pc:sldMk cId="0" sldId="260"/>
        </pc:sldMkLst>
        <pc:spChg chg="add mod">
          <ac:chgData name="joele schiff" userId="48bd68b0a3b3bb63" providerId="LiveId" clId="{93A1578D-DB9A-4E45-A845-934FD39BD59F}" dt="2021-04-25T10:47:55.147" v="814" actId="1038"/>
          <ac:spMkLst>
            <pc:docMk/>
            <pc:sldMk cId="0" sldId="260"/>
            <ac:spMk id="3" creationId="{892827F5-85AC-4ED0-BCC0-6CD3F5F4EFBE}"/>
          </ac:spMkLst>
        </pc:spChg>
        <pc:spChg chg="add del">
          <ac:chgData name="joele schiff" userId="48bd68b0a3b3bb63" providerId="LiveId" clId="{93A1578D-DB9A-4E45-A845-934FD39BD59F}" dt="2021-04-25T10:46:47.864" v="764" actId="21"/>
          <ac:spMkLst>
            <pc:docMk/>
            <pc:sldMk cId="0" sldId="260"/>
            <ac:spMk id="4" creationId="{9AC54EAD-9EA0-4134-9AAF-07A299198B28}"/>
          </ac:spMkLst>
        </pc:spChg>
        <pc:spChg chg="del mod">
          <ac:chgData name="joele schiff" userId="48bd68b0a3b3bb63" providerId="LiveId" clId="{93A1578D-DB9A-4E45-A845-934FD39BD59F}" dt="2021-04-25T10:46:38.920" v="762" actId="21"/>
          <ac:spMkLst>
            <pc:docMk/>
            <pc:sldMk cId="0" sldId="260"/>
            <ac:spMk id="12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4:31.693" v="754" actId="14100"/>
          <ac:spMkLst>
            <pc:docMk/>
            <pc:sldMk cId="0" sldId="260"/>
            <ac:spMk id="121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49:33.794" v="838" actId="790"/>
          <ac:spMkLst>
            <pc:docMk/>
            <pc:sldMk cId="0" sldId="260"/>
            <ac:spMk id="122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29:57.118" v="1004" actId="1076"/>
          <ac:spMkLst>
            <pc:docMk/>
            <pc:sldMk cId="0" sldId="260"/>
            <ac:spMk id="123" creationId="{00000000-0000-0000-0000-000000000000}"/>
          </ac:spMkLst>
        </pc:spChg>
      </pc:sldChg>
      <pc:sldChg chg="addSp delSp modSp mod">
        <pc:chgData name="joele schiff" userId="48bd68b0a3b3bb63" providerId="LiveId" clId="{93A1578D-DB9A-4E45-A845-934FD39BD59F}" dt="2021-04-25T13:30:30.812" v="1009" actId="207"/>
        <pc:sldMkLst>
          <pc:docMk/>
          <pc:sldMk cId="0" sldId="261"/>
        </pc:sldMkLst>
        <pc:spChg chg="add mod">
          <ac:chgData name="joele schiff" userId="48bd68b0a3b3bb63" providerId="LiveId" clId="{93A1578D-DB9A-4E45-A845-934FD39BD59F}" dt="2021-04-25T13:29:42.177" v="1003" actId="113"/>
          <ac:spMkLst>
            <pc:docMk/>
            <pc:sldMk cId="0" sldId="261"/>
            <ac:spMk id="3" creationId="{55D87961-A392-4832-B4EF-BDA2557E7E16}"/>
          </ac:spMkLst>
        </pc:spChg>
        <pc:spChg chg="del mod">
          <ac:chgData name="joele schiff" userId="48bd68b0a3b3bb63" providerId="LiveId" clId="{93A1578D-DB9A-4E45-A845-934FD39BD59F}" dt="2021-04-25T13:29:02.277" v="981" actId="21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30:30.812" v="1009" actId="207"/>
          <ac:spMkLst>
            <pc:docMk/>
            <pc:sldMk cId="0" sldId="261"/>
            <ac:spMk id="12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29:08.273" v="982" actId="1076"/>
          <ac:spMkLst>
            <pc:docMk/>
            <pc:sldMk cId="0" sldId="261"/>
            <ac:spMk id="13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30:07.159" v="1005" actId="1076"/>
          <ac:spMkLst>
            <pc:docMk/>
            <pc:sldMk cId="0" sldId="261"/>
            <ac:spMk id="131" creationId="{00000000-0000-0000-0000-000000000000}"/>
          </ac:spMkLst>
        </pc:spChg>
      </pc:sldChg>
      <pc:sldChg chg="addSp delSp modSp add del mod">
        <pc:chgData name="joele schiff" userId="48bd68b0a3b3bb63" providerId="LiveId" clId="{93A1578D-DB9A-4E45-A845-934FD39BD59F}" dt="2021-04-25T13:32:49.691" v="1055" actId="2711"/>
        <pc:sldMkLst>
          <pc:docMk/>
          <pc:sldMk cId="0" sldId="262"/>
        </pc:sldMkLst>
        <pc:spChg chg="add mod">
          <ac:chgData name="joele schiff" userId="48bd68b0a3b3bb63" providerId="LiveId" clId="{93A1578D-DB9A-4E45-A845-934FD39BD59F}" dt="2021-04-25T13:32:49.691" v="1055" actId="2711"/>
          <ac:spMkLst>
            <pc:docMk/>
            <pc:sldMk cId="0" sldId="262"/>
            <ac:spMk id="3" creationId="{6B58D1E4-1779-4DFD-BAEA-D38A868978D9}"/>
          </ac:spMkLst>
        </pc:spChg>
        <pc:spChg chg="del mod">
          <ac:chgData name="joele schiff" userId="48bd68b0a3b3bb63" providerId="LiveId" clId="{93A1578D-DB9A-4E45-A845-934FD39BD59F}" dt="2021-04-25T13:15:18.517" v="854" actId="21"/>
          <ac:spMkLst>
            <pc:docMk/>
            <pc:sldMk cId="0" sldId="262"/>
            <ac:spMk id="136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20:55.435" v="934" actId="207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27:48.697" v="969" actId="20577"/>
          <ac:spMkLst>
            <pc:docMk/>
            <pc:sldMk cId="0" sldId="262"/>
            <ac:spMk id="139" creationId="{00000000-0000-0000-0000-000000000000}"/>
          </ac:spMkLst>
        </pc:spChg>
        <pc:graphicFrameChg chg="mod modGraphic">
          <ac:chgData name="joele schiff" userId="48bd68b0a3b3bb63" providerId="LiveId" clId="{93A1578D-DB9A-4E45-A845-934FD39BD59F}" dt="2021-04-25T13:22:13.071" v="959" actId="20577"/>
          <ac:graphicFrameMkLst>
            <pc:docMk/>
            <pc:sldMk cId="0" sldId="262"/>
            <ac:graphicFrameMk id="138" creationId="{00000000-0000-0000-0000-000000000000}"/>
          </ac:graphicFrameMkLst>
        </pc:graphicFrameChg>
        <pc:picChg chg="mod">
          <ac:chgData name="joele schiff" userId="48bd68b0a3b3bb63" providerId="LiveId" clId="{93A1578D-DB9A-4E45-A845-934FD39BD59F}" dt="2021-04-25T13:24:57.090" v="963" actId="1076"/>
          <ac:picMkLst>
            <pc:docMk/>
            <pc:sldMk cId="0" sldId="262"/>
            <ac:picMk id="1026" creationId="{B09BF900-AF8C-4FD0-9DC9-2DBCC106AC6A}"/>
          </ac:picMkLst>
        </pc:picChg>
      </pc:sldChg>
      <pc:sldChg chg="addSp">
        <pc:chgData name="joele schiff" userId="48bd68b0a3b3bb63" providerId="LiveId" clId="{93A1578D-DB9A-4E45-A845-934FD39BD59F}" dt="2021-04-25T13:24:46.754" v="960"/>
        <pc:sldMkLst>
          <pc:docMk/>
          <pc:sldMk cId="1275336451" sldId="262"/>
        </pc:sldMkLst>
        <pc:picChg chg="add">
          <ac:chgData name="joele schiff" userId="48bd68b0a3b3bb63" providerId="LiveId" clId="{93A1578D-DB9A-4E45-A845-934FD39BD59F}" dt="2021-04-25T13:24:46.754" v="960"/>
          <ac:picMkLst>
            <pc:docMk/>
            <pc:sldMk cId="1275336451" sldId="262"/>
            <ac:picMk id="1026" creationId="{B09BF900-AF8C-4FD0-9DC9-2DBCC106AC6A}"/>
          </ac:picMkLst>
        </pc:picChg>
      </pc:sldChg>
      <pc:sldChg chg="addSp delSp modSp mod">
        <pc:chgData name="joele schiff" userId="48bd68b0a3b3bb63" providerId="LiveId" clId="{93A1578D-DB9A-4E45-A845-934FD39BD59F}" dt="2021-04-25T13:42:23.559" v="1204" actId="1076"/>
        <pc:sldMkLst>
          <pc:docMk/>
          <pc:sldMk cId="0" sldId="263"/>
        </pc:sldMkLst>
        <pc:spChg chg="add mod">
          <ac:chgData name="joele schiff" userId="48bd68b0a3b3bb63" providerId="LiveId" clId="{93A1578D-DB9A-4E45-A845-934FD39BD59F}" dt="2021-04-25T13:42:23.559" v="1204" actId="1076"/>
          <ac:spMkLst>
            <pc:docMk/>
            <pc:sldMk cId="0" sldId="263"/>
            <ac:spMk id="3" creationId="{6AFEB2CB-B85E-473D-91C7-37DF87A46CF5}"/>
          </ac:spMkLst>
        </pc:spChg>
        <pc:spChg chg="del">
          <ac:chgData name="joele schiff" userId="48bd68b0a3b3bb63" providerId="LiveId" clId="{93A1578D-DB9A-4E45-A845-934FD39BD59F}" dt="2021-04-25T13:32:14.002" v="1052" actId="21"/>
          <ac:spMkLst>
            <pc:docMk/>
            <pc:sldMk cId="0" sldId="263"/>
            <ac:spMk id="144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34:51.860" v="1124" actId="207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1:49.539" v="1200" actId="12"/>
          <ac:spMkLst>
            <pc:docMk/>
            <pc:sldMk cId="0" sldId="263"/>
            <ac:spMk id="147" creationId="{00000000-0000-0000-0000-000000000000}"/>
          </ac:spMkLst>
        </pc:spChg>
        <pc:graphicFrameChg chg="mod modGraphic">
          <ac:chgData name="joele schiff" userId="48bd68b0a3b3bb63" providerId="LiveId" clId="{93A1578D-DB9A-4E45-A845-934FD39BD59F}" dt="2021-04-25T13:34:34.944" v="1121" actId="20577"/>
          <ac:graphicFrameMkLst>
            <pc:docMk/>
            <pc:sldMk cId="0" sldId="263"/>
            <ac:graphicFrameMk id="146" creationId="{00000000-0000-0000-0000-000000000000}"/>
          </ac:graphicFrameMkLst>
        </pc:graphicFrameChg>
        <pc:picChg chg="add mod">
          <ac:chgData name="joele schiff" userId="48bd68b0a3b3bb63" providerId="LiveId" clId="{93A1578D-DB9A-4E45-A845-934FD39BD59F}" dt="2021-04-25T13:42:14.803" v="1202"/>
          <ac:picMkLst>
            <pc:docMk/>
            <pc:sldMk cId="0" sldId="263"/>
            <ac:picMk id="8" creationId="{4417AD9D-A82F-4C4B-B16A-3DD9E9B27E5A}"/>
          </ac:picMkLst>
        </pc:picChg>
      </pc:sldChg>
      <pc:sldChg chg="modSp mod">
        <pc:chgData name="joele schiff" userId="48bd68b0a3b3bb63" providerId="LiveId" clId="{93A1578D-DB9A-4E45-A845-934FD39BD59F}" dt="2021-04-25T13:35:57.613" v="1139" actId="1076"/>
        <pc:sldMkLst>
          <pc:docMk/>
          <pc:sldMk cId="0" sldId="264"/>
        </pc:sldMkLst>
        <pc:spChg chg="mod">
          <ac:chgData name="joele schiff" userId="48bd68b0a3b3bb63" providerId="LiveId" clId="{93A1578D-DB9A-4E45-A845-934FD39BD59F}" dt="2021-04-25T13:35:53.983" v="1138" actId="1076"/>
          <ac:spMkLst>
            <pc:docMk/>
            <pc:sldMk cId="0" sldId="264"/>
            <ac:spMk id="152" creationId="{00000000-0000-0000-0000-000000000000}"/>
          </ac:spMkLst>
        </pc:spChg>
        <pc:picChg chg="mod">
          <ac:chgData name="joele schiff" userId="48bd68b0a3b3bb63" providerId="LiveId" clId="{93A1578D-DB9A-4E45-A845-934FD39BD59F}" dt="2021-04-25T13:35:57.613" v="1139" actId="1076"/>
          <ac:picMkLst>
            <pc:docMk/>
            <pc:sldMk cId="0" sldId="264"/>
            <ac:picMk id="154" creationId="{00000000-0000-0000-0000-000000000000}"/>
          </ac:picMkLst>
        </pc:picChg>
      </pc:sldChg>
      <pc:sldChg chg="modSp mod">
        <pc:chgData name="joele schiff" userId="48bd68b0a3b3bb63" providerId="LiveId" clId="{93A1578D-DB9A-4E45-A845-934FD39BD59F}" dt="2021-04-25T13:42:56.451" v="1207" actId="790"/>
        <pc:sldMkLst>
          <pc:docMk/>
          <pc:sldMk cId="0" sldId="265"/>
        </pc:sldMkLst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2:56.451" v="1207" actId="790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37:37.146" v="1162" actId="1076"/>
          <ac:spMkLst>
            <pc:docMk/>
            <pc:sldMk cId="0" sldId="265"/>
            <ac:spMk id="162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38:57.987" v="1194" actId="790"/>
          <ac:spMkLst>
            <pc:docMk/>
            <pc:sldMk cId="0" sldId="265"/>
            <ac:spMk id="163" creationId="{00000000-0000-0000-0000-000000000000}"/>
          </ac:spMkLst>
        </pc:spChg>
      </pc:sldChg>
      <pc:sldChg chg="modSp mod">
        <pc:chgData name="joele schiff" userId="48bd68b0a3b3bb63" providerId="LiveId" clId="{93A1578D-DB9A-4E45-A845-934FD39BD59F}" dt="2021-04-25T13:44:30.509" v="1226" actId="1076"/>
        <pc:sldMkLst>
          <pc:docMk/>
          <pc:sldMk cId="0" sldId="266"/>
        </pc:sldMkLst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66"/>
            <ac:spMk id="168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4:14.816" v="1223" actId="207"/>
          <ac:spMkLst>
            <pc:docMk/>
            <pc:sldMk cId="0" sldId="266"/>
            <ac:spMk id="16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3:18.111" v="1215" actId="1076"/>
          <ac:spMkLst>
            <pc:docMk/>
            <pc:sldMk cId="0" sldId="266"/>
            <ac:spMk id="171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4:30.509" v="1226" actId="1076"/>
          <ac:spMkLst>
            <pc:docMk/>
            <pc:sldMk cId="0" sldId="266"/>
            <ac:spMk id="172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4:00.555" v="1220" actId="1076"/>
          <ac:spMkLst>
            <pc:docMk/>
            <pc:sldMk cId="0" sldId="266"/>
            <ac:spMk id="173" creationId="{00000000-0000-0000-0000-000000000000}"/>
          </ac:spMkLst>
        </pc:spChg>
      </pc:sldChg>
      <pc:sldChg chg="addSp delSp modSp mod">
        <pc:chgData name="joele schiff" userId="48bd68b0a3b3bb63" providerId="LiveId" clId="{93A1578D-DB9A-4E45-A845-934FD39BD59F}" dt="2021-04-25T13:50:55.607" v="1284" actId="14100"/>
        <pc:sldMkLst>
          <pc:docMk/>
          <pc:sldMk cId="0" sldId="267"/>
        </pc:sldMkLst>
        <pc:spChg chg="add del mod">
          <ac:chgData name="joele schiff" userId="48bd68b0a3b3bb63" providerId="LiveId" clId="{93A1578D-DB9A-4E45-A845-934FD39BD59F}" dt="2021-04-25T13:46:51.372" v="1247" actId="21"/>
          <ac:spMkLst>
            <pc:docMk/>
            <pc:sldMk cId="0" sldId="267"/>
            <ac:spMk id="3" creationId="{B8559DD0-75B4-4A02-89DE-6E065E2522E0}"/>
          </ac:spMkLst>
        </pc:spChg>
        <pc:spChg chg="del mod">
          <ac:chgData name="joele schiff" userId="48bd68b0a3b3bb63" providerId="LiveId" clId="{93A1578D-DB9A-4E45-A845-934FD39BD59F}" dt="2021-04-25T13:45:18.374" v="1234" actId="21"/>
          <ac:spMkLst>
            <pc:docMk/>
            <pc:sldMk cId="0" sldId="267"/>
            <ac:spMk id="178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49:17.516" v="1274" actId="1076"/>
          <ac:spMkLst>
            <pc:docMk/>
            <pc:sldMk cId="0" sldId="267"/>
            <ac:spMk id="17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0:42.644" v="1281" actId="113"/>
          <ac:spMkLst>
            <pc:docMk/>
            <pc:sldMk cId="0" sldId="267"/>
            <ac:spMk id="182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0:55.607" v="1284" actId="14100"/>
          <ac:spMkLst>
            <pc:docMk/>
            <pc:sldMk cId="0" sldId="267"/>
            <ac:spMk id="183" creationId="{00000000-0000-0000-0000-000000000000}"/>
          </ac:spMkLst>
        </pc:spChg>
        <pc:picChg chg="mod">
          <ac:chgData name="joele schiff" userId="48bd68b0a3b3bb63" providerId="LiveId" clId="{93A1578D-DB9A-4E45-A845-934FD39BD59F}" dt="2021-04-25T13:49:25.732" v="1276" actId="1076"/>
          <ac:picMkLst>
            <pc:docMk/>
            <pc:sldMk cId="0" sldId="267"/>
            <ac:picMk id="181" creationId="{00000000-0000-0000-0000-000000000000}"/>
          </ac:picMkLst>
        </pc:picChg>
        <pc:picChg chg="mod">
          <ac:chgData name="joele schiff" userId="48bd68b0a3b3bb63" providerId="LiveId" clId="{93A1578D-DB9A-4E45-A845-934FD39BD59F}" dt="2021-04-25T13:49:28.956" v="1277" actId="1076"/>
          <ac:picMkLst>
            <pc:docMk/>
            <pc:sldMk cId="0" sldId="267"/>
            <ac:picMk id="184" creationId="{00000000-0000-0000-0000-000000000000}"/>
          </ac:picMkLst>
        </pc:picChg>
      </pc:sldChg>
      <pc:sldChg chg="addSp delSp modSp mod">
        <pc:chgData name="joele schiff" userId="48bd68b0a3b3bb63" providerId="LiveId" clId="{93A1578D-DB9A-4E45-A845-934FD39BD59F}" dt="2021-04-25T13:54:16.115" v="1317" actId="1076"/>
        <pc:sldMkLst>
          <pc:docMk/>
          <pc:sldMk cId="0" sldId="268"/>
        </pc:sldMkLst>
        <pc:spChg chg="add del mod">
          <ac:chgData name="joele schiff" userId="48bd68b0a3b3bb63" providerId="LiveId" clId="{93A1578D-DB9A-4E45-A845-934FD39BD59F}" dt="2021-04-25T13:52:06.566" v="1294" actId="21"/>
          <ac:spMkLst>
            <pc:docMk/>
            <pc:sldMk cId="0" sldId="268"/>
            <ac:spMk id="3" creationId="{697747AC-A137-4A80-BA0C-67748AE034B4}"/>
          </ac:spMkLst>
        </pc:spChg>
        <pc:spChg chg="del mod">
          <ac:chgData name="joele schiff" userId="48bd68b0a3b3bb63" providerId="LiveId" clId="{93A1578D-DB9A-4E45-A845-934FD39BD59F}" dt="2021-04-25T13:51:43.393" v="1288" actId="21"/>
          <ac:spMkLst>
            <pc:docMk/>
            <pc:sldMk cId="0" sldId="268"/>
            <ac:spMk id="18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2:50.409" v="1303" actId="14100"/>
          <ac:spMkLst>
            <pc:docMk/>
            <pc:sldMk cId="0" sldId="268"/>
            <ac:spMk id="19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3:02.057" v="1305" actId="1076"/>
          <ac:spMkLst>
            <pc:docMk/>
            <pc:sldMk cId="0" sldId="268"/>
            <ac:spMk id="193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3:12.369" v="1306" actId="403"/>
          <ac:spMkLst>
            <pc:docMk/>
            <pc:sldMk cId="0" sldId="268"/>
            <ac:spMk id="194" creationId="{00000000-0000-0000-0000-000000000000}"/>
          </ac:spMkLst>
        </pc:spChg>
        <pc:picChg chg="mod">
          <ac:chgData name="joele schiff" userId="48bd68b0a3b3bb63" providerId="LiveId" clId="{93A1578D-DB9A-4E45-A845-934FD39BD59F}" dt="2021-04-25T13:54:08.934" v="1314" actId="14100"/>
          <ac:picMkLst>
            <pc:docMk/>
            <pc:sldMk cId="0" sldId="268"/>
            <ac:picMk id="192" creationId="{00000000-0000-0000-0000-000000000000}"/>
          </ac:picMkLst>
        </pc:picChg>
        <pc:picChg chg="mod">
          <ac:chgData name="joele schiff" userId="48bd68b0a3b3bb63" providerId="LiveId" clId="{93A1578D-DB9A-4E45-A845-934FD39BD59F}" dt="2021-04-25T13:54:16.115" v="1317" actId="1076"/>
          <ac:picMkLst>
            <pc:docMk/>
            <pc:sldMk cId="0" sldId="268"/>
            <ac:picMk id="195" creationId="{00000000-0000-0000-0000-000000000000}"/>
          </ac:picMkLst>
        </pc:picChg>
      </pc:sldChg>
      <pc:sldChg chg="modSp del mod">
        <pc:chgData name="joele schiff" userId="48bd68b0a3b3bb63" providerId="LiveId" clId="{93A1578D-DB9A-4E45-A845-934FD39BD59F}" dt="2021-04-25T14:01:56.438" v="1363" actId="2696"/>
        <pc:sldMkLst>
          <pc:docMk/>
          <pc:sldMk cId="0" sldId="269"/>
        </pc:sldMkLst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69"/>
            <ac:spMk id="20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69"/>
            <ac:spMk id="201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7:38.876" v="1328" actId="404"/>
          <ac:spMkLst>
            <pc:docMk/>
            <pc:sldMk cId="0" sldId="269"/>
            <ac:spMk id="204" creationId="{00000000-0000-0000-0000-000000000000}"/>
          </ac:spMkLst>
        </pc:spChg>
        <pc:picChg chg="mod">
          <ac:chgData name="joele schiff" userId="48bd68b0a3b3bb63" providerId="LiveId" clId="{93A1578D-DB9A-4E45-A845-934FD39BD59F}" dt="2021-04-25T13:57:31.856" v="1324" actId="1076"/>
          <ac:picMkLst>
            <pc:docMk/>
            <pc:sldMk cId="0" sldId="269"/>
            <ac:picMk id="202" creationId="{00000000-0000-0000-0000-000000000000}"/>
          </ac:picMkLst>
        </pc:picChg>
      </pc:sldChg>
      <pc:sldChg chg="modSp del mod">
        <pc:chgData name="joele schiff" userId="48bd68b0a3b3bb63" providerId="LiveId" clId="{93A1578D-DB9A-4E45-A845-934FD39BD59F}" dt="2021-04-25T14:02:00.876" v="1364" actId="2696"/>
        <pc:sldMkLst>
          <pc:docMk/>
          <pc:sldMk cId="0" sldId="270"/>
        </pc:sldMkLst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70"/>
            <ac:spMk id="22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0:01:34.249" v="231"/>
          <ac:spMkLst>
            <pc:docMk/>
            <pc:sldMk cId="0" sldId="270"/>
            <ac:spMk id="221" creationId="{00000000-0000-0000-0000-000000000000}"/>
          </ac:spMkLst>
        </pc:spChg>
        <pc:spChg chg="mod">
          <ac:chgData name="joele schiff" userId="48bd68b0a3b3bb63" providerId="LiveId" clId="{93A1578D-DB9A-4E45-A845-934FD39BD59F}" dt="2021-04-25T13:58:41.654" v="1336" actId="1076"/>
          <ac:spMkLst>
            <pc:docMk/>
            <pc:sldMk cId="0" sldId="270"/>
            <ac:spMk id="224" creationId="{00000000-0000-0000-0000-000000000000}"/>
          </ac:spMkLst>
        </pc:spChg>
        <pc:picChg chg="mod">
          <ac:chgData name="joele schiff" userId="48bd68b0a3b3bb63" providerId="LiveId" clId="{93A1578D-DB9A-4E45-A845-934FD39BD59F}" dt="2021-04-25T13:58:16.292" v="1332" actId="1076"/>
          <ac:picMkLst>
            <pc:docMk/>
            <pc:sldMk cId="0" sldId="270"/>
            <ac:picMk id="222" creationId="{00000000-0000-0000-0000-000000000000}"/>
          </ac:picMkLst>
        </pc:picChg>
      </pc:sldChg>
      <pc:sldChg chg="addSp delSp modSp mod">
        <pc:chgData name="joele schiff" userId="48bd68b0a3b3bb63" providerId="LiveId" clId="{93A1578D-DB9A-4E45-A845-934FD39BD59F}" dt="2021-04-25T15:27:28.706" v="2406" actId="1076"/>
        <pc:sldMkLst>
          <pc:docMk/>
          <pc:sldMk cId="0" sldId="271"/>
        </pc:sldMkLst>
        <pc:spChg chg="add mod">
          <ac:chgData name="joele schiff" userId="48bd68b0a3b3bb63" providerId="LiveId" clId="{93A1578D-DB9A-4E45-A845-934FD39BD59F}" dt="2021-04-25T14:01:01.869" v="1358" actId="1076"/>
          <ac:spMkLst>
            <pc:docMk/>
            <pc:sldMk cId="0" sldId="271"/>
            <ac:spMk id="3" creationId="{CB456781-5741-4A33-90CB-D9A975BBF46C}"/>
          </ac:spMkLst>
        </pc:spChg>
        <pc:spChg chg="add mod">
          <ac:chgData name="joele schiff" userId="48bd68b0a3b3bb63" providerId="LiveId" clId="{93A1578D-DB9A-4E45-A845-934FD39BD59F}" dt="2021-04-25T14:07:26.054" v="1512" actId="20577"/>
          <ac:spMkLst>
            <pc:docMk/>
            <pc:sldMk cId="0" sldId="271"/>
            <ac:spMk id="4" creationId="{F625BFD6-21C0-4AB1-9910-44B19CC2C12B}"/>
          </ac:spMkLst>
        </pc:spChg>
        <pc:spChg chg="del">
          <ac:chgData name="joele schiff" userId="48bd68b0a3b3bb63" providerId="LiveId" clId="{93A1578D-DB9A-4E45-A845-934FD39BD59F}" dt="2021-04-25T13:59:00.522" v="1338" actId="21"/>
          <ac:spMkLst>
            <pc:docMk/>
            <pc:sldMk cId="0" sldId="271"/>
            <ac:spMk id="23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01:25.233" v="1362" actId="207"/>
          <ac:spMkLst>
            <pc:docMk/>
            <pc:sldMk cId="0" sldId="271"/>
            <ac:spMk id="231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00:57.078" v="1357" actId="1076"/>
          <ac:spMkLst>
            <pc:docMk/>
            <pc:sldMk cId="0" sldId="271"/>
            <ac:spMk id="232" creationId="{00000000-0000-0000-0000-000000000000}"/>
          </ac:spMkLst>
        </pc:spChg>
        <pc:graphicFrameChg chg="mod modGraphic">
          <ac:chgData name="joele schiff" userId="48bd68b0a3b3bb63" providerId="LiveId" clId="{93A1578D-DB9A-4E45-A845-934FD39BD59F}" dt="2021-04-25T15:27:28.706" v="2406" actId="1076"/>
          <ac:graphicFrameMkLst>
            <pc:docMk/>
            <pc:sldMk cId="0" sldId="271"/>
            <ac:graphicFrameMk id="234" creationId="{00000000-0000-0000-0000-000000000000}"/>
          </ac:graphicFrameMkLst>
        </pc:graphicFrameChg>
        <pc:picChg chg="mod">
          <ac:chgData name="joele schiff" userId="48bd68b0a3b3bb63" providerId="LiveId" clId="{93A1578D-DB9A-4E45-A845-934FD39BD59F}" dt="2021-04-25T13:58:54.317" v="1337" actId="1076"/>
          <ac:picMkLst>
            <pc:docMk/>
            <pc:sldMk cId="0" sldId="271"/>
            <ac:picMk id="233" creationId="{00000000-0000-0000-0000-000000000000}"/>
          </ac:picMkLst>
        </pc:picChg>
      </pc:sldChg>
      <pc:sldChg chg="addSp delSp modSp mod">
        <pc:chgData name="joele schiff" userId="48bd68b0a3b3bb63" providerId="LiveId" clId="{93A1578D-DB9A-4E45-A845-934FD39BD59F}" dt="2021-04-25T15:28:05.635" v="2408" actId="1076"/>
        <pc:sldMkLst>
          <pc:docMk/>
          <pc:sldMk cId="0" sldId="272"/>
        </pc:sldMkLst>
        <pc:spChg chg="add mod">
          <ac:chgData name="joele schiff" userId="48bd68b0a3b3bb63" providerId="LiveId" clId="{93A1578D-DB9A-4E45-A845-934FD39BD59F}" dt="2021-04-25T14:05:54.941" v="1423" actId="1076"/>
          <ac:spMkLst>
            <pc:docMk/>
            <pc:sldMk cId="0" sldId="272"/>
            <ac:spMk id="3" creationId="{4111F459-2D14-4C66-B935-742B1AA159DD}"/>
          </ac:spMkLst>
        </pc:spChg>
        <pc:spChg chg="add mod">
          <ac:chgData name="joele schiff" userId="48bd68b0a3b3bb63" providerId="LiveId" clId="{93A1578D-DB9A-4E45-A845-934FD39BD59F}" dt="2021-04-25T14:07:00.819" v="1468" actId="20577"/>
          <ac:spMkLst>
            <pc:docMk/>
            <pc:sldMk cId="0" sldId="272"/>
            <ac:spMk id="4" creationId="{A73F75B0-FBDB-4D21-85BF-45D10561D8DD}"/>
          </ac:spMkLst>
        </pc:spChg>
        <pc:spChg chg="del">
          <ac:chgData name="joele schiff" userId="48bd68b0a3b3bb63" providerId="LiveId" clId="{93A1578D-DB9A-4E45-A845-934FD39BD59F}" dt="2021-04-25T14:02:11.439" v="1365" actId="21"/>
          <ac:spMkLst>
            <pc:docMk/>
            <pc:sldMk cId="0" sldId="272"/>
            <ac:spMk id="239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03:05.097" v="1370" actId="207"/>
          <ac:spMkLst>
            <pc:docMk/>
            <pc:sldMk cId="0" sldId="272"/>
            <ac:spMk id="240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05:31.193" v="1407" actId="2711"/>
          <ac:spMkLst>
            <pc:docMk/>
            <pc:sldMk cId="0" sldId="272"/>
            <ac:spMk id="241" creationId="{00000000-0000-0000-0000-000000000000}"/>
          </ac:spMkLst>
        </pc:spChg>
        <pc:graphicFrameChg chg="mod modGraphic">
          <ac:chgData name="joele schiff" userId="48bd68b0a3b3bb63" providerId="LiveId" clId="{93A1578D-DB9A-4E45-A845-934FD39BD59F}" dt="2021-04-25T15:28:05.635" v="2408" actId="1076"/>
          <ac:graphicFrameMkLst>
            <pc:docMk/>
            <pc:sldMk cId="0" sldId="272"/>
            <ac:graphicFrameMk id="243" creationId="{00000000-0000-0000-0000-000000000000}"/>
          </ac:graphicFrameMkLst>
        </pc:graphicFrameChg>
      </pc:sldChg>
      <pc:sldChg chg="addSp delSp modSp mod">
        <pc:chgData name="joele schiff" userId="48bd68b0a3b3bb63" providerId="LiveId" clId="{93A1578D-DB9A-4E45-A845-934FD39BD59F}" dt="2021-04-25T14:15:59.384" v="1651" actId="20577"/>
        <pc:sldMkLst>
          <pc:docMk/>
          <pc:sldMk cId="0" sldId="273"/>
        </pc:sldMkLst>
        <pc:spChg chg="add del mod">
          <ac:chgData name="joele schiff" userId="48bd68b0a3b3bb63" providerId="LiveId" clId="{93A1578D-DB9A-4E45-A845-934FD39BD59F}" dt="2021-04-25T14:09:18.454" v="1548"/>
          <ac:spMkLst>
            <pc:docMk/>
            <pc:sldMk cId="0" sldId="273"/>
            <ac:spMk id="3" creationId="{3958DD7B-D1B5-4668-B905-C1C31E17B056}"/>
          </ac:spMkLst>
        </pc:spChg>
        <pc:spChg chg="add mod">
          <ac:chgData name="joele schiff" userId="48bd68b0a3b3bb63" providerId="LiveId" clId="{93A1578D-DB9A-4E45-A845-934FD39BD59F}" dt="2021-04-25T14:15:59.384" v="1651" actId="20577"/>
          <ac:spMkLst>
            <pc:docMk/>
            <pc:sldMk cId="0" sldId="273"/>
            <ac:spMk id="4" creationId="{F0BD9BCD-3439-4D80-88FA-C8F63474F598}"/>
          </ac:spMkLst>
        </pc:spChg>
        <pc:spChg chg="add mod">
          <ac:chgData name="joele schiff" userId="48bd68b0a3b3bb63" providerId="LiveId" clId="{93A1578D-DB9A-4E45-A845-934FD39BD59F}" dt="2021-04-25T14:09:25.786" v="1550" actId="20577"/>
          <ac:spMkLst>
            <pc:docMk/>
            <pc:sldMk cId="0" sldId="273"/>
            <ac:spMk id="9" creationId="{9854760A-119A-4AAA-AC41-7ADEC3E57995}"/>
          </ac:spMkLst>
        </pc:spChg>
        <pc:spChg chg="del mod">
          <ac:chgData name="joele schiff" userId="48bd68b0a3b3bb63" providerId="LiveId" clId="{93A1578D-DB9A-4E45-A845-934FD39BD59F}" dt="2021-04-25T14:08:45.679" v="1542" actId="21"/>
          <ac:spMkLst>
            <pc:docMk/>
            <pc:sldMk cId="0" sldId="273"/>
            <ac:spMk id="248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13:56.502" v="1594" actId="14100"/>
          <ac:spMkLst>
            <pc:docMk/>
            <pc:sldMk cId="0" sldId="273"/>
            <ac:spMk id="249" creationId="{00000000-0000-0000-0000-000000000000}"/>
          </ac:spMkLst>
        </pc:spChg>
        <pc:spChg chg="del mod">
          <ac:chgData name="joele schiff" userId="48bd68b0a3b3bb63" providerId="LiveId" clId="{93A1578D-DB9A-4E45-A845-934FD39BD59F}" dt="2021-04-25T14:09:15.722" v="1546" actId="21"/>
          <ac:spMkLst>
            <pc:docMk/>
            <pc:sldMk cId="0" sldId="273"/>
            <ac:spMk id="250" creationId="{00000000-0000-0000-0000-000000000000}"/>
          </ac:spMkLst>
        </pc:spChg>
      </pc:sldChg>
      <pc:sldChg chg="addSp delSp modSp mod">
        <pc:chgData name="joele schiff" userId="48bd68b0a3b3bb63" providerId="LiveId" clId="{93A1578D-DB9A-4E45-A845-934FD39BD59F}" dt="2021-04-25T14:17:15.369" v="1655" actId="1076"/>
        <pc:sldMkLst>
          <pc:docMk/>
          <pc:sldMk cId="0" sldId="274"/>
        </pc:sldMkLst>
        <pc:spChg chg="add mod">
          <ac:chgData name="joele schiff" userId="48bd68b0a3b3bb63" providerId="LiveId" clId="{93A1578D-DB9A-4E45-A845-934FD39BD59F}" dt="2021-04-25T14:17:15.369" v="1655" actId="1076"/>
          <ac:spMkLst>
            <pc:docMk/>
            <pc:sldMk cId="0" sldId="274"/>
            <ac:spMk id="3" creationId="{DAC9CC20-F5D2-41A9-883C-DD526E88D68C}"/>
          </ac:spMkLst>
        </pc:spChg>
        <pc:spChg chg="del mod">
          <ac:chgData name="joele schiff" userId="48bd68b0a3b3bb63" providerId="LiveId" clId="{93A1578D-DB9A-4E45-A845-934FD39BD59F}" dt="2021-04-25T14:14:58.817" v="1595" actId="21"/>
          <ac:spMkLst>
            <pc:docMk/>
            <pc:sldMk cId="0" sldId="274"/>
            <ac:spMk id="257" creationId="{00000000-0000-0000-0000-000000000000}"/>
          </ac:spMkLst>
        </pc:spChg>
        <pc:spChg chg="mod">
          <ac:chgData name="joele schiff" userId="48bd68b0a3b3bb63" providerId="LiveId" clId="{93A1578D-DB9A-4E45-A845-934FD39BD59F}" dt="2021-04-25T14:17:08.745" v="1654" actId="207"/>
          <ac:spMkLst>
            <pc:docMk/>
            <pc:sldMk cId="0" sldId="274"/>
            <ac:spMk id="258" creationId="{00000000-0000-0000-0000-000000000000}"/>
          </ac:spMkLst>
        </pc:spChg>
      </pc:sldChg>
      <pc:sldChg chg="addSp delSp modSp mod">
        <pc:chgData name="joele schiff" userId="48bd68b0a3b3bb63" providerId="LiveId" clId="{93A1578D-DB9A-4E45-A845-934FD39BD59F}" dt="2021-04-25T15:02:03.649" v="2269" actId="790"/>
        <pc:sldMkLst>
          <pc:docMk/>
          <pc:sldMk cId="0" sldId="275"/>
        </pc:sldMkLst>
        <pc:spChg chg="add mod">
          <ac:chgData name="joele schiff" userId="48bd68b0a3b3bb63" providerId="LiveId" clId="{93A1578D-DB9A-4E45-A845-934FD39BD59F}" dt="2021-04-25T14:19:54.133" v="1702" actId="207"/>
          <ac:spMkLst>
            <pc:docMk/>
            <pc:sldMk cId="0" sldId="275"/>
            <ac:spMk id="2" creationId="{22FF4ADF-E799-476F-A906-5A41B45C568E}"/>
          </ac:spMkLst>
        </pc:spChg>
        <pc:spChg chg="add mod">
          <ac:chgData name="joele schiff" userId="48bd68b0a3b3bb63" providerId="LiveId" clId="{93A1578D-DB9A-4E45-A845-934FD39BD59F}" dt="2021-04-25T14:27:14.722" v="1916"/>
          <ac:spMkLst>
            <pc:docMk/>
            <pc:sldMk cId="0" sldId="275"/>
            <ac:spMk id="3" creationId="{45D3FA99-4EF1-464A-9EB9-4267AF5FD179}"/>
          </ac:spMkLst>
        </pc:spChg>
        <pc:spChg chg="del mod">
          <ac:chgData name="joele schiff" userId="48bd68b0a3b3bb63" providerId="LiveId" clId="{93A1578D-DB9A-4E45-A845-934FD39BD59F}" dt="2021-04-25T14:17:29.030" v="1657" actId="21"/>
          <ac:spMkLst>
            <pc:docMk/>
            <pc:sldMk cId="0" sldId="275"/>
            <ac:spMk id="265" creationId="{00000000-0000-0000-0000-000000000000}"/>
          </ac:spMkLst>
        </pc:spChg>
        <pc:spChg chg="mod">
          <ac:chgData name="joele schiff" userId="48bd68b0a3b3bb63" providerId="LiveId" clId="{93A1578D-DB9A-4E45-A845-934FD39BD59F}" dt="2021-04-25T15:01:17.457" v="2264" actId="1076"/>
          <ac:spMkLst>
            <pc:docMk/>
            <pc:sldMk cId="0" sldId="275"/>
            <ac:spMk id="266" creationId="{00000000-0000-0000-0000-000000000000}"/>
          </ac:spMkLst>
        </pc:spChg>
        <pc:spChg chg="mod">
          <ac:chgData name="joele schiff" userId="48bd68b0a3b3bb63" providerId="LiveId" clId="{93A1578D-DB9A-4E45-A845-934FD39BD59F}" dt="2021-04-25T15:02:03.649" v="2269" actId="790"/>
          <ac:spMkLst>
            <pc:docMk/>
            <pc:sldMk cId="0" sldId="275"/>
            <ac:spMk id="267" creationId="{00000000-0000-0000-0000-000000000000}"/>
          </ac:spMkLst>
        </pc:spChg>
      </pc:sldChg>
      <pc:sldChg chg="addSp delSp modSp del mod">
        <pc:chgData name="joele schiff" userId="48bd68b0a3b3bb63" providerId="LiveId" clId="{93A1578D-DB9A-4E45-A845-934FD39BD59F}" dt="2021-04-25T15:01:07.016" v="2263" actId="2696"/>
        <pc:sldMkLst>
          <pc:docMk/>
          <pc:sldMk cId="0" sldId="276"/>
        </pc:sldMkLst>
        <pc:spChg chg="add mod">
          <ac:chgData name="joele schiff" userId="48bd68b0a3b3bb63" providerId="LiveId" clId="{93A1578D-DB9A-4E45-A845-934FD39BD59F}" dt="2021-04-25T10:50:16.633" v="848" actId="21"/>
          <ac:spMkLst>
            <pc:docMk/>
            <pc:sldMk cId="0" sldId="276"/>
            <ac:spMk id="3" creationId="{9D9DF80F-7A43-43C3-88B2-EA7EEE5B5207}"/>
          </ac:spMkLst>
        </pc:spChg>
        <pc:spChg chg="del mod">
          <ac:chgData name="joele schiff" userId="48bd68b0a3b3bb63" providerId="LiveId" clId="{93A1578D-DB9A-4E45-A845-934FD39BD59F}" dt="2021-04-25T10:50:16.633" v="848" actId="21"/>
          <ac:spMkLst>
            <pc:docMk/>
            <pc:sldMk cId="0" sldId="276"/>
            <ac:spMk id="272" creationId="{00000000-0000-0000-0000-000000000000}"/>
          </ac:spMkLst>
        </pc:spChg>
      </pc:sldChg>
      <pc:sldChg chg="addSp delSp modSp new mod setBg setClrOvrMap">
        <pc:chgData name="joele schiff" userId="48bd68b0a3b3bb63" providerId="LiveId" clId="{93A1578D-DB9A-4E45-A845-934FD39BD59F}" dt="2021-04-25T13:12:29.071" v="851" actId="2711"/>
        <pc:sldMkLst>
          <pc:docMk/>
          <pc:sldMk cId="806912393" sldId="277"/>
        </pc:sldMkLst>
        <pc:spChg chg="mod ord">
          <ac:chgData name="joele schiff" userId="48bd68b0a3b3bb63" providerId="LiveId" clId="{93A1578D-DB9A-4E45-A845-934FD39BD59F}" dt="2021-04-25T13:12:29.071" v="851" actId="2711"/>
          <ac:spMkLst>
            <pc:docMk/>
            <pc:sldMk cId="806912393" sldId="277"/>
            <ac:spMk id="2" creationId="{38AB28FB-41D3-4EDB-A4CC-63618C75C57E}"/>
          </ac:spMkLst>
        </pc:spChg>
        <pc:spChg chg="del mod ord">
          <ac:chgData name="joele schiff" userId="48bd68b0a3b3bb63" providerId="LiveId" clId="{93A1578D-DB9A-4E45-A845-934FD39BD59F}" dt="2021-04-25T10:03:39.795" v="240" actId="21"/>
          <ac:spMkLst>
            <pc:docMk/>
            <pc:sldMk cId="806912393" sldId="277"/>
            <ac:spMk id="3" creationId="{B0F70B51-F1BC-4DFE-AB9A-AEEF9406C285}"/>
          </ac:spMkLst>
        </pc:spChg>
        <pc:spChg chg="add mod">
          <ac:chgData name="joele schiff" userId="48bd68b0a3b3bb63" providerId="LiveId" clId="{93A1578D-DB9A-4E45-A845-934FD39BD59F}" dt="2021-04-25T10:03:15.338" v="237" actId="26606"/>
          <ac:spMkLst>
            <pc:docMk/>
            <pc:sldMk cId="806912393" sldId="277"/>
            <ac:spMk id="6" creationId="{4A7B9B19-39A8-4041-B069-F3D0F8030AAF}"/>
          </ac:spMkLst>
        </pc:spChg>
        <pc:spChg chg="add del mod">
          <ac:chgData name="joele schiff" userId="48bd68b0a3b3bb63" providerId="LiveId" clId="{93A1578D-DB9A-4E45-A845-934FD39BD59F}" dt="2021-04-25T10:03:52.071" v="241" actId="21"/>
          <ac:spMkLst>
            <pc:docMk/>
            <pc:sldMk cId="806912393" sldId="277"/>
            <ac:spMk id="8" creationId="{7805A95E-C1E4-4273-8112-A56F61D9117B}"/>
          </ac:spMkLst>
        </pc:spChg>
        <pc:spChg chg="add del">
          <ac:chgData name="joele schiff" userId="48bd68b0a3b3bb63" providerId="LiveId" clId="{93A1578D-DB9A-4E45-A845-934FD39BD59F}" dt="2021-04-25T10:03:09.586" v="234" actId="26606"/>
          <ac:spMkLst>
            <pc:docMk/>
            <pc:sldMk cId="806912393" sldId="277"/>
            <ac:spMk id="11" creationId="{17CDB40A-75BB-4498-A20B-59C3984A3A94}"/>
          </ac:spMkLst>
        </pc:spChg>
        <pc:spChg chg="add del">
          <ac:chgData name="joele schiff" userId="48bd68b0a3b3bb63" providerId="LiveId" clId="{93A1578D-DB9A-4E45-A845-934FD39BD59F}" dt="2021-04-25T10:03:15.286" v="236" actId="26606"/>
          <ac:spMkLst>
            <pc:docMk/>
            <pc:sldMk cId="806912393" sldId="277"/>
            <ac:spMk id="13" creationId="{D84C2E9E-0B5D-4B5F-9A1F-70EBDCE39034}"/>
          </ac:spMkLst>
        </pc:spChg>
        <pc:spChg chg="add del">
          <ac:chgData name="joele schiff" userId="48bd68b0a3b3bb63" providerId="LiveId" clId="{93A1578D-DB9A-4E45-A845-934FD39BD59F}" dt="2021-04-25T10:03:15.286" v="236" actId="26606"/>
          <ac:spMkLst>
            <pc:docMk/>
            <pc:sldMk cId="806912393" sldId="277"/>
            <ac:spMk id="14" creationId="{FB5B0058-AF13-4859-B429-4EDDE2A26F7F}"/>
          </ac:spMkLst>
        </pc:spChg>
        <pc:spChg chg="add del mod">
          <ac:chgData name="joele schiff" userId="48bd68b0a3b3bb63" providerId="LiveId" clId="{93A1578D-DB9A-4E45-A845-934FD39BD59F}" dt="2021-04-25T10:04:01.608" v="244" actId="21"/>
          <ac:spMkLst>
            <pc:docMk/>
            <pc:sldMk cId="806912393" sldId="277"/>
            <ac:spMk id="15" creationId="{2C513C84-D856-4D8F-8DA7-567EF6C491EA}"/>
          </ac:spMkLst>
        </pc:spChg>
        <pc:spChg chg="add">
          <ac:chgData name="joele schiff" userId="48bd68b0a3b3bb63" providerId="LiveId" clId="{93A1578D-DB9A-4E45-A845-934FD39BD59F}" dt="2021-04-25T10:03:15.338" v="237" actId="26606"/>
          <ac:spMkLst>
            <pc:docMk/>
            <pc:sldMk cId="806912393" sldId="277"/>
            <ac:spMk id="16" creationId="{71B2258F-86CA-4D4D-8270-BC05FCDEBFB3}"/>
          </ac:spMkLst>
        </pc:spChg>
        <pc:spChg chg="add del mod">
          <ac:chgData name="joele schiff" userId="48bd68b0a3b3bb63" providerId="LiveId" clId="{93A1578D-DB9A-4E45-A845-934FD39BD59F}" dt="2021-04-25T10:04:07.669" v="247"/>
          <ac:spMkLst>
            <pc:docMk/>
            <pc:sldMk cId="806912393" sldId="277"/>
            <ac:spMk id="17" creationId="{4A171742-D696-410C-AF26-51FB147EA65A}"/>
          </ac:spMkLst>
        </pc:spChg>
        <pc:picChg chg="add mod ord">
          <ac:chgData name="joele schiff" userId="48bd68b0a3b3bb63" providerId="LiveId" clId="{93A1578D-DB9A-4E45-A845-934FD39BD59F}" dt="2021-04-25T10:03:26.415" v="239" actId="1076"/>
          <ac:picMkLst>
            <pc:docMk/>
            <pc:sldMk cId="806912393" sldId="277"/>
            <ac:picMk id="5" creationId="{5924A5B8-2B04-4BB3-B14E-1A0AC58CEA21}"/>
          </ac:picMkLst>
        </pc:picChg>
      </pc:sldChg>
      <pc:sldChg chg="modSp add mod">
        <pc:chgData name="joele schiff" userId="48bd68b0a3b3bb63" providerId="LiveId" clId="{93A1578D-DB9A-4E45-A845-934FD39BD59F}" dt="2021-04-25T15:01:02.871" v="2262" actId="1076"/>
        <pc:sldMkLst>
          <pc:docMk/>
          <pc:sldMk cId="1175639971" sldId="278"/>
        </pc:sldMkLst>
        <pc:spChg chg="mod">
          <ac:chgData name="joele schiff" userId="48bd68b0a3b3bb63" providerId="LiveId" clId="{93A1578D-DB9A-4E45-A845-934FD39BD59F}" dt="2021-04-25T15:00:57.749" v="2261" actId="20577"/>
          <ac:spMkLst>
            <pc:docMk/>
            <pc:sldMk cId="1175639971" sldId="278"/>
            <ac:spMk id="3" creationId="{45D3FA99-4EF1-464A-9EB9-4267AF5FD179}"/>
          </ac:spMkLst>
        </pc:spChg>
        <pc:spChg chg="mod">
          <ac:chgData name="joele schiff" userId="48bd68b0a3b3bb63" providerId="LiveId" clId="{93A1578D-DB9A-4E45-A845-934FD39BD59F}" dt="2021-04-25T15:01:02.871" v="2262" actId="1076"/>
          <ac:spMkLst>
            <pc:docMk/>
            <pc:sldMk cId="1175639971" sldId="278"/>
            <ac:spMk id="266" creationId="{00000000-0000-0000-0000-000000000000}"/>
          </ac:spMkLst>
        </pc:spChg>
        <pc:spChg chg="mod">
          <ac:chgData name="joele schiff" userId="48bd68b0a3b3bb63" providerId="LiveId" clId="{93A1578D-DB9A-4E45-A845-934FD39BD59F}" dt="2021-04-25T15:00:19.496" v="2193" actId="20577"/>
          <ac:spMkLst>
            <pc:docMk/>
            <pc:sldMk cId="1175639971" sldId="278"/>
            <ac:spMk id="267" creationId="{00000000-0000-0000-0000-000000000000}"/>
          </ac:spMkLst>
        </pc:spChg>
      </pc:sldChg>
      <pc:sldChg chg="addSp delSp modSp new mod">
        <pc:chgData name="joele schiff" userId="48bd68b0a3b3bb63" providerId="LiveId" clId="{93A1578D-DB9A-4E45-A845-934FD39BD59F}" dt="2021-04-25T15:48:20.678" v="2743" actId="1076"/>
        <pc:sldMkLst>
          <pc:docMk/>
          <pc:sldMk cId="4165077047" sldId="279"/>
        </pc:sldMkLst>
        <pc:spChg chg="del">
          <ac:chgData name="joele schiff" userId="48bd68b0a3b3bb63" providerId="LiveId" clId="{93A1578D-DB9A-4E45-A845-934FD39BD59F}" dt="2021-04-25T15:07:03.465" v="2271" actId="21"/>
          <ac:spMkLst>
            <pc:docMk/>
            <pc:sldMk cId="4165077047" sldId="279"/>
            <ac:spMk id="2" creationId="{17475B53-8860-4886-AF3A-87AAEE9050D7}"/>
          </ac:spMkLst>
        </pc:spChg>
        <pc:spChg chg="del mod">
          <ac:chgData name="joele schiff" userId="48bd68b0a3b3bb63" providerId="LiveId" clId="{93A1578D-DB9A-4E45-A845-934FD39BD59F}" dt="2021-04-25T15:07:11.601" v="2273" actId="21"/>
          <ac:spMkLst>
            <pc:docMk/>
            <pc:sldMk cId="4165077047" sldId="279"/>
            <ac:spMk id="3" creationId="{B17EBBEE-1283-4A13-BC23-244409219FCB}"/>
          </ac:spMkLst>
        </pc:spChg>
        <pc:spChg chg="add del mod">
          <ac:chgData name="joele schiff" userId="48bd68b0a3b3bb63" providerId="LiveId" clId="{93A1578D-DB9A-4E45-A845-934FD39BD59F}" dt="2021-04-25T15:09:24.911" v="2316" actId="21"/>
          <ac:spMkLst>
            <pc:docMk/>
            <pc:sldMk cId="4165077047" sldId="279"/>
            <ac:spMk id="4" creationId="{5D4F0F41-208A-44B7-867F-0BF93272B937}"/>
          </ac:spMkLst>
        </pc:spChg>
        <pc:spChg chg="add del mod">
          <ac:chgData name="joele schiff" userId="48bd68b0a3b3bb63" providerId="LiveId" clId="{93A1578D-DB9A-4E45-A845-934FD39BD59F}" dt="2021-04-25T15:08:43.203" v="2307" actId="21"/>
          <ac:spMkLst>
            <pc:docMk/>
            <pc:sldMk cId="4165077047" sldId="279"/>
            <ac:spMk id="5" creationId="{28A4CBF7-043C-4ABF-B130-106414F81367}"/>
          </ac:spMkLst>
        </pc:spChg>
        <pc:spChg chg="add mod">
          <ac:chgData name="joele schiff" userId="48bd68b0a3b3bb63" providerId="LiveId" clId="{93A1578D-DB9A-4E45-A845-934FD39BD59F}" dt="2021-04-25T15:08:18.731" v="2304" actId="20577"/>
          <ac:spMkLst>
            <pc:docMk/>
            <pc:sldMk cId="4165077047" sldId="279"/>
            <ac:spMk id="6" creationId="{7D9EAC16-2978-4268-B706-962142C22432}"/>
          </ac:spMkLst>
        </pc:spChg>
        <pc:spChg chg="add mod ord">
          <ac:chgData name="joele schiff" userId="48bd68b0a3b3bb63" providerId="LiveId" clId="{93A1578D-DB9A-4E45-A845-934FD39BD59F}" dt="2021-04-25T15:09:18.123" v="2315" actId="1076"/>
          <ac:spMkLst>
            <pc:docMk/>
            <pc:sldMk cId="4165077047" sldId="279"/>
            <ac:spMk id="7" creationId="{14F01A0F-287C-4E72-AA03-E5BFA8864849}"/>
          </ac:spMkLst>
        </pc:spChg>
        <pc:spChg chg="add mod">
          <ac:chgData name="joele schiff" userId="48bd68b0a3b3bb63" providerId="LiveId" clId="{93A1578D-DB9A-4E45-A845-934FD39BD59F}" dt="2021-04-25T15:45:47.462" v="2736" actId="404"/>
          <ac:spMkLst>
            <pc:docMk/>
            <pc:sldMk cId="4165077047" sldId="279"/>
            <ac:spMk id="8" creationId="{4F0CBD6A-3E2D-4DAE-87EA-C595BCE52E8D}"/>
          </ac:spMkLst>
        </pc:spChg>
        <pc:spChg chg="add mod">
          <ac:chgData name="joele schiff" userId="48bd68b0a3b3bb63" providerId="LiveId" clId="{93A1578D-DB9A-4E45-A845-934FD39BD59F}" dt="2021-04-25T15:45:52.027" v="2738" actId="403"/>
          <ac:spMkLst>
            <pc:docMk/>
            <pc:sldMk cId="4165077047" sldId="279"/>
            <ac:spMk id="9" creationId="{A2144CCC-33E2-4080-9B67-CD62F0CC8F27}"/>
          </ac:spMkLst>
        </pc:spChg>
        <pc:spChg chg="add del mod">
          <ac:chgData name="joele schiff" userId="48bd68b0a3b3bb63" providerId="LiveId" clId="{93A1578D-DB9A-4E45-A845-934FD39BD59F}" dt="2021-04-25T15:47:52.068" v="2742" actId="21"/>
          <ac:spMkLst>
            <pc:docMk/>
            <pc:sldMk cId="4165077047" sldId="279"/>
            <ac:spMk id="12" creationId="{BC70F47B-77CB-407C-8946-E4DDEF213F50}"/>
          </ac:spMkLst>
        </pc:spChg>
        <pc:picChg chg="add mod">
          <ac:chgData name="joele schiff" userId="48bd68b0a3b3bb63" providerId="LiveId" clId="{93A1578D-DB9A-4E45-A845-934FD39BD59F}" dt="2021-04-25T15:48:20.678" v="2743" actId="1076"/>
          <ac:picMkLst>
            <pc:docMk/>
            <pc:sldMk cId="4165077047" sldId="279"/>
            <ac:picMk id="11" creationId="{17666820-D8F6-4083-A50D-6E817DD7F9E4}"/>
          </ac:picMkLst>
        </pc:picChg>
      </pc:sldChg>
      <pc:sldChg chg="modSp add mod">
        <pc:chgData name="joele schiff" userId="48bd68b0a3b3bb63" providerId="LiveId" clId="{93A1578D-DB9A-4E45-A845-934FD39BD59F}" dt="2021-04-25T15:53:12.043" v="2982" actId="20577"/>
        <pc:sldMkLst>
          <pc:docMk/>
          <pc:sldMk cId="1362336045" sldId="280"/>
        </pc:sldMkLst>
        <pc:spChg chg="mod">
          <ac:chgData name="joele schiff" userId="48bd68b0a3b3bb63" providerId="LiveId" clId="{93A1578D-DB9A-4E45-A845-934FD39BD59F}" dt="2021-04-25T15:49:27.180" v="2748" actId="20577"/>
          <ac:spMkLst>
            <pc:docMk/>
            <pc:sldMk cId="1362336045" sldId="280"/>
            <ac:spMk id="6" creationId="{7D9EAC16-2978-4268-B706-962142C22432}"/>
          </ac:spMkLst>
        </pc:spChg>
        <pc:spChg chg="mod">
          <ac:chgData name="joele schiff" userId="48bd68b0a3b3bb63" providerId="LiveId" clId="{93A1578D-DB9A-4E45-A845-934FD39BD59F}" dt="2021-04-25T15:53:12.043" v="2982" actId="20577"/>
          <ac:spMkLst>
            <pc:docMk/>
            <pc:sldMk cId="1362336045" sldId="280"/>
            <ac:spMk id="8" creationId="{4F0CBD6A-3E2D-4DAE-87EA-C595BCE52E8D}"/>
          </ac:spMkLst>
        </pc:spChg>
        <pc:spChg chg="mod">
          <ac:chgData name="joele schiff" userId="48bd68b0a3b3bb63" providerId="LiveId" clId="{93A1578D-DB9A-4E45-A845-934FD39BD59F}" dt="2021-04-25T15:50:07.621" v="2883" actId="20577"/>
          <ac:spMkLst>
            <pc:docMk/>
            <pc:sldMk cId="1362336045" sldId="280"/>
            <ac:spMk id="9" creationId="{A2144CCC-33E2-4080-9B67-CD62F0CC8F27}"/>
          </ac:spMkLst>
        </pc:spChg>
      </pc:sldChg>
      <pc:sldMasterChg chg="setBg modSldLayout">
        <pc:chgData name="joele schiff" userId="48bd68b0a3b3bb63" providerId="LiveId" clId="{93A1578D-DB9A-4E45-A845-934FD39BD59F}" dt="2021-04-25T10:39:31.853" v="701"/>
        <pc:sldMasterMkLst>
          <pc:docMk/>
          <pc:sldMasterMk cId="2926056878" sldId="2147483660"/>
        </pc:sldMasterMkLst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3236548506" sldId="2147483661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3317661372" sldId="2147483662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2913293747" sldId="2147483663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802474250" sldId="2147483664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3739364979" sldId="2147483665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2587261415" sldId="2147483666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4236471922" sldId="2147483667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2728092422" sldId="2147483668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1512240433" sldId="2147483669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2526166500" sldId="2147483670"/>
          </pc:sldLayoutMkLst>
        </pc:sldLayoutChg>
        <pc:sldLayoutChg chg="setBg">
          <pc:chgData name="joele schiff" userId="48bd68b0a3b3bb63" providerId="LiveId" clId="{93A1578D-DB9A-4E45-A845-934FD39BD59F}" dt="2021-04-25T10:39:31.853" v="701"/>
          <pc:sldLayoutMkLst>
            <pc:docMk/>
            <pc:sldMasterMk cId="2926056878" sldId="2147483660"/>
            <pc:sldLayoutMk cId="87500370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2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8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78507-AA5C-4506-A776-ABEAF4A79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2B1D37-3F2C-4BF8-BC70-90663DFA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7DA30E-4004-457C-B620-C810B3EB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E0C57-FC10-4F72-B87F-7F45F467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82837F-CC26-44A1-AE8F-B2ECF337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54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55C86-4881-4567-B431-2BDDCD19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179C77-93BA-4DD9-BC6C-20C017FFF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42E792-A113-46C7-AD87-46816973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C7B9D3-D12E-4B15-8DCE-6F914346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7357F9-F551-4C01-8AA1-F1FCA2E9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16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09DB7F-D22F-4C59-BAEB-1B2B6CB8E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F81148-0680-48DA-8FD2-F57F132E4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49C5E7-9FCD-4354-B4A8-D8D976B1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180431-0483-47DE-9A81-40633726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A77DFE-F428-44A9-A268-97B034BC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00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464DB-DFD9-4820-848D-DBE635B0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249125-6221-4CE6-94F6-EB8599CA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B0F527-CB70-47AA-86CF-A2946EFC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ECF71-8A7A-4707-ADE5-E0F6FB8B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8D7BCC-C9D2-4C82-9FDE-7E474FE5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6066A-9E9B-4A47-9ABF-15A45266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BC20ED-B6D6-4FCC-8A73-3C4ED0EF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A98485-D2D2-487A-A080-E2488EB4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BA3B78-665C-41C7-A89A-AD3681FE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2E0FA-B75E-4F2B-9C45-FC0C4D41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29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38387-8B1A-4026-9DAF-FAD6ACED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FDC9C5-4123-4ECD-8C41-FA67B97D3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D6808D-3AC3-4A32-BF64-314602D7A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F6E3AE-BEFB-401B-8DFE-F46A8B3D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2390AA-D781-40CD-9361-88A2D0B9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33ADAC-3B6B-40C1-9D6A-ED6BCB3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4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82CDA-5C33-4894-A759-FB245009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F46EB0-EB8A-42C1-A74A-A8D0B4FC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7DA532-B473-40FA-AC74-E990E0789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A1F044-FA3F-45CF-8885-C8222E30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927E13-BE6F-403F-BD50-37881E318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7F71DEC-EFCA-4838-8FD7-D47F1856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3B6953-D313-460E-A802-645E6129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59022D-B673-4534-B9BC-3340828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3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BFC0B-221E-4D8C-83F8-75A92272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750ABB-5EA3-4F3F-9C69-5F25458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544F42-B9FC-435D-8909-0413859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04D9FF-F9C4-4B03-B650-A01DD951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26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AA5E77-1AF0-48B2-AD1B-0E6FBE13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9AAD12-6A1E-4FA5-AA72-885EF9F2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6E475A-8209-4536-9898-57A8B5AD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7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E2885-200D-4ABA-BCFB-8565FC29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4A944-34E3-47E3-A4F1-4F8FCC57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F03AFD-8352-4259-83FD-6EFBC3DEB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D76456-6A7A-4009-890F-1659CE8C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AC869A-C64F-448A-8B8E-D12B8DC5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796969-4E3B-443C-ABA5-3F42CC40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09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9F233-18B9-4CB3-BD68-DDA8B607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195888-78B9-4394-9A23-BC563F03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5A63F3-850D-4568-86F2-8B909EB5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46A43C-5BFC-4DF0-9ABC-FFD8CCE5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D6053-F3D1-47D1-A25A-324556EB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9E234C-2842-403F-8D39-B9B0838A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2404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thecollaboratory.wikidot.com/fall-2015-sociology-ii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73D644-ECD9-48F5-A457-90DA681D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9642F9-4576-4C41-8D07-56A65493B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22464-5CF0-42E7-B373-088402ABE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2477D-162D-42DC-97F2-50D591A8C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84A08-50B8-48AD-B1FF-0C2050822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0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euspert.com/healthcare-job-market-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ethics.com/healthcar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ethics.com/healthcar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24A5B8-2B04-4BB3-B14E-1A0AC58C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AB28FB-41D3-4EDB-A4CC-63618C75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67316"/>
            <a:ext cx="9498635" cy="2492477"/>
          </a:xfrm>
          <a:solidFill>
            <a:schemeClr val="tx1">
              <a:alpha val="75000"/>
            </a:schemeClr>
          </a:solidFill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it-IT" sz="6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HEALTHCARE</a:t>
            </a:r>
            <a:br>
              <a:rPr lang="it-IT" sz="6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</a:t>
            </a:r>
            <a:r>
              <a:rPr lang="en-GB" sz="28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GROUP, FRIULI-VENEZIA-GIULIA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ERMA KOCI, GINEVRA MOSETTI, JOELE SCHIFF, ADELE TONELLI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7B9B19-39A8-4041-B069-F3D0F8030AAF}"/>
              </a:ext>
            </a:extLst>
          </p:cNvPr>
          <p:cNvSpPr txBox="1"/>
          <p:nvPr/>
        </p:nvSpPr>
        <p:spPr>
          <a:xfrm>
            <a:off x="9498635" y="6657945"/>
            <a:ext cx="26933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news.euspert.com/healthcare-job-market-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1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COVID-19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1083212" y="617618"/>
            <a:ext cx="10154265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7218" y="4767757"/>
            <a:ext cx="3403600" cy="191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p11"/>
          <p:cNvSpPr txBox="1"/>
          <p:nvPr/>
        </p:nvSpPr>
        <p:spPr>
          <a:xfrm>
            <a:off x="1538679" y="843803"/>
            <a:ext cx="38828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CHE COS'È</a:t>
            </a:r>
            <a:endParaRPr sz="3600" dirty="0">
              <a:solidFill>
                <a:srgbClr val="03213F"/>
              </a:solidFill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4926312" y="5700325"/>
            <a:ext cx="440855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*dati raccolti nel primo trimestre del 2021</a:t>
            </a:r>
            <a:endParaRPr dirty="0">
              <a:solidFill>
                <a:srgbClr val="03213F"/>
              </a:solidFill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538679" y="1613204"/>
            <a:ext cx="70338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COVID-19 è una malattia respiratoria infettiva causata dal virus chiamato SARS-Cov-2.</a:t>
            </a:r>
            <a:endParaRPr sz="2200" dirty="0">
              <a:solidFill>
                <a:srgbClr val="0321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80%* recupera senza cure speciali 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15%* viene ricoverato 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2,5%* riceve trattamenti speciali 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2,5%* muore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I bambini sembrano reagire meglio alla malattia, in quanto i sintomi sono generalmente più lievi, ma non vi sono ancora prove sufficienti.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/>
        </p:nvSpPr>
        <p:spPr>
          <a:xfrm>
            <a:off x="956602" y="617618"/>
            <a:ext cx="10294942" cy="5498766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80" name="Google Shape;180;p12"/>
          <p:cNvGraphicFramePr/>
          <p:nvPr/>
        </p:nvGraphicFramePr>
        <p:xfrm>
          <a:off x="5287617" y="3104197"/>
          <a:ext cx="2981750" cy="365770"/>
        </p:xfrm>
        <a:graphic>
          <a:graphicData uri="http://schemas.openxmlformats.org/drawingml/2006/table">
            <a:tbl>
              <a:tblPr>
                <a:noFill/>
                <a:tableStyleId>{3BC8C054-4C81-4D53-850E-DFC219174ED5}</a:tableStyleId>
              </a:tblPr>
              <a:tblGrid>
                <a:gridCol w="14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6485" y="389784"/>
            <a:ext cx="8308913" cy="2977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1434904" y="1878392"/>
            <a:ext cx="225286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CASES:</a:t>
            </a:r>
            <a:endParaRPr lang="it-IT" sz="2200" b="1" dirty="0">
              <a:solidFill>
                <a:srgbClr val="03213F"/>
              </a:solidFill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1346642" y="4652596"/>
            <a:ext cx="13121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DEATHS:</a:t>
            </a:r>
            <a:endParaRPr lang="en-GB" sz="2200" b="1" dirty="0">
              <a:solidFill>
                <a:srgbClr val="03213F"/>
              </a:solidFill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632" y="3594835"/>
            <a:ext cx="8308912" cy="297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/>
        </p:nvSpPr>
        <p:spPr>
          <a:xfrm>
            <a:off x="1150374" y="617618"/>
            <a:ext cx="10087103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5287617" y="3104197"/>
          <a:ext cx="2981750" cy="365770"/>
        </p:xfrm>
        <a:graphic>
          <a:graphicData uri="http://schemas.openxmlformats.org/drawingml/2006/table">
            <a:tbl>
              <a:tblPr>
                <a:noFill/>
                <a:tableStyleId>{3BC8C054-4C81-4D53-850E-DFC219174ED5}</a:tableStyleId>
              </a:tblPr>
              <a:tblGrid>
                <a:gridCol w="14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7097" y="303818"/>
            <a:ext cx="7772400" cy="312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1910199" y="2205989"/>
            <a:ext cx="22528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CASI:</a:t>
            </a:r>
            <a:endParaRPr lang="it-IT" sz="2400" dirty="0">
              <a:solidFill>
                <a:srgbClr val="03213F"/>
              </a:solidFill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1751423" y="4496077"/>
            <a:ext cx="12059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MORTI:</a:t>
            </a:r>
            <a:endParaRPr lang="it-IT" sz="2400" dirty="0">
              <a:solidFill>
                <a:srgbClr val="03213F"/>
              </a:solidFill>
            </a:endParaRPr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7097" y="3604978"/>
            <a:ext cx="7772400" cy="300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/>
        </p:nvSpPr>
        <p:spPr>
          <a:xfrm>
            <a:off x="1091382" y="617618"/>
            <a:ext cx="10146096" cy="579725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1556859" y="1564231"/>
            <a:ext cx="675860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Vaccines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available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: Pfizer, </a:t>
            </a: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Biontech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, Moderna and Astra </a:t>
            </a: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Zeneca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 dirty="0">
              <a:solidFill>
                <a:srgbClr val="03213F"/>
              </a:solidFill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endParaRPr sz="2200" dirty="0">
              <a:solidFill>
                <a:srgbClr val="0321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vaccination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centres: Udine, Monfalcone, Pordenone, Latisana, Tolmezzo and </a:t>
            </a:r>
            <a:r>
              <a:rPr lang="it-IT" sz="2200" dirty="0" err="1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Cattinara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in Trieste.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175" y="4438089"/>
            <a:ext cx="3424174" cy="24199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34" name="Google Shape;234;p16"/>
          <p:cNvGraphicFramePr/>
          <p:nvPr>
            <p:extLst>
              <p:ext uri="{D42A27DB-BD31-4B8C-83A1-F6EECF244321}">
                <p14:modId xmlns:p14="http://schemas.microsoft.com/office/powerpoint/2010/main" val="2948373269"/>
              </p:ext>
            </p:extLst>
          </p:nvPr>
        </p:nvGraphicFramePr>
        <p:xfrm>
          <a:off x="4936163" y="3873851"/>
          <a:ext cx="4762675" cy="18784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7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 err="1"/>
                        <a:t>Doses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delivered</a:t>
                      </a:r>
                      <a:r>
                        <a:rPr lang="it-IT" sz="1800" baseline="0" dirty="0"/>
                        <a:t>*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/>
                        <a:t>Total </a:t>
                      </a:r>
                      <a:r>
                        <a:rPr lang="it-IT" sz="1800" dirty="0" err="1"/>
                        <a:t>vaccinations</a:t>
                      </a:r>
                      <a:r>
                        <a:rPr lang="it-IT" sz="1800" dirty="0"/>
                        <a:t>*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it-IT" sz="1800" b="1"/>
                        <a:t>Friuli Venezia Giulia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345.655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261.200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dirty="0" err="1"/>
                        <a:t>Italy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15.568.730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11.738.824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CB456781-5741-4A33-90CB-D9A975BB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76" y="458317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3213F"/>
                </a:solidFill>
                <a:latin typeface="+mn-lt"/>
              </a:rPr>
              <a:t>VACCINES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25BFD6-21C0-4AB1-9910-44B19CC2C12B}"/>
              </a:ext>
            </a:extLst>
          </p:cNvPr>
          <p:cNvSpPr txBox="1"/>
          <p:nvPr/>
        </p:nvSpPr>
        <p:spPr>
          <a:xfrm>
            <a:off x="4114016" y="5978769"/>
            <a:ext cx="467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*Data </a:t>
            </a:r>
            <a:r>
              <a:rPr lang="it-IT" dirty="0" err="1"/>
              <a:t>referring</a:t>
            </a:r>
            <a:r>
              <a:rPr lang="it-IT" dirty="0"/>
              <a:t> to March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838200" y="617618"/>
            <a:ext cx="10399277" cy="57972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1157727" y="1758726"/>
            <a:ext cx="6758608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Vaccini disponibili: Pfizer, </a:t>
            </a:r>
            <a:r>
              <a:rPr lang="it-IT" sz="2200" dirty="0" err="1">
                <a:solidFill>
                  <a:srgbClr val="03213F"/>
                </a:solidFill>
                <a:ea typeface="Corbel"/>
                <a:cs typeface="Corbel"/>
                <a:sym typeface="Corbel"/>
              </a:rPr>
              <a:t>Biontech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Moderna and Astra </a:t>
            </a:r>
            <a:r>
              <a:rPr lang="it-IT" sz="2200" dirty="0" err="1">
                <a:solidFill>
                  <a:srgbClr val="03213F"/>
                </a:solidFill>
                <a:ea typeface="Corbel"/>
                <a:cs typeface="Corbel"/>
                <a:sym typeface="Corbel"/>
              </a:rPr>
              <a:t>Zeneca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.</a:t>
            </a:r>
            <a:endParaRPr sz="2200" dirty="0">
              <a:solidFill>
                <a:srgbClr val="03213F"/>
              </a:solidFill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endParaRPr sz="220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Centri vaccinazione: Udine, Monfalcone, Pordenone, Latisana, Tolmezzo and </a:t>
            </a:r>
            <a:r>
              <a:rPr lang="it-IT" sz="2200" dirty="0" err="1">
                <a:solidFill>
                  <a:srgbClr val="03213F"/>
                </a:solidFill>
                <a:ea typeface="Corbel"/>
                <a:cs typeface="Corbel"/>
                <a:sym typeface="Corbel"/>
              </a:rPr>
              <a:t>Cattinara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in Trieste.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13" y="4382967"/>
            <a:ext cx="3424174" cy="24199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43" name="Google Shape;243;p17"/>
          <p:cNvGraphicFramePr/>
          <p:nvPr>
            <p:extLst>
              <p:ext uri="{D42A27DB-BD31-4B8C-83A1-F6EECF244321}">
                <p14:modId xmlns:p14="http://schemas.microsoft.com/office/powerpoint/2010/main" val="1475244148"/>
              </p:ext>
            </p:extLst>
          </p:nvPr>
        </p:nvGraphicFramePr>
        <p:xfrm>
          <a:off x="4993240" y="3977332"/>
          <a:ext cx="4762675" cy="18784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7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Dosi consegnate*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Vaccinazioni totali*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it-IT" sz="1800" b="1">
                          <a:solidFill>
                            <a:srgbClr val="03213F"/>
                          </a:solidFill>
                          <a:latin typeface="+mn-lt"/>
                        </a:rPr>
                        <a:t>Friuli Venezia Giulia</a:t>
                      </a:r>
                      <a:endParaRPr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03213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345.655</a:t>
                      </a:r>
                      <a:endParaRPr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3213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261.200</a:t>
                      </a:r>
                      <a:endParaRPr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>
                          <a:solidFill>
                            <a:srgbClr val="03213F"/>
                          </a:solidFill>
                          <a:latin typeface="+mn-lt"/>
                        </a:rPr>
                        <a:t>Italia</a:t>
                      </a:r>
                      <a:endParaRPr sz="1800"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rgbClr val="03213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15.568.730</a:t>
                      </a:r>
                      <a:endParaRPr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3213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11.738.824</a:t>
                      </a:r>
                      <a:endParaRPr dirty="0">
                        <a:solidFill>
                          <a:srgbClr val="03213F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4111F459-2D14-4C66-B935-742B1AA1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27" y="520504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3213F"/>
                </a:solidFill>
                <a:latin typeface="+mn-lt"/>
              </a:rPr>
              <a:t>VACCINES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3F75B0-FBDB-4D21-85BF-45D10561D8DD}"/>
              </a:ext>
            </a:extLst>
          </p:cNvPr>
          <p:cNvSpPr txBox="1"/>
          <p:nvPr/>
        </p:nvSpPr>
        <p:spPr>
          <a:xfrm>
            <a:off x="4114016" y="5950634"/>
            <a:ext cx="652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213F"/>
                </a:solidFill>
              </a:rPr>
              <a:t>*Dati di Marzo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/>
        </p:nvSpPr>
        <p:spPr>
          <a:xfrm>
            <a:off x="872197" y="745435"/>
            <a:ext cx="9734843" cy="544435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6677" y="104455"/>
            <a:ext cx="3378177" cy="1900224"/>
          </a:xfrm>
          <a:prstGeom prst="rect">
            <a:avLst/>
          </a:prstGeom>
          <a:noFill/>
          <a:ln>
            <a:noFill/>
          </a:ln>
          <a:effectLst>
            <a:outerShdw blurRad="1651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360" y="4545016"/>
            <a:ext cx="2822542" cy="2113929"/>
          </a:xfrm>
          <a:prstGeom prst="rect">
            <a:avLst/>
          </a:prstGeom>
          <a:noFill/>
          <a:ln>
            <a:noFill/>
          </a:ln>
          <a:effectLst>
            <a:outerShdw blurRad="88900" dist="139700" dir="5400000" algn="t" rotWithShape="0">
              <a:srgbClr val="000000">
                <a:alpha val="51764"/>
              </a:srgbClr>
            </a:outerShdw>
          </a:effectLst>
        </p:spPr>
      </p:pic>
      <p:sp>
        <p:nvSpPr>
          <p:cNvPr id="9" name="Google Shape;250;p18">
            <a:extLst>
              <a:ext uri="{FF2B5EF4-FFF2-40B4-BE49-F238E27FC236}">
                <a16:creationId xmlns:a16="http://schemas.microsoft.com/office/drawing/2014/main" id="{9854760A-119A-4AAA-AC41-7ADEC3E579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14975" y="145292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sz="2200" dirty="0">
                <a:solidFill>
                  <a:srgbClr val="03213F"/>
                </a:solidFill>
              </a:rPr>
              <a:t>The </a:t>
            </a:r>
            <a:r>
              <a:rPr lang="it-IT" sz="2200" dirty="0" err="1">
                <a:solidFill>
                  <a:srgbClr val="03213F"/>
                </a:solidFill>
              </a:rPr>
              <a:t>regional</a:t>
            </a:r>
            <a:r>
              <a:rPr lang="it-IT" sz="2200" dirty="0">
                <a:solidFill>
                  <a:srgbClr val="03213F"/>
                </a:solidFill>
              </a:rPr>
              <a:t> plan for </a:t>
            </a:r>
            <a:r>
              <a:rPr lang="it-IT" sz="2200" dirty="0" err="1">
                <a:solidFill>
                  <a:srgbClr val="03213F"/>
                </a:solidFill>
              </a:rPr>
              <a:t>vaccination</a:t>
            </a:r>
            <a:r>
              <a:rPr lang="it-IT" sz="2200" dirty="0">
                <a:solidFill>
                  <a:srgbClr val="03213F"/>
                </a:solidFill>
              </a:rPr>
              <a:t> </a:t>
            </a:r>
            <a:r>
              <a:rPr lang="it-IT" sz="2200" dirty="0" err="1">
                <a:solidFill>
                  <a:srgbClr val="03213F"/>
                </a:solidFill>
              </a:rPr>
              <a:t>against</a:t>
            </a:r>
            <a:r>
              <a:rPr lang="it-IT" sz="2200" dirty="0">
                <a:solidFill>
                  <a:srgbClr val="03213F"/>
                </a:solidFill>
              </a:rPr>
              <a:t> SARS-CoV-2 19 </a:t>
            </a:r>
            <a:r>
              <a:rPr lang="it-IT" sz="2200" dirty="0" err="1">
                <a:solidFill>
                  <a:srgbClr val="03213F"/>
                </a:solidFill>
              </a:rPr>
              <a:t>consists</a:t>
            </a:r>
            <a:r>
              <a:rPr lang="it-IT" sz="2200" dirty="0">
                <a:solidFill>
                  <a:srgbClr val="03213F"/>
                </a:solidFill>
              </a:rPr>
              <a:t> of </a:t>
            </a:r>
            <a:r>
              <a:rPr lang="it-IT" sz="2200" dirty="0" err="1">
                <a:solidFill>
                  <a:srgbClr val="03213F"/>
                </a:solidFill>
              </a:rPr>
              <a:t>two</a:t>
            </a:r>
            <a:r>
              <a:rPr lang="it-IT" sz="2200" dirty="0">
                <a:solidFill>
                  <a:srgbClr val="03213F"/>
                </a:solidFill>
              </a:rPr>
              <a:t> </a:t>
            </a:r>
            <a:r>
              <a:rPr lang="it-IT" sz="2200" dirty="0" err="1">
                <a:solidFill>
                  <a:srgbClr val="03213F"/>
                </a:solidFill>
              </a:rPr>
              <a:t>phases</a:t>
            </a:r>
            <a:r>
              <a:rPr lang="it-IT" sz="2200" dirty="0">
                <a:solidFill>
                  <a:srgbClr val="03213F"/>
                </a:solidFill>
              </a:rPr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it-IT" sz="2200" dirty="0">
                <a:solidFill>
                  <a:srgbClr val="03213F"/>
                </a:solidFill>
              </a:rPr>
            </a:br>
            <a:r>
              <a:rPr lang="it-IT" sz="2200" dirty="0">
                <a:solidFill>
                  <a:srgbClr val="03213F"/>
                </a:solidFill>
              </a:rPr>
              <a:t>1- </a:t>
            </a:r>
            <a:r>
              <a:rPr lang="it-IT" sz="2200" dirty="0" err="1">
                <a:solidFill>
                  <a:srgbClr val="03213F"/>
                </a:solidFill>
              </a:rPr>
              <a:t>elder</a:t>
            </a:r>
            <a:r>
              <a:rPr lang="it-IT" sz="2200" dirty="0">
                <a:solidFill>
                  <a:srgbClr val="03213F"/>
                </a:solidFill>
              </a:rPr>
              <a:t> people (&gt;80 </a:t>
            </a:r>
            <a:r>
              <a:rPr lang="it-IT" sz="2200" dirty="0" err="1">
                <a:solidFill>
                  <a:srgbClr val="03213F"/>
                </a:solidFill>
              </a:rPr>
              <a:t>y.o</a:t>
            </a:r>
            <a:r>
              <a:rPr lang="it-IT" sz="2200" dirty="0">
                <a:solidFill>
                  <a:srgbClr val="03213F"/>
                </a:solidFill>
              </a:rPr>
              <a:t>.), </a:t>
            </a:r>
            <a:r>
              <a:rPr lang="it-IT" sz="2200" dirty="0" err="1">
                <a:solidFill>
                  <a:srgbClr val="03213F"/>
                </a:solidFill>
              </a:rPr>
              <a:t>employees</a:t>
            </a:r>
            <a:r>
              <a:rPr lang="it-IT" sz="2200" dirty="0">
                <a:solidFill>
                  <a:srgbClr val="03213F"/>
                </a:solidFill>
              </a:rPr>
              <a:t> in </a:t>
            </a:r>
            <a:r>
              <a:rPr lang="it-IT" sz="2200" dirty="0" err="1">
                <a:solidFill>
                  <a:srgbClr val="03213F"/>
                </a:solidFill>
              </a:rPr>
              <a:t>health</a:t>
            </a:r>
            <a:r>
              <a:rPr lang="it-IT" sz="2200" dirty="0">
                <a:solidFill>
                  <a:srgbClr val="03213F"/>
                </a:solidFill>
              </a:rPr>
              <a:t> system</a:t>
            </a:r>
            <a:endParaRPr sz="2200" dirty="0">
              <a:solidFill>
                <a:srgbClr val="0321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it-IT" sz="2200" dirty="0">
                <a:solidFill>
                  <a:srgbClr val="03213F"/>
                </a:solidFill>
              </a:rPr>
              <a:t>2- </a:t>
            </a:r>
            <a:r>
              <a:rPr lang="it-IT" sz="2200" dirty="0" err="1">
                <a:solidFill>
                  <a:srgbClr val="03213F"/>
                </a:solidFill>
              </a:rPr>
              <a:t>gradually</a:t>
            </a:r>
            <a:r>
              <a:rPr lang="it-IT" sz="2200" dirty="0">
                <a:solidFill>
                  <a:srgbClr val="03213F"/>
                </a:solidFill>
              </a:rPr>
              <a:t> </a:t>
            </a:r>
            <a:r>
              <a:rPr lang="it-IT" sz="2200" dirty="0" err="1">
                <a:solidFill>
                  <a:srgbClr val="03213F"/>
                </a:solidFill>
              </a:rPr>
              <a:t>vaccinating</a:t>
            </a:r>
            <a:r>
              <a:rPr lang="it-IT" sz="2200" dirty="0">
                <a:solidFill>
                  <a:srgbClr val="03213F"/>
                </a:solidFill>
              </a:rPr>
              <a:t> </a:t>
            </a:r>
            <a:r>
              <a:rPr lang="it-IT" sz="2200" dirty="0" err="1">
                <a:solidFill>
                  <a:srgbClr val="03213F"/>
                </a:solidFill>
              </a:rPr>
              <a:t>younger</a:t>
            </a:r>
            <a:r>
              <a:rPr lang="it-IT" sz="2200" dirty="0">
                <a:solidFill>
                  <a:srgbClr val="03213F"/>
                </a:solidFill>
              </a:rPr>
              <a:t> people and non-</a:t>
            </a:r>
            <a:r>
              <a:rPr lang="it-IT" sz="2200" dirty="0" err="1">
                <a:solidFill>
                  <a:srgbClr val="03213F"/>
                </a:solidFill>
              </a:rPr>
              <a:t>health</a:t>
            </a:r>
            <a:r>
              <a:rPr lang="it-IT" sz="2200" dirty="0">
                <a:solidFill>
                  <a:srgbClr val="03213F"/>
                </a:solidFill>
              </a:rPr>
              <a:t> care workers</a:t>
            </a:r>
            <a:endParaRPr sz="2200" dirty="0">
              <a:solidFill>
                <a:srgbClr val="03213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BD9BCD-3439-4D80-88FA-C8F63474F598}"/>
              </a:ext>
            </a:extLst>
          </p:cNvPr>
          <p:cNvSpPr txBox="1"/>
          <p:nvPr/>
        </p:nvSpPr>
        <p:spPr>
          <a:xfrm>
            <a:off x="1414975" y="1139483"/>
            <a:ext cx="530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3213F"/>
                </a:solidFill>
              </a:rPr>
              <a:t>VACCINATION PLAN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/>
        </p:nvSpPr>
        <p:spPr>
          <a:xfrm>
            <a:off x="717452" y="740863"/>
            <a:ext cx="10651983" cy="536713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Il piano regionale di vaccinazione contro la SARS-CoV-2 19 si compone di due fasi: 1- persone anziane (&gt; 80 anni), dipendenti del sistema sanitario</a:t>
            </a:r>
            <a:endParaRPr sz="2200" dirty="0">
              <a:solidFill>
                <a:srgbClr val="03213F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2- vaccinare gradualmente i giovani</a:t>
            </a:r>
            <a:endParaRPr sz="2200" dirty="0">
              <a:solidFill>
                <a:srgbClr val="0321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6677" y="104455"/>
            <a:ext cx="3378177" cy="1900224"/>
          </a:xfrm>
          <a:prstGeom prst="rect">
            <a:avLst/>
          </a:prstGeom>
          <a:noFill/>
          <a:ln>
            <a:noFill/>
          </a:ln>
          <a:effectLst>
            <a:outerShdw blurRad="1651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4">
            <a:alphaModFix/>
          </a:blip>
          <a:srcRect l="21570" t="-5930" r="-21570" b="5929"/>
          <a:stretch/>
        </p:blipFill>
        <p:spPr>
          <a:xfrm>
            <a:off x="4054235" y="4565166"/>
            <a:ext cx="2822542" cy="2113929"/>
          </a:xfrm>
          <a:prstGeom prst="rect">
            <a:avLst/>
          </a:prstGeom>
          <a:noFill/>
          <a:ln>
            <a:noFill/>
          </a:ln>
          <a:effectLst>
            <a:outerShdw blurRad="88900" dist="139700" dir="5400000" algn="t" rotWithShape="0">
              <a:srgbClr val="000000">
                <a:alpha val="51764"/>
              </a:srgbClr>
            </a:outerShdw>
          </a:effec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AC9CC20-F5D2-41A9-883C-DD526E88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48" y="964667"/>
            <a:ext cx="10515600" cy="1325563"/>
          </a:xfrm>
        </p:spPr>
        <p:txBody>
          <a:bodyPr/>
          <a:lstStyle/>
          <a:p>
            <a:r>
              <a:rPr lang="it-IT" b="1" dirty="0">
                <a:latin typeface="+mn-lt"/>
              </a:rPr>
              <a:t>PIANO VACCINALE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/>
        </p:nvSpPr>
        <p:spPr>
          <a:xfrm>
            <a:off x="675031" y="249645"/>
            <a:ext cx="10832342" cy="618990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675031" y="1420837"/>
            <a:ext cx="5964704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The </a:t>
            </a:r>
            <a:r>
              <a:rPr lang="en-GB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strengthening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plan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</a:t>
            </a:r>
            <a:r>
              <a:rPr lang="en-GB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provides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: 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Purchase of medical equipment (ambulances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</a:pPr>
            <a:endParaRPr lang="it-IT"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85 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semi intensive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therapy beds. </a:t>
            </a:r>
            <a:endParaRPr sz="2200" dirty="0">
              <a:solidFill>
                <a:srgbClr val="03213F"/>
              </a:solidFill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endParaRPr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Employment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of </a:t>
            </a:r>
            <a:r>
              <a:rPr lang="en-GB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medical personnel </a:t>
            </a:r>
            <a:endParaRPr lang="en-GB"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FF4ADF-E799-476F-A906-5A41B45C568E}"/>
              </a:ext>
            </a:extLst>
          </p:cNvPr>
          <p:cNvSpPr txBox="1"/>
          <p:nvPr/>
        </p:nvSpPr>
        <p:spPr>
          <a:xfrm>
            <a:off x="998804" y="534572"/>
            <a:ext cx="700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3213F"/>
                </a:solidFill>
              </a:rPr>
              <a:t>PIANO DI RAFFORZAMENTO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D3FA99-4EF1-464A-9EB9-4267AF5FD179}"/>
              </a:ext>
            </a:extLst>
          </p:cNvPr>
          <p:cNvSpPr txBox="1"/>
          <p:nvPr/>
        </p:nvSpPr>
        <p:spPr>
          <a:xfrm>
            <a:off x="6963508" y="1617785"/>
            <a:ext cx="4192172" cy="445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New intensive care beds</a:t>
            </a:r>
            <a:endParaRPr lang="it-IT"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46 </a:t>
            </a:r>
            <a:r>
              <a:rPr lang="it-IT" sz="2200" b="0" i="0" dirty="0" err="1">
                <a:solidFill>
                  <a:srgbClr val="03213F"/>
                </a:solidFill>
                <a:ea typeface="Corbel"/>
                <a:cs typeface="Corbel"/>
                <a:sym typeface="Corbel"/>
              </a:rPr>
              <a:t>Cattinara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and Maggiore,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12 Gorizia,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6 Monfalcone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50 Udine,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Palmanova,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4 Latisana,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San Daniele,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Tolmezzo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18 Pordenone,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5 San Vito al Tagliamento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6 Burlo </a:t>
            </a:r>
            <a:endParaRPr lang="it-IT" sz="2200" dirty="0">
              <a:solidFill>
                <a:srgbClr val="03213F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/>
        </p:nvSpPr>
        <p:spPr>
          <a:xfrm>
            <a:off x="675031" y="249645"/>
            <a:ext cx="10832342" cy="618990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675031" y="1420837"/>
            <a:ext cx="5964704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Il Piano di Rafforzamento provvede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: 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Acquisto di attrezzatura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medica (ambulanze)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</a:pPr>
            <a:endParaRPr lang="it-IT"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85 letti 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per terapia semi-intensiva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</a:t>
            </a:r>
            <a:endParaRPr sz="2200" dirty="0">
              <a:solidFill>
                <a:srgbClr val="03213F"/>
              </a:solidFill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endParaRPr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sym typeface="Corbel"/>
              </a:rPr>
              <a:t>Assunzione di personale sanitario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FF4ADF-E799-476F-A906-5A41B45C568E}"/>
              </a:ext>
            </a:extLst>
          </p:cNvPr>
          <p:cNvSpPr txBox="1"/>
          <p:nvPr/>
        </p:nvSpPr>
        <p:spPr>
          <a:xfrm>
            <a:off x="998804" y="534572"/>
            <a:ext cx="700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3213F"/>
                </a:solidFill>
              </a:rPr>
              <a:t>PIANO DI RAFFORZAMENTO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D3FA99-4EF1-464A-9EB9-4267AF5FD179}"/>
              </a:ext>
            </a:extLst>
          </p:cNvPr>
          <p:cNvSpPr txBox="1"/>
          <p:nvPr/>
        </p:nvSpPr>
        <p:spPr>
          <a:xfrm>
            <a:off x="6963508" y="1617785"/>
            <a:ext cx="41921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Nuovi letti per terapia intensiva</a:t>
            </a:r>
            <a:endParaRPr lang="it-IT" sz="2200" b="0" i="0" dirty="0">
              <a:solidFill>
                <a:srgbClr val="03213F"/>
              </a:solidFill>
              <a:ea typeface="Corbel"/>
              <a:cs typeface="Corbel"/>
              <a:sym typeface="Corbel"/>
            </a:endParaRP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46 </a:t>
            </a:r>
            <a:r>
              <a:rPr lang="it-IT" sz="2200" b="0" i="0" dirty="0" err="1">
                <a:solidFill>
                  <a:srgbClr val="03213F"/>
                </a:solidFill>
                <a:ea typeface="Corbel"/>
                <a:cs typeface="Corbel"/>
                <a:sym typeface="Corbel"/>
              </a:rPr>
              <a:t>Cattinara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e</a:t>
            </a: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 Maggiore,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12 Gorizia,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6 Monfalcone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50 Udine,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Palmanova,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4 Latisana,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San Daniele,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8 Tolmezzo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18 Pordenone,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5 San Vito al Tagliamento</a:t>
            </a:r>
            <a:r>
              <a:rPr lang="it-IT" sz="220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, </a:t>
            </a:r>
          </a:p>
          <a:p>
            <a:pPr marL="800100" lvl="1" indent="-342900">
              <a:buClr>
                <a:srgbClr val="03213F"/>
              </a:buClr>
              <a:buSzPct val="73000"/>
              <a:buFont typeface="Wingdings" panose="05000000000000000000" pitchFamily="2" charset="2"/>
              <a:buChar char="Ø"/>
            </a:pPr>
            <a:r>
              <a:rPr lang="it-IT" sz="2200" b="0" i="0" dirty="0">
                <a:solidFill>
                  <a:srgbClr val="03213F"/>
                </a:solidFill>
                <a:ea typeface="Corbel"/>
                <a:cs typeface="Corbel"/>
                <a:sym typeface="Corbel"/>
              </a:rPr>
              <a:t>6 Burlo </a:t>
            </a:r>
            <a:endParaRPr lang="it-IT" sz="2200" dirty="0">
              <a:solidFill>
                <a:srgbClr val="03213F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63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4F01A0F-287C-4E72-AA03-E5BFA8864849}"/>
              </a:ext>
            </a:extLst>
          </p:cNvPr>
          <p:cNvSpPr/>
          <p:nvPr/>
        </p:nvSpPr>
        <p:spPr>
          <a:xfrm>
            <a:off x="900332" y="728003"/>
            <a:ext cx="10391336" cy="5401994"/>
          </a:xfrm>
          <a:prstGeom prst="rect">
            <a:avLst/>
          </a:prstGeom>
          <a:solidFill>
            <a:srgbClr val="F2F2F2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9EAC16-2978-4268-B706-962142C22432}"/>
              </a:ext>
            </a:extLst>
          </p:cNvPr>
          <p:cNvSpPr txBox="1"/>
          <p:nvPr/>
        </p:nvSpPr>
        <p:spPr>
          <a:xfrm>
            <a:off x="1434905" y="1055077"/>
            <a:ext cx="384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CONCLUSIONS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0CBD6A-3E2D-4DAE-87EA-C595BCE52E8D}"/>
              </a:ext>
            </a:extLst>
          </p:cNvPr>
          <p:cNvSpPr txBox="1"/>
          <p:nvPr/>
        </p:nvSpPr>
        <p:spPr>
          <a:xfrm>
            <a:off x="1322364" y="3639250"/>
            <a:ext cx="880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NECESSARY IMPROVEMENTS: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err="1"/>
              <a:t>Need</a:t>
            </a:r>
            <a:r>
              <a:rPr lang="it-IT" sz="2400" dirty="0"/>
              <a:t> for new </a:t>
            </a:r>
            <a:r>
              <a:rPr lang="it-IT" sz="2400" dirty="0" err="1"/>
              <a:t>equipment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Reduce prices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144CCC-33E2-4080-9B67-CD62F0CC8F27}"/>
              </a:ext>
            </a:extLst>
          </p:cNvPr>
          <p:cNvSpPr txBox="1"/>
          <p:nvPr/>
        </p:nvSpPr>
        <p:spPr>
          <a:xfrm>
            <a:off x="1434905" y="2067951"/>
            <a:ext cx="510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STRONG POINTS: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High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employees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err="1"/>
              <a:t>Efficient</a:t>
            </a:r>
            <a:r>
              <a:rPr lang="it-IT" sz="2400" dirty="0"/>
              <a:t> </a:t>
            </a:r>
            <a:r>
              <a:rPr lang="it-IT" sz="2400" dirty="0" err="1"/>
              <a:t>local</a:t>
            </a:r>
            <a:r>
              <a:rPr lang="it-IT" sz="2400" dirty="0"/>
              <a:t> </a:t>
            </a:r>
            <a:r>
              <a:rPr lang="it-IT" sz="2400" dirty="0" err="1"/>
              <a:t>covering</a:t>
            </a:r>
            <a:endParaRPr lang="it-IT" sz="2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7666820-D8F6-4083-A50D-6E817DD7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2491" y="2668115"/>
            <a:ext cx="5165112" cy="26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7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147929" y="1317646"/>
            <a:ext cx="300345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it-I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it-IT" b="1" dirty="0"/>
              <a:t> </a:t>
            </a:r>
            <a:endParaRPr dirty="0"/>
          </a:p>
        </p:txBody>
      </p:sp>
      <p:sp>
        <p:nvSpPr>
          <p:cNvPr id="105" name="Google Shape;105;p3"/>
          <p:cNvSpPr txBox="1"/>
          <p:nvPr/>
        </p:nvSpPr>
        <p:spPr>
          <a:xfrm>
            <a:off x="899652" y="721901"/>
            <a:ext cx="10412360" cy="5108049"/>
          </a:xfrm>
          <a:prstGeom prst="rect">
            <a:avLst/>
          </a:prstGeom>
          <a:solidFill>
            <a:schemeClr val="bg1">
              <a:alpha val="9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1392117" y="1028050"/>
            <a:ext cx="281331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endParaRPr sz="28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392117" y="2048801"/>
            <a:ext cx="9782244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Economical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weight for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growing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Citizens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costs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2000€ per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services</a:t>
            </a:r>
            <a:endParaRPr sz="24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70% of the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pays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for general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examinations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, first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aid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endParaRPr sz="24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Over 60% of the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expense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goes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purchase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medicines</a:t>
            </a:r>
            <a:endParaRPr sz="24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Prices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r>
              <a:rPr lang="it-IT" sz="24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growing</a:t>
            </a:r>
            <a:endParaRPr sz="24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4F01A0F-287C-4E72-AA03-E5BFA8864849}"/>
              </a:ext>
            </a:extLst>
          </p:cNvPr>
          <p:cNvSpPr/>
          <p:nvPr/>
        </p:nvSpPr>
        <p:spPr>
          <a:xfrm>
            <a:off x="900332" y="728003"/>
            <a:ext cx="10391336" cy="5401994"/>
          </a:xfrm>
          <a:prstGeom prst="rect">
            <a:avLst/>
          </a:prstGeom>
          <a:solidFill>
            <a:srgbClr val="F2F2F2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9EAC16-2978-4268-B706-962142C22432}"/>
              </a:ext>
            </a:extLst>
          </p:cNvPr>
          <p:cNvSpPr txBox="1"/>
          <p:nvPr/>
        </p:nvSpPr>
        <p:spPr>
          <a:xfrm>
            <a:off x="1434905" y="1055077"/>
            <a:ext cx="384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0CBD6A-3E2D-4DAE-87EA-C595BCE52E8D}"/>
              </a:ext>
            </a:extLst>
          </p:cNvPr>
          <p:cNvSpPr txBox="1"/>
          <p:nvPr/>
        </p:nvSpPr>
        <p:spPr>
          <a:xfrm>
            <a:off x="1322364" y="3639250"/>
            <a:ext cx="880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NECESSARY IMPROVEMENTS: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Necessità di nuova attrezzatura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Ridurre i prezzi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144CCC-33E2-4080-9B67-CD62F0CC8F27}"/>
              </a:ext>
            </a:extLst>
          </p:cNvPr>
          <p:cNvSpPr txBox="1"/>
          <p:nvPr/>
        </p:nvSpPr>
        <p:spPr>
          <a:xfrm>
            <a:off x="1434905" y="2067951"/>
            <a:ext cx="510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PUNTI FORTI: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Alto numero di impiegati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/>
              <a:t>Copertura territoriale efficiente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7666820-D8F6-4083-A50D-6E817DD7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2491" y="2668115"/>
            <a:ext cx="5165112" cy="26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sz="4000" b="1" dirty="0">
                <a:latin typeface="Calibri"/>
                <a:ea typeface="Calibri"/>
                <a:cs typeface="Calibri"/>
                <a:sym typeface="Calibri"/>
              </a:rPr>
              <a:t>SANITÀ</a:t>
            </a:r>
            <a:r>
              <a:rPr lang="it-IT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988142" y="740863"/>
            <a:ext cx="10365658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478043" y="921287"/>
            <a:ext cx="222636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COSTI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478042" y="1882418"/>
            <a:ext cx="943576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Peso economico per sanità in crescita: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Ogni cittadino costa circa 2000€ all’anno in spese sanitarie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Il 70% della popolazione paga spese mediche generali (visite mediche, primo soccorso …)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Oltre il 60% della spesa medica privata volta all’acquisto di medicinali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1800"/>
              <a:buFont typeface="Wingdings" panose="05000000000000000000" pitchFamily="2" charset="2"/>
              <a:buChar char="§"/>
            </a:pPr>
            <a:r>
              <a:rPr lang="it-IT" sz="2400" dirty="0">
                <a:latin typeface="Calibri"/>
                <a:ea typeface="Calibri"/>
                <a:cs typeface="Calibri"/>
                <a:sym typeface="Calibri"/>
              </a:rPr>
              <a:t>I prezzi di medicinali continuano a crescere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778594" y="761740"/>
            <a:ext cx="10515600" cy="5481231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234224" y="1792039"/>
            <a:ext cx="4104691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The Healthcare System 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offers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infrastructures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Azienda Sanitaria Universitaria Giuliano Isontina (ASU GI)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Azienda Sanitaria Universitaria Friuli Centrale (ASU FC)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Azienda Sanitaria Friuli Occidentale (AS FO)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IRCCS BURLO "Burlo Garofolo"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IRCCS CRO «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cancer reference 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centre»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532490" y="1911908"/>
            <a:ext cx="38397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Districts provide 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fast first 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aid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Cividale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Palmanova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Udine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Pordenone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di Trieste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Latisana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Tolmezzo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Gemona del Friuli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District of San Daniele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92827F5-85AC-4ED0-BCC0-6CD3F5F4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76" y="586345"/>
            <a:ext cx="10515600" cy="1325563"/>
          </a:xfrm>
        </p:spPr>
        <p:txBody>
          <a:bodyPr/>
          <a:lstStyle/>
          <a:p>
            <a:r>
              <a:rPr lang="it-IT" b="1" dirty="0">
                <a:latin typeface="+mn-lt"/>
              </a:rPr>
              <a:t>HEALTHCARE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838200" y="590844"/>
            <a:ext cx="10515600" cy="5918294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98254" y="1560776"/>
            <a:ext cx="34755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</a:pPr>
            <a:r>
              <a:rPr lang="it-IT" sz="22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Il Sistema sanitario offre molte infrastrutture: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Giuliano Isontina (ASU GI)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Friuli Centrale (ASU FC)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Azienda Sanitaria Friuli Occidentale (AS FO)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IRCCS BURLO "Burlo Garofolo" 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IRCCS CRO «centro di riferimento oncologico»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6096000" y="2068162"/>
            <a:ext cx="3839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 distretti sanitari assicurano un primo soccorso rapido: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Cividale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Palmanova</a:t>
            </a:r>
            <a:endParaRPr sz="20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Udine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Pordenone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Trieste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Latisana</a:t>
            </a:r>
            <a:endParaRPr sz="20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Tolmezzo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Gemona del Friuli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Distretto di San Daniele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5D87961-A392-4832-B4EF-BDA2557E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3213F"/>
                </a:solidFill>
              </a:rPr>
              <a:t>SISTEMA SANITARIO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943950" y="581536"/>
            <a:ext cx="10304099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38" name="Google Shape;138;p7"/>
          <p:cNvGraphicFramePr/>
          <p:nvPr>
            <p:extLst>
              <p:ext uri="{D42A27DB-BD31-4B8C-83A1-F6EECF244321}">
                <p14:modId xmlns:p14="http://schemas.microsoft.com/office/powerpoint/2010/main" val="3184165886"/>
              </p:ext>
            </p:extLst>
          </p:nvPr>
        </p:nvGraphicFramePr>
        <p:xfrm>
          <a:off x="2013037" y="4917602"/>
          <a:ext cx="7066925" cy="2062128"/>
        </p:xfrm>
        <a:graphic>
          <a:graphicData uri="http://schemas.openxmlformats.org/drawingml/2006/table">
            <a:tbl>
              <a:tblPr firstRow="1" bandRow="1">
                <a:tableStyleId>{AF161B30-7EC4-4C73-93B7-153BADB86E1C}</a:tableStyleId>
              </a:tblPr>
              <a:tblGrid>
                <a:gridCol w="15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Enterprises</a:t>
                      </a:r>
                      <a:endParaRPr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Public workers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Outer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Temporary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 dirty="0">
                          <a:sym typeface="Calibri"/>
                        </a:rPr>
                        <a:t>Friuli Venezia Giulia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sym typeface="Calibri"/>
                        </a:rPr>
                        <a:t>5.816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sym typeface="Calibri"/>
                        </a:rPr>
                        <a:t>21.012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255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344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ym typeface="Calibri"/>
                        </a:rPr>
                        <a:t>Italy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14.986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45.211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sym typeface="Calibri"/>
                        </a:rPr>
                        <a:t>/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Google Shape;139;p7"/>
          <p:cNvSpPr txBox="1"/>
          <p:nvPr/>
        </p:nvSpPr>
        <p:spPr>
          <a:xfrm>
            <a:off x="1897362" y="2070697"/>
            <a:ext cx="71826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400"/>
              <a:buFont typeface="Corbel"/>
              <a:buNone/>
            </a:pPr>
            <a:r>
              <a:rPr lang="it-IT" sz="2800" b="1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FIGURES:</a:t>
            </a:r>
            <a:endParaRPr sz="2400" b="1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21.012 </a:t>
            </a:r>
            <a:r>
              <a:rPr lang="it-IT" sz="20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employees</a:t>
            </a: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in public </a:t>
            </a:r>
            <a:r>
              <a:rPr lang="it-IT" sz="20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 system: 1 per 59.95 </a:t>
            </a:r>
            <a:r>
              <a:rPr lang="it-IT" sz="20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inhabitants</a:t>
            </a: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, national </a:t>
            </a:r>
            <a:r>
              <a:rPr lang="it-IT" sz="2000" dirty="0" err="1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average</a:t>
            </a: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: 1 per 87.58.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endParaRPr sz="2000" dirty="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B58D1E4-1779-4DFD-BAEA-D38A8689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25" y="465771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3213F"/>
                </a:solidFill>
                <a:latin typeface="+mn-lt"/>
              </a:rPr>
              <a:t>EMPLOYMENT</a:t>
            </a:r>
            <a:r>
              <a:rPr lang="it-IT" b="1" dirty="0">
                <a:solidFill>
                  <a:srgbClr val="03213F"/>
                </a:solidFill>
              </a:rPr>
              <a:t> </a:t>
            </a:r>
            <a:r>
              <a:rPr lang="it-IT" b="1" dirty="0">
                <a:solidFill>
                  <a:srgbClr val="03213F"/>
                </a:solidFill>
                <a:latin typeface="+mn-lt"/>
              </a:rPr>
              <a:t>IN PUBLIC HEALTH SYSTEM</a:t>
            </a:r>
          </a:p>
        </p:txBody>
      </p:sp>
      <p:pic>
        <p:nvPicPr>
          <p:cNvPr id="1026" name="Picture 2" descr="immagine">
            <a:extLst>
              <a:ext uri="{FF2B5EF4-FFF2-40B4-BE49-F238E27FC236}">
                <a16:creationId xmlns:a16="http://schemas.microsoft.com/office/drawing/2014/main" id="{B09BF900-AF8C-4FD0-9DC9-2DBCC106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93" y="1519287"/>
            <a:ext cx="1811407" cy="53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870869" y="629746"/>
            <a:ext cx="10450261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46" name="Google Shape;146;p8"/>
          <p:cNvGraphicFramePr/>
          <p:nvPr>
            <p:extLst>
              <p:ext uri="{D42A27DB-BD31-4B8C-83A1-F6EECF244321}">
                <p14:modId xmlns:p14="http://schemas.microsoft.com/office/powerpoint/2010/main" val="3604196571"/>
              </p:ext>
            </p:extLst>
          </p:nvPr>
        </p:nvGraphicFramePr>
        <p:xfrm>
          <a:off x="1855861" y="4116354"/>
          <a:ext cx="7066900" cy="21119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Imprese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Addetti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Lavoratori esterni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temporanei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Friuli Venezia Giulia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21.012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14.896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45.211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Google Shape;147;p8"/>
          <p:cNvSpPr txBox="1"/>
          <p:nvPr/>
        </p:nvSpPr>
        <p:spPr>
          <a:xfrm>
            <a:off x="1322363" y="1559025"/>
            <a:ext cx="7174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400"/>
              <a:buFont typeface="Corbel"/>
              <a:buNone/>
            </a:pPr>
            <a:r>
              <a:rPr lang="it-IT" sz="2400" b="1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ALCUNI DATI: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</a:pPr>
            <a:endParaRPr sz="2400" b="1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3213F"/>
              </a:buClr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21.012 impiegati nel Sistema sanitario pubblico: 1 ogni 59.95 abitanti, media nazionale: 1 ogni 87.58.</a:t>
            </a:r>
            <a:endParaRPr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endParaRPr sz="2000" dirty="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AFEB2CB-B85E-473D-91C7-37DF87A4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9" y="451473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03213F"/>
                </a:solidFill>
                <a:latin typeface="+mn-lt"/>
              </a:rPr>
              <a:t>OCCUPAZIONE NEL SISTEMA SANITARIO</a:t>
            </a:r>
          </a:p>
        </p:txBody>
      </p:sp>
      <p:pic>
        <p:nvPicPr>
          <p:cNvPr id="8" name="Picture 2" descr="immagine">
            <a:extLst>
              <a:ext uri="{FF2B5EF4-FFF2-40B4-BE49-F238E27FC236}">
                <a16:creationId xmlns:a16="http://schemas.microsoft.com/office/drawing/2014/main" id="{4417AD9D-A82F-4C4B-B16A-3DD9E9B2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93" y="1519287"/>
            <a:ext cx="1811407" cy="53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485903" y="835160"/>
            <a:ext cx="7106425" cy="1569620"/>
          </a:xfrm>
          <a:prstGeom prst="rect">
            <a:avLst/>
          </a:prstGeom>
          <a:solidFill>
            <a:srgbClr val="F2F2F2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COVID-19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03213F"/>
                </a:solidFill>
                <a:latin typeface="Calibri"/>
                <a:ea typeface="Calibri"/>
                <a:cs typeface="Calibri"/>
                <a:sym typeface="Calibri"/>
              </a:rPr>
              <a:t>IN FRIULI-VENEZIA-GIULIA</a:t>
            </a:r>
            <a:endParaRPr sz="4800" b="1" dirty="0">
              <a:solidFill>
                <a:srgbClr val="03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9"/>
          <p:cNvCxnSpPr/>
          <p:nvPr/>
        </p:nvCxnSpPr>
        <p:spPr>
          <a:xfrm>
            <a:off x="485903" y="2987813"/>
            <a:ext cx="6288300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4" name="Google Shape;1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187" y="3316457"/>
            <a:ext cx="5373675" cy="30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COVID-19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838200" y="617618"/>
            <a:ext cx="10399277" cy="5367130"/>
          </a:xfrm>
          <a:prstGeom prst="rect">
            <a:avLst/>
          </a:prstGeom>
          <a:solidFill>
            <a:srgbClr val="F2F2F2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COVID-19 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is an infectious respiratory disease caused 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by the virus 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called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SARS-Cov-2.</a:t>
            </a:r>
            <a:endParaRPr sz="2200" dirty="0">
              <a:solidFill>
                <a:srgbClr val="03213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80%* 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recover without 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special care</a:t>
            </a:r>
            <a:endParaRPr sz="2200" dirty="0">
              <a:solidFill>
                <a:srgbClr val="03213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15%*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hospitalized </a:t>
            </a:r>
            <a:endParaRPr lang="en-GB" sz="2200" dirty="0">
              <a:solidFill>
                <a:srgbClr val="03213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2,5%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* receive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 special treatments</a:t>
            </a:r>
            <a:endParaRPr sz="2200" dirty="0">
              <a:solidFill>
                <a:srgbClr val="03213F"/>
              </a:solidFill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2,5%* die</a:t>
            </a:r>
            <a:endParaRPr sz="2200" dirty="0">
              <a:solidFill>
                <a:srgbClr val="03213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Children seem to react better 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to the 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disease, as the symptoms 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are </a:t>
            </a:r>
            <a:r>
              <a:rPr lang="en-GB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generally milder, but there is still insufficient evidence</a:t>
            </a:r>
            <a:r>
              <a:rPr lang="it-IT" sz="22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 dirty="0">
              <a:solidFill>
                <a:srgbClr val="03213F"/>
              </a:solidFill>
            </a:endParaRPr>
          </a:p>
          <a:p>
            <a:pPr marL="182880" marR="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dirty="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7218" y="4767757"/>
            <a:ext cx="3403600" cy="191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2" name="Google Shape;162;p10"/>
          <p:cNvSpPr txBox="1"/>
          <p:nvPr/>
        </p:nvSpPr>
        <p:spPr>
          <a:xfrm>
            <a:off x="1201055" y="809816"/>
            <a:ext cx="38828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WHAT IS IT?</a:t>
            </a:r>
            <a:endParaRPr sz="3600" dirty="0">
              <a:solidFill>
                <a:srgbClr val="03213F"/>
              </a:solidFill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4440365" y="5725019"/>
            <a:ext cx="440855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*</a:t>
            </a:r>
            <a:r>
              <a:rPr lang="en-GB" sz="1500" dirty="0">
                <a:solidFill>
                  <a:srgbClr val="03213F"/>
                </a:solidFill>
                <a:latin typeface="Corbel"/>
                <a:ea typeface="Corbel"/>
                <a:cs typeface="Corbel"/>
                <a:sym typeface="Corbel"/>
              </a:rPr>
              <a:t>data collected during the first trimester of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887</Words>
  <Application>Microsoft Office PowerPoint</Application>
  <PresentationFormat>Widescreen</PresentationFormat>
  <Paragraphs>200</Paragraphs>
  <Slides>20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Calibri</vt:lpstr>
      <vt:lpstr>Noto Sans Symbols</vt:lpstr>
      <vt:lpstr>Arial</vt:lpstr>
      <vt:lpstr>Calibri Light</vt:lpstr>
      <vt:lpstr>Corbel</vt:lpstr>
      <vt:lpstr>Wingdings</vt:lpstr>
      <vt:lpstr>Tema di Office</vt:lpstr>
      <vt:lpstr>HEALTHCARE   4TH GROUP, FRIULI-VENEZIA-GIULIA ERMA KOCI, GINEVRA MOSETTI, JOELE SCHIFF, ADELE TONELLI</vt:lpstr>
      <vt:lpstr>HEALTHCARE </vt:lpstr>
      <vt:lpstr>SANITÀ </vt:lpstr>
      <vt:lpstr>HEALTHCARE SYSTEM</vt:lpstr>
      <vt:lpstr>SISTEMA SANITARIO</vt:lpstr>
      <vt:lpstr>EMPLOYMENT IN PUBLIC HEALTH SYSTEM</vt:lpstr>
      <vt:lpstr>OCCUPAZIONE NEL SISTEMA SANITARIO</vt:lpstr>
      <vt:lpstr>Presentazione standard di PowerPoint</vt:lpstr>
      <vt:lpstr>COVID-19</vt:lpstr>
      <vt:lpstr>COVID-19</vt:lpstr>
      <vt:lpstr>Presentazione standard di PowerPoint</vt:lpstr>
      <vt:lpstr>Presentazione standard di PowerPoint</vt:lpstr>
      <vt:lpstr>VACCINES</vt:lpstr>
      <vt:lpstr>VACCINES</vt:lpstr>
      <vt:lpstr>Presentazione standard di PowerPoint</vt:lpstr>
      <vt:lpstr>PIANO VACCINALE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joele schiff</dc:creator>
  <cp:lastModifiedBy>joele schiff</cp:lastModifiedBy>
  <cp:revision>2</cp:revision>
  <dcterms:created xsi:type="dcterms:W3CDTF">2021-02-04T12:11:18Z</dcterms:created>
  <dcterms:modified xsi:type="dcterms:W3CDTF">2021-04-25T15:53:23Z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0x0101005664F20961DBC440B6C040BCB422BF03</vt:lpwstr>
  </property>
</Properties>
</file>