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7" r:id="rId4"/>
  </p:sldMasterIdLst>
  <p:notesMasterIdLst>
    <p:notesMasterId r:id="rId25"/>
  </p:notesMasterIdLst>
  <p:sldIdLst>
    <p:sldId id="256" r:id="rId5"/>
    <p:sldId id="288" r:id="rId6"/>
    <p:sldId id="257" r:id="rId7"/>
    <p:sldId id="289" r:id="rId8"/>
    <p:sldId id="258" r:id="rId9"/>
    <p:sldId id="290" r:id="rId10"/>
    <p:sldId id="259" r:id="rId11"/>
    <p:sldId id="291" r:id="rId12"/>
    <p:sldId id="260" r:id="rId13"/>
    <p:sldId id="292" r:id="rId14"/>
    <p:sldId id="261" r:id="rId15"/>
    <p:sldId id="293" r:id="rId16"/>
    <p:sldId id="262" r:id="rId17"/>
    <p:sldId id="294" r:id="rId18"/>
    <p:sldId id="263" r:id="rId19"/>
    <p:sldId id="295" r:id="rId20"/>
    <p:sldId id="287" r:id="rId21"/>
    <p:sldId id="296" r:id="rId22"/>
    <p:sldId id="297" r:id="rId23"/>
    <p:sldId id="29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55F1E234-4D90-4E4C-8E8A-E15235DEAB4F}">
          <p14:sldIdLst>
            <p14:sldId id="256"/>
            <p14:sldId id="288"/>
            <p14:sldId id="257"/>
            <p14:sldId id="289"/>
            <p14:sldId id="258"/>
            <p14:sldId id="290"/>
            <p14:sldId id="259"/>
            <p14:sldId id="291"/>
            <p14:sldId id="260"/>
            <p14:sldId id="292"/>
            <p14:sldId id="261"/>
            <p14:sldId id="293"/>
            <p14:sldId id="262"/>
            <p14:sldId id="294"/>
            <p14:sldId id="263"/>
            <p14:sldId id="295"/>
            <p14:sldId id="287"/>
            <p14:sldId id="296"/>
            <p14:sldId id="297"/>
            <p14:sldId id="298"/>
          </p14:sldIdLst>
        </p14:section>
      </p14:sectionLst>
    </p:ext>
    <p:ext uri="{EFAFB233-063F-42B5-8137-9DF3F51BA10A}">
      <p15:sldGuideLst xmlns:p15="http://schemas.microsoft.com/office/powerpoint/2012/main">
        <p15:guide id="1" orient="horz" pos="3022" userDrawn="1">
          <p15:clr>
            <a:srgbClr val="A4A3A4"/>
          </p15:clr>
        </p15:guide>
        <p15:guide id="2" pos="6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632B8D"/>
    <a:srgbClr val="7EF250"/>
    <a:srgbClr val="00FF00"/>
    <a:srgbClr val="008000"/>
    <a:srgbClr val="66FF99"/>
    <a:srgbClr val="B40000"/>
    <a:srgbClr val="F77863"/>
    <a:srgbClr val="D60000"/>
    <a:srgbClr val="FF15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D9DB3-7FAC-4D29-8628-2DE4BA0861F5}" v="39" dt="2021-03-22T23:45:37.83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0" autoAdjust="0"/>
    <p:restoredTop sz="94660"/>
  </p:normalViewPr>
  <p:slideViewPr>
    <p:cSldViewPr snapToGrid="0">
      <p:cViewPr varScale="1">
        <p:scale>
          <a:sx n="72" d="100"/>
          <a:sy n="72" d="100"/>
        </p:scale>
        <p:origin x="504" y="78"/>
      </p:cViewPr>
      <p:guideLst>
        <p:guide orient="horz" pos="3022"/>
        <p:guide pos="642"/>
      </p:guideLst>
    </p:cSldViewPr>
  </p:slideViewPr>
  <p:notesTextViewPr>
    <p:cViewPr>
      <p:scale>
        <a:sx n="1" d="1"/>
        <a:sy n="1" d="1"/>
      </p:scale>
      <p:origin x="0" y="0"/>
    </p:cViewPr>
  </p:notesTextViewPr>
  <p:gridSpacing cx="1800000" cy="18000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le schiff" userId="48bd68b0a3b3bb63" providerId="LiveId" clId="{BE6D9DB3-7FAC-4D29-8628-2DE4BA0861F5}"/>
    <pc:docChg chg="undo redo custSel addSld delSld modSld">
      <pc:chgData name="joele schiff" userId="48bd68b0a3b3bb63" providerId="LiveId" clId="{BE6D9DB3-7FAC-4D29-8628-2DE4BA0861F5}" dt="2021-03-23T00:30:41.467" v="3373" actId="14100"/>
      <pc:docMkLst>
        <pc:docMk/>
      </pc:docMkLst>
      <pc:sldChg chg="modSp mod">
        <pc:chgData name="joele schiff" userId="48bd68b0a3b3bb63" providerId="LiveId" clId="{BE6D9DB3-7FAC-4D29-8628-2DE4BA0861F5}" dt="2021-03-22T21:56:46.998" v="542" actId="790"/>
        <pc:sldMkLst>
          <pc:docMk/>
          <pc:sldMk cId="2459759407" sldId="256"/>
        </pc:sldMkLst>
        <pc:spChg chg="mod">
          <ac:chgData name="joele schiff" userId="48bd68b0a3b3bb63" providerId="LiveId" clId="{BE6D9DB3-7FAC-4D29-8628-2DE4BA0861F5}" dt="2021-03-22T21:16:33.584" v="193" actId="1076"/>
          <ac:spMkLst>
            <pc:docMk/>
            <pc:sldMk cId="2459759407" sldId="256"/>
            <ac:spMk id="2" creationId="{32F61D4C-80E2-498C-B13C-1E4D617C2307}"/>
          </ac:spMkLst>
        </pc:spChg>
        <pc:spChg chg="mod">
          <ac:chgData name="joele schiff" userId="48bd68b0a3b3bb63" providerId="LiveId" clId="{BE6D9DB3-7FAC-4D29-8628-2DE4BA0861F5}" dt="2021-03-22T21:56:38.825" v="541" actId="790"/>
          <ac:spMkLst>
            <pc:docMk/>
            <pc:sldMk cId="2459759407" sldId="256"/>
            <ac:spMk id="5" creationId="{1362316E-E7BF-4468-86E6-606A2E95B7F4}"/>
          </ac:spMkLst>
        </pc:spChg>
        <pc:spChg chg="mod">
          <ac:chgData name="joele schiff" userId="48bd68b0a3b3bb63" providerId="LiveId" clId="{BE6D9DB3-7FAC-4D29-8628-2DE4BA0861F5}" dt="2021-03-22T21:56:46.998" v="542" actId="790"/>
          <ac:spMkLst>
            <pc:docMk/>
            <pc:sldMk cId="2459759407" sldId="256"/>
            <ac:spMk id="6" creationId="{9CBB1D59-B266-4AEC-BCA4-77B8E075FC23}"/>
          </ac:spMkLst>
        </pc:spChg>
        <pc:cxnChg chg="mod">
          <ac:chgData name="joele schiff" userId="48bd68b0a3b3bb63" providerId="LiveId" clId="{BE6D9DB3-7FAC-4D29-8628-2DE4BA0861F5}" dt="2021-03-22T21:16:45.813" v="217" actId="1035"/>
          <ac:cxnSpMkLst>
            <pc:docMk/>
            <pc:sldMk cId="2459759407" sldId="256"/>
            <ac:cxnSpMk id="14" creationId="{469721BA-4755-4E0F-8645-8D0552CDACCB}"/>
          </ac:cxnSpMkLst>
        </pc:cxnChg>
      </pc:sldChg>
      <pc:sldChg chg="modSp mod">
        <pc:chgData name="joele schiff" userId="48bd68b0a3b3bb63" providerId="LiveId" clId="{BE6D9DB3-7FAC-4D29-8628-2DE4BA0861F5}" dt="2021-03-22T23:40:28.297" v="2444"/>
        <pc:sldMkLst>
          <pc:docMk/>
          <pc:sldMk cId="1685765655" sldId="257"/>
        </pc:sldMkLst>
        <pc:spChg chg="mod">
          <ac:chgData name="joele schiff" userId="48bd68b0a3b3bb63" providerId="LiveId" clId="{BE6D9DB3-7FAC-4D29-8628-2DE4BA0861F5}" dt="2021-03-22T23:40:28.297" v="2444"/>
          <ac:spMkLst>
            <pc:docMk/>
            <pc:sldMk cId="1685765655" sldId="257"/>
            <ac:spMk id="2" creationId="{1813CB64-2E02-45D1-BCAF-CBC6D4602E90}"/>
          </ac:spMkLst>
        </pc:spChg>
        <pc:spChg chg="mod">
          <ac:chgData name="joele schiff" userId="48bd68b0a3b3bb63" providerId="LiveId" clId="{BE6D9DB3-7FAC-4D29-8628-2DE4BA0861F5}" dt="2021-03-22T23:40:28.297" v="2444"/>
          <ac:spMkLst>
            <pc:docMk/>
            <pc:sldMk cId="1685765655" sldId="257"/>
            <ac:spMk id="3" creationId="{56673EFF-7877-4332-886E-5AD194CCB8F0}"/>
          </ac:spMkLst>
        </pc:spChg>
      </pc:sldChg>
      <pc:sldChg chg="modSp mod">
        <pc:chgData name="joele schiff" userId="48bd68b0a3b3bb63" providerId="LiveId" clId="{BE6D9DB3-7FAC-4D29-8628-2DE4BA0861F5}" dt="2021-03-22T23:40:28.297" v="2444"/>
        <pc:sldMkLst>
          <pc:docMk/>
          <pc:sldMk cId="1261938175" sldId="258"/>
        </pc:sldMkLst>
        <pc:spChg chg="mod">
          <ac:chgData name="joele schiff" userId="48bd68b0a3b3bb63" providerId="LiveId" clId="{BE6D9DB3-7FAC-4D29-8628-2DE4BA0861F5}" dt="2021-03-22T21:57:17.190" v="543" actId="790"/>
          <ac:spMkLst>
            <pc:docMk/>
            <pc:sldMk cId="1261938175" sldId="258"/>
            <ac:spMk id="2" creationId="{D7449B71-1F2E-4164-B6AA-6A2067E5CC2E}"/>
          </ac:spMkLst>
        </pc:spChg>
        <pc:spChg chg="mod">
          <ac:chgData name="joele schiff" userId="48bd68b0a3b3bb63" providerId="LiveId" clId="{BE6D9DB3-7FAC-4D29-8628-2DE4BA0861F5}" dt="2021-03-22T23:40:28.297" v="2444"/>
          <ac:spMkLst>
            <pc:docMk/>
            <pc:sldMk cId="1261938175" sldId="258"/>
            <ac:spMk id="10" creationId="{FA433A35-FE52-4918-B289-53283291A2B0}"/>
          </ac:spMkLst>
        </pc:spChg>
      </pc:sldChg>
      <pc:sldChg chg="modSp mod">
        <pc:chgData name="joele schiff" userId="48bd68b0a3b3bb63" providerId="LiveId" clId="{BE6D9DB3-7FAC-4D29-8628-2DE4BA0861F5}" dt="2021-03-22T23:40:28.297" v="2444"/>
        <pc:sldMkLst>
          <pc:docMk/>
          <pc:sldMk cId="2329120922" sldId="259"/>
        </pc:sldMkLst>
        <pc:spChg chg="mod">
          <ac:chgData name="joele schiff" userId="48bd68b0a3b3bb63" providerId="LiveId" clId="{BE6D9DB3-7FAC-4D29-8628-2DE4BA0861F5}" dt="2021-03-22T23:40:28.297" v="2444"/>
          <ac:spMkLst>
            <pc:docMk/>
            <pc:sldMk cId="2329120922" sldId="259"/>
            <ac:spMk id="2" creationId="{EDE44395-BF60-47B7-ACF9-206FFA108D0A}"/>
          </ac:spMkLst>
        </pc:spChg>
        <pc:spChg chg="mod">
          <ac:chgData name="joele schiff" userId="48bd68b0a3b3bb63" providerId="LiveId" clId="{BE6D9DB3-7FAC-4D29-8628-2DE4BA0861F5}" dt="2021-03-22T21:15:04.413" v="189" actId="113"/>
          <ac:spMkLst>
            <pc:docMk/>
            <pc:sldMk cId="2329120922" sldId="259"/>
            <ac:spMk id="5" creationId="{B99C64A6-316C-4308-9CDB-C7CB4DC47B52}"/>
          </ac:spMkLst>
        </pc:spChg>
      </pc:sldChg>
      <pc:sldChg chg="addSp modSp mod">
        <pc:chgData name="joele schiff" userId="48bd68b0a3b3bb63" providerId="LiveId" clId="{BE6D9DB3-7FAC-4D29-8628-2DE4BA0861F5}" dt="2021-03-22T21:15:23.436" v="190" actId="113"/>
        <pc:sldMkLst>
          <pc:docMk/>
          <pc:sldMk cId="2271828536" sldId="260"/>
        </pc:sldMkLst>
        <pc:spChg chg="mod">
          <ac:chgData name="joele schiff" userId="48bd68b0a3b3bb63" providerId="LiveId" clId="{BE6D9DB3-7FAC-4D29-8628-2DE4BA0861F5}" dt="2021-03-22T21:15:23.436" v="190" actId="113"/>
          <ac:spMkLst>
            <pc:docMk/>
            <pc:sldMk cId="2271828536" sldId="260"/>
            <ac:spMk id="7" creationId="{2C14C97D-6811-4BE6-8117-227A311C594D}"/>
          </ac:spMkLst>
        </pc:spChg>
        <pc:picChg chg="add mod">
          <ac:chgData name="joele schiff" userId="48bd68b0a3b3bb63" providerId="LiveId" clId="{BE6D9DB3-7FAC-4D29-8628-2DE4BA0861F5}" dt="2021-03-22T21:10:26.071" v="162" actId="1038"/>
          <ac:picMkLst>
            <pc:docMk/>
            <pc:sldMk cId="2271828536" sldId="260"/>
            <ac:picMk id="3" creationId="{CAE0488D-67E1-40C6-BF5C-68ABB61F3D67}"/>
          </ac:picMkLst>
        </pc:picChg>
      </pc:sldChg>
      <pc:sldChg chg="modSp mod">
        <pc:chgData name="joele schiff" userId="48bd68b0a3b3bb63" providerId="LiveId" clId="{BE6D9DB3-7FAC-4D29-8628-2DE4BA0861F5}" dt="2021-03-22T23:40:28.297" v="2444"/>
        <pc:sldMkLst>
          <pc:docMk/>
          <pc:sldMk cId="868504559" sldId="261"/>
        </pc:sldMkLst>
        <pc:spChg chg="mod">
          <ac:chgData name="joele schiff" userId="48bd68b0a3b3bb63" providerId="LiveId" clId="{BE6D9DB3-7FAC-4D29-8628-2DE4BA0861F5}" dt="2021-03-22T23:40:28.297" v="2444"/>
          <ac:spMkLst>
            <pc:docMk/>
            <pc:sldMk cId="868504559" sldId="261"/>
            <ac:spMk id="2" creationId="{4F16A20F-E583-4C94-BE36-694407239E84}"/>
          </ac:spMkLst>
        </pc:spChg>
        <pc:spChg chg="mod">
          <ac:chgData name="joele schiff" userId="48bd68b0a3b3bb63" providerId="LiveId" clId="{BE6D9DB3-7FAC-4D29-8628-2DE4BA0861F5}" dt="2021-03-22T21:13:43.318" v="168" actId="113"/>
          <ac:spMkLst>
            <pc:docMk/>
            <pc:sldMk cId="868504559" sldId="261"/>
            <ac:spMk id="3" creationId="{59EFE17F-C2EB-4598-A7B0-AD89D1F6D1BC}"/>
          </ac:spMkLst>
        </pc:spChg>
      </pc:sldChg>
      <pc:sldChg chg="modSp mod">
        <pc:chgData name="joele schiff" userId="48bd68b0a3b3bb63" providerId="LiveId" clId="{BE6D9DB3-7FAC-4D29-8628-2DE4BA0861F5}" dt="2021-03-22T23:40:28.297" v="2444"/>
        <pc:sldMkLst>
          <pc:docMk/>
          <pc:sldMk cId="1064134037" sldId="262"/>
        </pc:sldMkLst>
        <pc:spChg chg="mod">
          <ac:chgData name="joele schiff" userId="48bd68b0a3b3bb63" providerId="LiveId" clId="{BE6D9DB3-7FAC-4D29-8628-2DE4BA0861F5}" dt="2021-03-22T23:40:28.297" v="2444"/>
          <ac:spMkLst>
            <pc:docMk/>
            <pc:sldMk cId="1064134037" sldId="262"/>
            <ac:spMk id="2" creationId="{E3F37FB8-F252-45A0-A0E9-E7FE928D6CD0}"/>
          </ac:spMkLst>
        </pc:spChg>
        <pc:spChg chg="mod">
          <ac:chgData name="joele schiff" userId="48bd68b0a3b3bb63" providerId="LiveId" clId="{BE6D9DB3-7FAC-4D29-8628-2DE4BA0861F5}" dt="2021-03-22T21:58:45.864" v="545" actId="113"/>
          <ac:spMkLst>
            <pc:docMk/>
            <pc:sldMk cId="1064134037" sldId="262"/>
            <ac:spMk id="3" creationId="{440F9109-D180-4C5E-8402-0CEDC9F84A9F}"/>
          </ac:spMkLst>
        </pc:spChg>
      </pc:sldChg>
      <pc:sldChg chg="modSp mod">
        <pc:chgData name="joele schiff" userId="48bd68b0a3b3bb63" providerId="LiveId" clId="{BE6D9DB3-7FAC-4D29-8628-2DE4BA0861F5}" dt="2021-03-22T23:40:28.297" v="2444"/>
        <pc:sldMkLst>
          <pc:docMk/>
          <pc:sldMk cId="3939073772" sldId="263"/>
        </pc:sldMkLst>
        <pc:spChg chg="mod">
          <ac:chgData name="joele schiff" userId="48bd68b0a3b3bb63" providerId="LiveId" clId="{BE6D9DB3-7FAC-4D29-8628-2DE4BA0861F5}" dt="2021-03-22T23:40:28.297" v="2444"/>
          <ac:spMkLst>
            <pc:docMk/>
            <pc:sldMk cId="3939073772" sldId="263"/>
            <ac:spMk id="2" creationId="{F06E6C0D-C35C-43D4-8D4E-0F9B812BCAF7}"/>
          </ac:spMkLst>
        </pc:spChg>
        <pc:spChg chg="mod">
          <ac:chgData name="joele schiff" userId="48bd68b0a3b3bb63" providerId="LiveId" clId="{BE6D9DB3-7FAC-4D29-8628-2DE4BA0861F5}" dt="2021-03-22T21:44:47.545" v="267" actId="113"/>
          <ac:spMkLst>
            <pc:docMk/>
            <pc:sldMk cId="3939073772" sldId="263"/>
            <ac:spMk id="3" creationId="{488D07A2-8D1E-412B-9D83-CC18691BB958}"/>
          </ac:spMkLst>
        </pc:spChg>
      </pc:sldChg>
      <pc:sldChg chg="modSp mod">
        <pc:chgData name="joele schiff" userId="48bd68b0a3b3bb63" providerId="LiveId" clId="{BE6D9DB3-7FAC-4D29-8628-2DE4BA0861F5}" dt="2021-03-22T23:40:28.297" v="2444"/>
        <pc:sldMkLst>
          <pc:docMk/>
          <pc:sldMk cId="2343624211" sldId="264"/>
        </pc:sldMkLst>
        <pc:spChg chg="mod">
          <ac:chgData name="joele schiff" userId="48bd68b0a3b3bb63" providerId="LiveId" clId="{BE6D9DB3-7FAC-4D29-8628-2DE4BA0861F5}" dt="2021-03-22T23:40:28.297" v="2444"/>
          <ac:spMkLst>
            <pc:docMk/>
            <pc:sldMk cId="2343624211" sldId="264"/>
            <ac:spMk id="2" creationId="{F4D31AC2-109C-422E-A174-78B81F093A7B}"/>
          </ac:spMkLst>
        </pc:spChg>
        <pc:spChg chg="mod">
          <ac:chgData name="joele schiff" userId="48bd68b0a3b3bb63" providerId="LiveId" clId="{BE6D9DB3-7FAC-4D29-8628-2DE4BA0861F5}" dt="2021-03-22T21:59:42.700" v="548" actId="113"/>
          <ac:spMkLst>
            <pc:docMk/>
            <pc:sldMk cId="2343624211" sldId="264"/>
            <ac:spMk id="11" creationId="{B4A144DA-315A-480E-BF27-B5591BC2EF51}"/>
          </ac:spMkLst>
        </pc:spChg>
      </pc:sldChg>
      <pc:sldChg chg="modSp mod">
        <pc:chgData name="joele schiff" userId="48bd68b0a3b3bb63" providerId="LiveId" clId="{BE6D9DB3-7FAC-4D29-8628-2DE4BA0861F5}" dt="2021-03-22T23:40:28.297" v="2444"/>
        <pc:sldMkLst>
          <pc:docMk/>
          <pc:sldMk cId="2008846765" sldId="266"/>
        </pc:sldMkLst>
        <pc:spChg chg="mod">
          <ac:chgData name="joele schiff" userId="48bd68b0a3b3bb63" providerId="LiveId" clId="{BE6D9DB3-7FAC-4D29-8628-2DE4BA0861F5}" dt="2021-03-22T23:40:28.297" v="2444"/>
          <ac:spMkLst>
            <pc:docMk/>
            <pc:sldMk cId="2008846765" sldId="266"/>
            <ac:spMk id="2" creationId="{0D082E3A-0573-4E7E-9442-E6923B0B930F}"/>
          </ac:spMkLst>
        </pc:spChg>
        <pc:spChg chg="mod">
          <ac:chgData name="joele schiff" userId="48bd68b0a3b3bb63" providerId="LiveId" clId="{BE6D9DB3-7FAC-4D29-8628-2DE4BA0861F5}" dt="2021-03-22T21:55:41.587" v="534" actId="14100"/>
          <ac:spMkLst>
            <pc:docMk/>
            <pc:sldMk cId="2008846765" sldId="266"/>
            <ac:spMk id="3" creationId="{5DB7C14F-2733-4741-AF23-5C25F4270047}"/>
          </ac:spMkLst>
        </pc:spChg>
        <pc:spChg chg="mod">
          <ac:chgData name="joele schiff" userId="48bd68b0a3b3bb63" providerId="LiveId" clId="{BE6D9DB3-7FAC-4D29-8628-2DE4BA0861F5}" dt="2021-03-22T21:52:57.093" v="506" actId="1076"/>
          <ac:spMkLst>
            <pc:docMk/>
            <pc:sldMk cId="2008846765" sldId="266"/>
            <ac:spMk id="4" creationId="{DBF3DEBE-FBF0-4B3B-82FE-B8FE5DB541C5}"/>
          </ac:spMkLst>
        </pc:spChg>
      </pc:sldChg>
      <pc:sldChg chg="modSp mod">
        <pc:chgData name="joele schiff" userId="48bd68b0a3b3bb63" providerId="LiveId" clId="{BE6D9DB3-7FAC-4D29-8628-2DE4BA0861F5}" dt="2021-03-22T23:40:28.297" v="2444"/>
        <pc:sldMkLst>
          <pc:docMk/>
          <pc:sldMk cId="457926667" sldId="267"/>
        </pc:sldMkLst>
        <pc:spChg chg="mod">
          <ac:chgData name="joele schiff" userId="48bd68b0a3b3bb63" providerId="LiveId" clId="{BE6D9DB3-7FAC-4D29-8628-2DE4BA0861F5}" dt="2021-03-22T23:40:28.297" v="2444"/>
          <ac:spMkLst>
            <pc:docMk/>
            <pc:sldMk cId="457926667" sldId="267"/>
            <ac:spMk id="2" creationId="{377CA116-23D5-4A6A-BD3D-AEA28BC264C8}"/>
          </ac:spMkLst>
        </pc:spChg>
        <pc:spChg chg="mod">
          <ac:chgData name="joele schiff" userId="48bd68b0a3b3bb63" providerId="LiveId" clId="{BE6D9DB3-7FAC-4D29-8628-2DE4BA0861F5}" dt="2021-03-22T23:40:28.297" v="2444"/>
          <ac:spMkLst>
            <pc:docMk/>
            <pc:sldMk cId="457926667" sldId="267"/>
            <ac:spMk id="3" creationId="{BEA310F9-8267-47F0-A684-3E24F973793F}"/>
          </ac:spMkLst>
        </pc:spChg>
      </pc:sldChg>
      <pc:sldChg chg="modSp mod">
        <pc:chgData name="joele schiff" userId="48bd68b0a3b3bb63" providerId="LiveId" clId="{BE6D9DB3-7FAC-4D29-8628-2DE4BA0861F5}" dt="2021-03-22T23:40:28.297" v="2444"/>
        <pc:sldMkLst>
          <pc:docMk/>
          <pc:sldMk cId="917820535" sldId="268"/>
        </pc:sldMkLst>
        <pc:spChg chg="mod">
          <ac:chgData name="joele schiff" userId="48bd68b0a3b3bb63" providerId="LiveId" clId="{BE6D9DB3-7FAC-4D29-8628-2DE4BA0861F5}" dt="2021-03-22T23:40:28.297" v="2444"/>
          <ac:spMkLst>
            <pc:docMk/>
            <pc:sldMk cId="917820535" sldId="268"/>
            <ac:spMk id="2" creationId="{AADFBEB6-FACB-470C-85B4-E0FE83EDF7C1}"/>
          </ac:spMkLst>
        </pc:spChg>
        <pc:spChg chg="mod">
          <ac:chgData name="joele schiff" userId="48bd68b0a3b3bb63" providerId="LiveId" clId="{BE6D9DB3-7FAC-4D29-8628-2DE4BA0861F5}" dt="2021-03-22T22:00:05.744" v="550" actId="113"/>
          <ac:spMkLst>
            <pc:docMk/>
            <pc:sldMk cId="917820535" sldId="268"/>
            <ac:spMk id="3" creationId="{CE287421-2F50-4A9C-9C27-98FE704D66D5}"/>
          </ac:spMkLst>
        </pc:spChg>
      </pc:sldChg>
      <pc:sldChg chg="modSp mod">
        <pc:chgData name="joele schiff" userId="48bd68b0a3b3bb63" providerId="LiveId" clId="{BE6D9DB3-7FAC-4D29-8628-2DE4BA0861F5}" dt="2021-03-22T23:40:28.297" v="2444"/>
        <pc:sldMkLst>
          <pc:docMk/>
          <pc:sldMk cId="796690156" sldId="269"/>
        </pc:sldMkLst>
        <pc:spChg chg="mod">
          <ac:chgData name="joele schiff" userId="48bd68b0a3b3bb63" providerId="LiveId" clId="{BE6D9DB3-7FAC-4D29-8628-2DE4BA0861F5}" dt="2021-03-22T23:40:28.297" v="2444"/>
          <ac:spMkLst>
            <pc:docMk/>
            <pc:sldMk cId="796690156" sldId="269"/>
            <ac:spMk id="2" creationId="{8BB6A5B1-EEB4-4627-985C-5418984A89E5}"/>
          </ac:spMkLst>
        </pc:spChg>
        <pc:spChg chg="mod">
          <ac:chgData name="joele schiff" userId="48bd68b0a3b3bb63" providerId="LiveId" clId="{BE6D9DB3-7FAC-4D29-8628-2DE4BA0861F5}" dt="2021-03-22T23:09:12.428" v="1880" actId="20577"/>
          <ac:spMkLst>
            <pc:docMk/>
            <pc:sldMk cId="796690156" sldId="269"/>
            <ac:spMk id="6" creationId="{B7EC55EB-2B63-46AD-B3C3-E574CFA1C4B9}"/>
          </ac:spMkLst>
        </pc:spChg>
      </pc:sldChg>
      <pc:sldChg chg="modSp mod">
        <pc:chgData name="joele schiff" userId="48bd68b0a3b3bb63" providerId="LiveId" clId="{BE6D9DB3-7FAC-4D29-8628-2DE4BA0861F5}" dt="2021-03-22T22:28:06.949" v="752" actId="20577"/>
        <pc:sldMkLst>
          <pc:docMk/>
          <pc:sldMk cId="198626464" sldId="271"/>
        </pc:sldMkLst>
        <pc:spChg chg="mod">
          <ac:chgData name="joele schiff" userId="48bd68b0a3b3bb63" providerId="LiveId" clId="{BE6D9DB3-7FAC-4D29-8628-2DE4BA0861F5}" dt="2021-03-22T22:28:06.949" v="752" actId="20577"/>
          <ac:spMkLst>
            <pc:docMk/>
            <pc:sldMk cId="198626464" sldId="271"/>
            <ac:spMk id="2" creationId="{556A840B-7956-428E-B1EB-183420D1841A}"/>
          </ac:spMkLst>
        </pc:spChg>
      </pc:sldChg>
      <pc:sldChg chg="modSp mod">
        <pc:chgData name="joele schiff" userId="48bd68b0a3b3bb63" providerId="LiveId" clId="{BE6D9DB3-7FAC-4D29-8628-2DE4BA0861F5}" dt="2021-03-22T23:40:28.297" v="2444"/>
        <pc:sldMkLst>
          <pc:docMk/>
          <pc:sldMk cId="185060993" sldId="272"/>
        </pc:sldMkLst>
        <pc:spChg chg="mod">
          <ac:chgData name="joele schiff" userId="48bd68b0a3b3bb63" providerId="LiveId" clId="{BE6D9DB3-7FAC-4D29-8628-2DE4BA0861F5}" dt="2021-03-22T23:40:28.297" v="2444"/>
          <ac:spMkLst>
            <pc:docMk/>
            <pc:sldMk cId="185060993" sldId="272"/>
            <ac:spMk id="2" creationId="{9633CC02-71A6-4C79-9BA5-13DDEFAC9E04}"/>
          </ac:spMkLst>
        </pc:spChg>
        <pc:spChg chg="mod">
          <ac:chgData name="joele schiff" userId="48bd68b0a3b3bb63" providerId="LiveId" clId="{BE6D9DB3-7FAC-4D29-8628-2DE4BA0861F5}" dt="2021-03-22T23:28:32.887" v="2267" actId="790"/>
          <ac:spMkLst>
            <pc:docMk/>
            <pc:sldMk cId="185060993" sldId="272"/>
            <ac:spMk id="21" creationId="{FD4F5302-39F1-42C5-818B-9BF40A79A183}"/>
          </ac:spMkLst>
        </pc:spChg>
      </pc:sldChg>
      <pc:sldChg chg="modSp mod">
        <pc:chgData name="joele schiff" userId="48bd68b0a3b3bb63" providerId="LiveId" clId="{BE6D9DB3-7FAC-4D29-8628-2DE4BA0861F5}" dt="2021-03-22T23:40:28.297" v="2444"/>
        <pc:sldMkLst>
          <pc:docMk/>
          <pc:sldMk cId="1923185677" sldId="273"/>
        </pc:sldMkLst>
        <pc:spChg chg="mod">
          <ac:chgData name="joele schiff" userId="48bd68b0a3b3bb63" providerId="LiveId" clId="{BE6D9DB3-7FAC-4D29-8628-2DE4BA0861F5}" dt="2021-03-22T23:40:28.297" v="2444"/>
          <ac:spMkLst>
            <pc:docMk/>
            <pc:sldMk cId="1923185677" sldId="273"/>
            <ac:spMk id="2" creationId="{8EDB4D39-F399-4531-959C-D84F24BF8D33}"/>
          </ac:spMkLst>
        </pc:spChg>
        <pc:spChg chg="mod">
          <ac:chgData name="joele schiff" userId="48bd68b0a3b3bb63" providerId="LiveId" clId="{BE6D9DB3-7FAC-4D29-8628-2DE4BA0861F5}" dt="2021-03-22T22:20:25.788" v="628" actId="1076"/>
          <ac:spMkLst>
            <pc:docMk/>
            <pc:sldMk cId="1923185677" sldId="273"/>
            <ac:spMk id="4" creationId="{2F5F57F1-CD31-4A75-B28A-EF4201A66A28}"/>
          </ac:spMkLst>
        </pc:spChg>
        <pc:spChg chg="mod">
          <ac:chgData name="joele schiff" userId="48bd68b0a3b3bb63" providerId="LiveId" clId="{BE6D9DB3-7FAC-4D29-8628-2DE4BA0861F5}" dt="2021-03-22T22:24:10.668" v="748" actId="20577"/>
          <ac:spMkLst>
            <pc:docMk/>
            <pc:sldMk cId="1923185677" sldId="273"/>
            <ac:spMk id="6" creationId="{9CF85E84-CA11-4D6B-9532-A78584CB437E}"/>
          </ac:spMkLst>
        </pc:spChg>
      </pc:sldChg>
      <pc:sldChg chg="modSp mod">
        <pc:chgData name="joele schiff" userId="48bd68b0a3b3bb63" providerId="LiveId" clId="{BE6D9DB3-7FAC-4D29-8628-2DE4BA0861F5}" dt="2021-03-22T23:12:09.316" v="1961" actId="20577"/>
        <pc:sldMkLst>
          <pc:docMk/>
          <pc:sldMk cId="1080241083" sldId="274"/>
        </pc:sldMkLst>
        <pc:spChg chg="mod">
          <ac:chgData name="joele schiff" userId="48bd68b0a3b3bb63" providerId="LiveId" clId="{BE6D9DB3-7FAC-4D29-8628-2DE4BA0861F5}" dt="2021-03-22T23:12:09.316" v="1961" actId="20577"/>
          <ac:spMkLst>
            <pc:docMk/>
            <pc:sldMk cId="1080241083" sldId="274"/>
            <ac:spMk id="4" creationId="{1414371F-FECA-4FF1-B336-E8D3134C1B71}"/>
          </ac:spMkLst>
        </pc:spChg>
      </pc:sldChg>
      <pc:sldChg chg="modSp mod">
        <pc:chgData name="joele schiff" userId="48bd68b0a3b3bb63" providerId="LiveId" clId="{BE6D9DB3-7FAC-4D29-8628-2DE4BA0861F5}" dt="2021-03-22T23:30:31.672" v="2309" actId="20577"/>
        <pc:sldMkLst>
          <pc:docMk/>
          <pc:sldMk cId="2611279113" sldId="276"/>
        </pc:sldMkLst>
        <pc:spChg chg="mod">
          <ac:chgData name="joele schiff" userId="48bd68b0a3b3bb63" providerId="LiveId" clId="{BE6D9DB3-7FAC-4D29-8628-2DE4BA0861F5}" dt="2021-03-22T23:30:31.672" v="2309" actId="20577"/>
          <ac:spMkLst>
            <pc:docMk/>
            <pc:sldMk cId="2611279113" sldId="276"/>
            <ac:spMk id="11" creationId="{21E9F78E-7AC8-43E9-B564-B92D4AAF3E47}"/>
          </ac:spMkLst>
        </pc:spChg>
      </pc:sldChg>
      <pc:sldChg chg="modSp mod">
        <pc:chgData name="joele schiff" userId="48bd68b0a3b3bb63" providerId="LiveId" clId="{BE6D9DB3-7FAC-4D29-8628-2DE4BA0861F5}" dt="2021-03-22T23:40:28.297" v="2444"/>
        <pc:sldMkLst>
          <pc:docMk/>
          <pc:sldMk cId="3434624605" sldId="277"/>
        </pc:sldMkLst>
        <pc:spChg chg="mod">
          <ac:chgData name="joele schiff" userId="48bd68b0a3b3bb63" providerId="LiveId" clId="{BE6D9DB3-7FAC-4D29-8628-2DE4BA0861F5}" dt="2021-03-22T23:40:28.297" v="2444"/>
          <ac:spMkLst>
            <pc:docMk/>
            <pc:sldMk cId="3434624605" sldId="277"/>
            <ac:spMk id="2" creationId="{28915AB7-C7DF-4106-B5B1-B480A93A5A9F}"/>
          </ac:spMkLst>
        </pc:spChg>
        <pc:spChg chg="mod">
          <ac:chgData name="joele schiff" userId="48bd68b0a3b3bb63" providerId="LiveId" clId="{BE6D9DB3-7FAC-4D29-8628-2DE4BA0861F5}" dt="2021-03-22T23:33:13.984" v="2398" actId="20577"/>
          <ac:spMkLst>
            <pc:docMk/>
            <pc:sldMk cId="3434624605" sldId="277"/>
            <ac:spMk id="3" creationId="{5437EA5B-DF7C-4A91-BA68-22503710C3AD}"/>
          </ac:spMkLst>
        </pc:spChg>
        <pc:spChg chg="mod">
          <ac:chgData name="joele schiff" userId="48bd68b0a3b3bb63" providerId="LiveId" clId="{BE6D9DB3-7FAC-4D29-8628-2DE4BA0861F5}" dt="2021-03-22T23:32:10.170" v="2333" actId="1076"/>
          <ac:spMkLst>
            <pc:docMk/>
            <pc:sldMk cId="3434624605" sldId="277"/>
            <ac:spMk id="4" creationId="{B19D1DA1-E30A-4B9B-A09E-E81C5FA2C2B7}"/>
          </ac:spMkLst>
        </pc:spChg>
        <pc:picChg chg="mod">
          <ac:chgData name="joele schiff" userId="48bd68b0a3b3bb63" providerId="LiveId" clId="{BE6D9DB3-7FAC-4D29-8628-2DE4BA0861F5}" dt="2021-03-22T23:31:23.882" v="2318" actId="14100"/>
          <ac:picMkLst>
            <pc:docMk/>
            <pc:sldMk cId="3434624605" sldId="277"/>
            <ac:picMk id="3080" creationId="{B57B11C8-C3F4-4964-B1F4-3B7AA183285F}"/>
          </ac:picMkLst>
        </pc:picChg>
      </pc:sldChg>
      <pc:sldChg chg="modSp mod">
        <pc:chgData name="joele schiff" userId="48bd68b0a3b3bb63" providerId="LiveId" clId="{BE6D9DB3-7FAC-4D29-8628-2DE4BA0861F5}" dt="2021-03-22T23:40:28.297" v="2444"/>
        <pc:sldMkLst>
          <pc:docMk/>
          <pc:sldMk cId="320569468" sldId="279"/>
        </pc:sldMkLst>
        <pc:spChg chg="mod">
          <ac:chgData name="joele schiff" userId="48bd68b0a3b3bb63" providerId="LiveId" clId="{BE6D9DB3-7FAC-4D29-8628-2DE4BA0861F5}" dt="2021-03-22T23:40:28.297" v="2444"/>
          <ac:spMkLst>
            <pc:docMk/>
            <pc:sldMk cId="320569468" sldId="279"/>
            <ac:spMk id="2" creationId="{95068233-6B40-4A83-8874-7B087FCAF1FA}"/>
          </ac:spMkLst>
        </pc:spChg>
        <pc:spChg chg="mod">
          <ac:chgData name="joele schiff" userId="48bd68b0a3b3bb63" providerId="LiveId" clId="{BE6D9DB3-7FAC-4D29-8628-2DE4BA0861F5}" dt="2021-03-22T23:24:24.146" v="2256" actId="20577"/>
          <ac:spMkLst>
            <pc:docMk/>
            <pc:sldMk cId="320569468" sldId="279"/>
            <ac:spMk id="5" creationId="{EEBD2E5C-EB7E-4A6A-9C37-09469DA6DE12}"/>
          </ac:spMkLst>
        </pc:spChg>
        <pc:spChg chg="mod">
          <ac:chgData name="joele schiff" userId="48bd68b0a3b3bb63" providerId="LiveId" clId="{BE6D9DB3-7FAC-4D29-8628-2DE4BA0861F5}" dt="2021-03-22T23:19:53.177" v="1963" actId="790"/>
          <ac:spMkLst>
            <pc:docMk/>
            <pc:sldMk cId="320569468" sldId="279"/>
            <ac:spMk id="6" creationId="{FC675DE8-15AD-417C-986D-14932C9CF6F4}"/>
          </ac:spMkLst>
        </pc:spChg>
      </pc:sldChg>
      <pc:sldChg chg="modSp mod">
        <pc:chgData name="joele schiff" userId="48bd68b0a3b3bb63" providerId="LiveId" clId="{BE6D9DB3-7FAC-4D29-8628-2DE4BA0861F5}" dt="2021-03-22T23:40:28.297" v="2444"/>
        <pc:sldMkLst>
          <pc:docMk/>
          <pc:sldMk cId="2074977745" sldId="280"/>
        </pc:sldMkLst>
        <pc:spChg chg="mod">
          <ac:chgData name="joele schiff" userId="48bd68b0a3b3bb63" providerId="LiveId" clId="{BE6D9DB3-7FAC-4D29-8628-2DE4BA0861F5}" dt="2021-03-22T23:40:28.297" v="2444"/>
          <ac:spMkLst>
            <pc:docMk/>
            <pc:sldMk cId="2074977745" sldId="280"/>
            <ac:spMk id="2" creationId="{ABC86F04-0E4C-449B-B81C-8BC9BD89F3CE}"/>
          </ac:spMkLst>
        </pc:spChg>
        <pc:spChg chg="mod">
          <ac:chgData name="joele schiff" userId="48bd68b0a3b3bb63" providerId="LiveId" clId="{BE6D9DB3-7FAC-4D29-8628-2DE4BA0861F5}" dt="2021-03-22T23:27:50.979" v="2266" actId="20577"/>
          <ac:spMkLst>
            <pc:docMk/>
            <pc:sldMk cId="2074977745" sldId="280"/>
            <ac:spMk id="4" creationId="{E01F59CA-A3D1-424C-8618-EF7979C527E2}"/>
          </ac:spMkLst>
        </pc:spChg>
      </pc:sldChg>
      <pc:sldChg chg="addSp modSp mod">
        <pc:chgData name="joele schiff" userId="48bd68b0a3b3bb63" providerId="LiveId" clId="{BE6D9DB3-7FAC-4D29-8628-2DE4BA0861F5}" dt="2021-03-22T23:44:18.849" v="2475" actId="207"/>
        <pc:sldMkLst>
          <pc:docMk/>
          <pc:sldMk cId="1283043620" sldId="281"/>
        </pc:sldMkLst>
        <pc:spChg chg="mod">
          <ac:chgData name="joele schiff" userId="48bd68b0a3b3bb63" providerId="LiveId" clId="{BE6D9DB3-7FAC-4D29-8628-2DE4BA0861F5}" dt="2021-03-22T23:40:28.297" v="2444"/>
          <ac:spMkLst>
            <pc:docMk/>
            <pc:sldMk cId="1283043620" sldId="281"/>
            <ac:spMk id="2" creationId="{818A8B16-8EAD-44E9-B6BF-2444C2CCDE3F}"/>
          </ac:spMkLst>
        </pc:spChg>
        <pc:spChg chg="mod">
          <ac:chgData name="joele schiff" userId="48bd68b0a3b3bb63" providerId="LiveId" clId="{BE6D9DB3-7FAC-4D29-8628-2DE4BA0861F5}" dt="2021-03-22T23:38:42.004" v="2438" actId="1076"/>
          <ac:spMkLst>
            <pc:docMk/>
            <pc:sldMk cId="1283043620" sldId="281"/>
            <ac:spMk id="8" creationId="{3C48B768-949F-47B7-B098-75249EE43D8E}"/>
          </ac:spMkLst>
        </pc:spChg>
        <pc:spChg chg="mod">
          <ac:chgData name="joele schiff" userId="48bd68b0a3b3bb63" providerId="LiveId" clId="{BE6D9DB3-7FAC-4D29-8628-2DE4BA0861F5}" dt="2021-03-22T23:44:18.849" v="2475" actId="207"/>
          <ac:spMkLst>
            <pc:docMk/>
            <pc:sldMk cId="1283043620" sldId="281"/>
            <ac:spMk id="11" creationId="{7D398202-3C49-4F00-AF68-F9400C40F6C1}"/>
          </ac:spMkLst>
        </pc:spChg>
        <pc:picChg chg="add mod">
          <ac:chgData name="joele schiff" userId="48bd68b0a3b3bb63" providerId="LiveId" clId="{BE6D9DB3-7FAC-4D29-8628-2DE4BA0861F5}" dt="2021-03-22T22:58:52.574" v="1811" actId="962"/>
          <ac:picMkLst>
            <pc:docMk/>
            <pc:sldMk cId="1283043620" sldId="281"/>
            <ac:picMk id="4" creationId="{C723D3ED-4715-43EF-BADF-9CFE34CD1614}"/>
          </ac:picMkLst>
        </pc:picChg>
      </pc:sldChg>
      <pc:sldChg chg="delSp modSp add del mod">
        <pc:chgData name="joele schiff" userId="48bd68b0a3b3bb63" providerId="LiveId" clId="{BE6D9DB3-7FAC-4D29-8628-2DE4BA0861F5}" dt="2021-03-22T23:37:45.155" v="2420" actId="21"/>
        <pc:sldMkLst>
          <pc:docMk/>
          <pc:sldMk cId="963151233" sldId="282"/>
        </pc:sldMkLst>
        <pc:spChg chg="mod">
          <ac:chgData name="joele schiff" userId="48bd68b0a3b3bb63" providerId="LiveId" clId="{BE6D9DB3-7FAC-4D29-8628-2DE4BA0861F5}" dt="2021-03-22T23:37:11.185" v="2417" actId="207"/>
          <ac:spMkLst>
            <pc:docMk/>
            <pc:sldMk cId="963151233" sldId="282"/>
            <ac:spMk id="2" creationId="{9AAFCBF1-8B98-4E48-9803-CA27888F64E5}"/>
          </ac:spMkLst>
        </pc:spChg>
        <pc:spChg chg="mod">
          <ac:chgData name="joele schiff" userId="48bd68b0a3b3bb63" providerId="LiveId" clId="{BE6D9DB3-7FAC-4D29-8628-2DE4BA0861F5}" dt="2021-03-22T23:37:32.851" v="2418" actId="207"/>
          <ac:spMkLst>
            <pc:docMk/>
            <pc:sldMk cId="963151233" sldId="282"/>
            <ac:spMk id="5" creationId="{1362316E-E7BF-4468-86E6-606A2E95B7F4}"/>
          </ac:spMkLst>
        </pc:spChg>
        <pc:spChg chg="del">
          <ac:chgData name="joele schiff" userId="48bd68b0a3b3bb63" providerId="LiveId" clId="{BE6D9DB3-7FAC-4D29-8628-2DE4BA0861F5}" dt="2021-03-22T23:37:45.155" v="2420" actId="21"/>
          <ac:spMkLst>
            <pc:docMk/>
            <pc:sldMk cId="963151233" sldId="282"/>
            <ac:spMk id="7" creationId="{D729D352-67D6-4E80-B7F7-1136165F99A7}"/>
          </ac:spMkLst>
        </pc:spChg>
        <pc:picChg chg="del mod">
          <ac:chgData name="joele schiff" userId="48bd68b0a3b3bb63" providerId="LiveId" clId="{BE6D9DB3-7FAC-4D29-8628-2DE4BA0861F5}" dt="2021-03-22T23:36:51.071" v="2414" actId="21"/>
          <ac:picMkLst>
            <pc:docMk/>
            <pc:sldMk cId="963151233" sldId="282"/>
            <ac:picMk id="1026" creationId="{A916B316-193D-4677-BE96-4F20BDA622F5}"/>
          </ac:picMkLst>
        </pc:picChg>
        <pc:cxnChg chg="del">
          <ac:chgData name="joele schiff" userId="48bd68b0a3b3bb63" providerId="LiveId" clId="{BE6D9DB3-7FAC-4D29-8628-2DE4BA0861F5}" dt="2021-03-22T23:37:37.573" v="2419" actId="21"/>
          <ac:cxnSpMkLst>
            <pc:docMk/>
            <pc:sldMk cId="963151233" sldId="282"/>
            <ac:cxnSpMk id="14" creationId="{469721BA-4755-4E0F-8645-8D0552CDACCB}"/>
          </ac:cxnSpMkLst>
        </pc:cxnChg>
      </pc:sldChg>
      <pc:sldChg chg="addSp">
        <pc:chgData name="joele schiff" userId="48bd68b0a3b3bb63" providerId="LiveId" clId="{BE6D9DB3-7FAC-4D29-8628-2DE4BA0861F5}" dt="2021-03-22T23:34:08.740" v="2399"/>
        <pc:sldMkLst>
          <pc:docMk/>
          <pc:sldMk cId="2565929952" sldId="282"/>
        </pc:sldMkLst>
        <pc:picChg chg="add">
          <ac:chgData name="joele schiff" userId="48bd68b0a3b3bb63" providerId="LiveId" clId="{BE6D9DB3-7FAC-4D29-8628-2DE4BA0861F5}" dt="2021-03-22T23:34:08.740" v="2399"/>
          <ac:picMkLst>
            <pc:docMk/>
            <pc:sldMk cId="2565929952" sldId="282"/>
            <ac:picMk id="1026" creationId="{A916B316-193D-4677-BE96-4F20BDA622F5}"/>
          </ac:picMkLst>
        </pc:picChg>
      </pc:sldChg>
      <pc:sldChg chg="addSp delSp modSp mod">
        <pc:chgData name="joele schiff" userId="48bd68b0a3b3bb63" providerId="LiveId" clId="{BE6D9DB3-7FAC-4D29-8628-2DE4BA0861F5}" dt="2021-03-22T23:40:28.297" v="2444"/>
        <pc:sldMkLst>
          <pc:docMk/>
          <pc:sldMk cId="2993343450" sldId="283"/>
        </pc:sldMkLst>
        <pc:spChg chg="mod">
          <ac:chgData name="joele schiff" userId="48bd68b0a3b3bb63" providerId="LiveId" clId="{BE6D9DB3-7FAC-4D29-8628-2DE4BA0861F5}" dt="2021-03-22T23:40:28.297" v="2444"/>
          <ac:spMkLst>
            <pc:docMk/>
            <pc:sldMk cId="2993343450" sldId="283"/>
            <ac:spMk id="2" creationId="{818A8B16-8EAD-44E9-B6BF-2444C2CCDE3F}"/>
          </ac:spMkLst>
        </pc:spChg>
        <pc:spChg chg="add">
          <ac:chgData name="joele schiff" userId="48bd68b0a3b3bb63" providerId="LiveId" clId="{BE6D9DB3-7FAC-4D29-8628-2DE4BA0861F5}" dt="2021-03-22T22:36:37.025" v="765" actId="767"/>
          <ac:spMkLst>
            <pc:docMk/>
            <pc:sldMk cId="2993343450" sldId="283"/>
            <ac:spMk id="3" creationId="{13E2D1D7-E5E1-460B-8F0C-D62C1D4F2800}"/>
          </ac:spMkLst>
        </pc:spChg>
        <pc:spChg chg="add mod">
          <ac:chgData name="joele schiff" userId="48bd68b0a3b3bb63" providerId="LiveId" clId="{BE6D9DB3-7FAC-4D29-8628-2DE4BA0861F5}" dt="2021-03-22T23:39:02.189" v="2440" actId="255"/>
          <ac:spMkLst>
            <pc:docMk/>
            <pc:sldMk cId="2993343450" sldId="283"/>
            <ac:spMk id="6" creationId="{FCD46028-B4DE-4AEA-93FE-29CB9C9247A9}"/>
          </ac:spMkLst>
        </pc:spChg>
        <pc:spChg chg="add mod">
          <ac:chgData name="joele schiff" userId="48bd68b0a3b3bb63" providerId="LiveId" clId="{BE6D9DB3-7FAC-4D29-8628-2DE4BA0861F5}" dt="2021-03-22T23:39:10.783" v="2441" actId="255"/>
          <ac:spMkLst>
            <pc:docMk/>
            <pc:sldMk cId="2993343450" sldId="283"/>
            <ac:spMk id="7" creationId="{67F7E514-6BEA-4CF3-8CEC-3278C777DF4C}"/>
          </ac:spMkLst>
        </pc:spChg>
        <pc:graphicFrameChg chg="del modGraphic">
          <ac:chgData name="joele schiff" userId="48bd68b0a3b3bb63" providerId="LiveId" clId="{BE6D9DB3-7FAC-4D29-8628-2DE4BA0861F5}" dt="2021-03-22T22:36:28.291" v="764" actId="21"/>
          <ac:graphicFrameMkLst>
            <pc:docMk/>
            <pc:sldMk cId="2993343450" sldId="283"/>
            <ac:graphicFrameMk id="4" creationId="{65231A14-AD43-4F02-87BA-ED261864A3A8}"/>
          </ac:graphicFrameMkLst>
        </pc:graphicFrameChg>
        <pc:graphicFrameChg chg="add del mod modGraphic">
          <ac:chgData name="joele schiff" userId="48bd68b0a3b3bb63" providerId="LiveId" clId="{BE6D9DB3-7FAC-4D29-8628-2DE4BA0861F5}" dt="2021-03-22T22:48:27.858" v="1385" actId="21"/>
          <ac:graphicFrameMkLst>
            <pc:docMk/>
            <pc:sldMk cId="2993343450" sldId="283"/>
            <ac:graphicFrameMk id="13" creationId="{4D896E0B-64D7-4122-B0F8-F3B3E70297B4}"/>
          </ac:graphicFrameMkLst>
        </pc:graphicFrameChg>
      </pc:sldChg>
      <pc:sldChg chg="addSp delSp modSp new add del mod setBg modClrScheme chgLayout">
        <pc:chgData name="joele schiff" userId="48bd68b0a3b3bb63" providerId="LiveId" clId="{BE6D9DB3-7FAC-4D29-8628-2DE4BA0861F5}" dt="2021-03-22T23:45:37.834" v="2481" actId="1076"/>
        <pc:sldMkLst>
          <pc:docMk/>
          <pc:sldMk cId="2297098333" sldId="284"/>
        </pc:sldMkLst>
        <pc:spChg chg="del mod ord">
          <ac:chgData name="joele schiff" userId="48bd68b0a3b3bb63" providerId="LiveId" clId="{BE6D9DB3-7FAC-4D29-8628-2DE4BA0861F5}" dt="2021-03-22T23:40:35.375" v="2445" actId="700"/>
          <ac:spMkLst>
            <pc:docMk/>
            <pc:sldMk cId="2297098333" sldId="284"/>
            <ac:spMk id="2" creationId="{42A3674C-4217-4099-9EE9-F5213B8545B1}"/>
          </ac:spMkLst>
        </pc:spChg>
        <pc:spChg chg="del mod ord">
          <ac:chgData name="joele schiff" userId="48bd68b0a3b3bb63" providerId="LiveId" clId="{BE6D9DB3-7FAC-4D29-8628-2DE4BA0861F5}" dt="2021-03-22T23:40:35.375" v="2445" actId="700"/>
          <ac:spMkLst>
            <pc:docMk/>
            <pc:sldMk cId="2297098333" sldId="284"/>
            <ac:spMk id="3" creationId="{5B233D43-591B-49A5-972B-26E8F4394D4C}"/>
          </ac:spMkLst>
        </pc:spChg>
        <pc:spChg chg="add mod ord">
          <ac:chgData name="joele schiff" userId="48bd68b0a3b3bb63" providerId="LiveId" clId="{BE6D9DB3-7FAC-4D29-8628-2DE4BA0861F5}" dt="2021-03-22T23:40:58.455" v="2454" actId="1076"/>
          <ac:spMkLst>
            <pc:docMk/>
            <pc:sldMk cId="2297098333" sldId="284"/>
            <ac:spMk id="4" creationId="{00DE2F35-4BDD-4E70-8639-BD158281EB29}"/>
          </ac:spMkLst>
        </pc:spChg>
        <pc:spChg chg="add del mod ord">
          <ac:chgData name="joele schiff" userId="48bd68b0a3b3bb63" providerId="LiveId" clId="{BE6D9DB3-7FAC-4D29-8628-2DE4BA0861F5}" dt="2021-03-22T23:41:03.283" v="2455" actId="21"/>
          <ac:spMkLst>
            <pc:docMk/>
            <pc:sldMk cId="2297098333" sldId="284"/>
            <ac:spMk id="5" creationId="{58DDB1AC-CCF0-489F-881A-3EDB6035C70D}"/>
          </ac:spMkLst>
        </pc:spChg>
        <pc:spChg chg="add mod ord">
          <ac:chgData name="joele schiff" userId="48bd68b0a3b3bb63" providerId="LiveId" clId="{BE6D9DB3-7FAC-4D29-8628-2DE4BA0861F5}" dt="2021-03-22T23:42:56.681" v="2470" actId="207"/>
          <ac:spMkLst>
            <pc:docMk/>
            <pc:sldMk cId="2297098333" sldId="284"/>
            <ac:spMk id="11" creationId="{993F2868-ABA9-49CA-8301-127FB0FCA4B7}"/>
          </ac:spMkLst>
        </pc:spChg>
        <pc:spChg chg="add mod">
          <ac:chgData name="joele schiff" userId="48bd68b0a3b3bb63" providerId="LiveId" clId="{BE6D9DB3-7FAC-4D29-8628-2DE4BA0861F5}" dt="2021-03-22T23:44:28.953" v="2477" actId="207"/>
          <ac:spMkLst>
            <pc:docMk/>
            <pc:sldMk cId="2297098333" sldId="284"/>
            <ac:spMk id="12" creationId="{0FCABA0D-DA15-4326-915A-EDAA8D7292B8}"/>
          </ac:spMkLst>
        </pc:spChg>
        <pc:picChg chg="mod">
          <ac:chgData name="joele schiff" userId="48bd68b0a3b3bb63" providerId="LiveId" clId="{BE6D9DB3-7FAC-4D29-8628-2DE4BA0861F5}" dt="2021-03-22T23:45:37.834" v="2481" actId="1076"/>
          <ac:picMkLst>
            <pc:docMk/>
            <pc:sldMk cId="2297098333" sldId="284"/>
            <ac:picMk id="2050" creationId="{C06509B1-7FAD-40A6-9D51-4F56AEE1B376}"/>
          </ac:picMkLst>
        </pc:picChg>
        <pc:cxnChg chg="add mod">
          <ac:chgData name="joele schiff" userId="48bd68b0a3b3bb63" providerId="LiveId" clId="{BE6D9DB3-7FAC-4D29-8628-2DE4BA0861F5}" dt="2021-03-22T23:41:29.683" v="2460" actId="14100"/>
          <ac:cxnSpMkLst>
            <pc:docMk/>
            <pc:sldMk cId="2297098333" sldId="284"/>
            <ac:cxnSpMk id="7" creationId="{E13414AC-41A2-47E0-9AA5-882A72C1F118}"/>
          </ac:cxnSpMkLst>
        </pc:cxnChg>
      </pc:sldChg>
      <pc:sldChg chg="addSp">
        <pc:chgData name="joele schiff" userId="48bd68b0a3b3bb63" providerId="LiveId" clId="{BE6D9DB3-7FAC-4D29-8628-2DE4BA0861F5}" dt="2021-03-22T23:45:31.076" v="2478"/>
        <pc:sldMkLst>
          <pc:docMk/>
          <pc:sldMk cId="2697141094" sldId="284"/>
        </pc:sldMkLst>
        <pc:picChg chg="add">
          <ac:chgData name="joele schiff" userId="48bd68b0a3b3bb63" providerId="LiveId" clId="{BE6D9DB3-7FAC-4D29-8628-2DE4BA0861F5}" dt="2021-03-22T23:45:31.076" v="2478"/>
          <ac:picMkLst>
            <pc:docMk/>
            <pc:sldMk cId="2697141094" sldId="284"/>
            <ac:picMk id="2050" creationId="{C06509B1-7FAD-40A6-9D51-4F56AEE1B376}"/>
          </ac:picMkLst>
        </pc:picChg>
      </pc:sldChg>
      <pc:sldChg chg="addSp delSp modSp new mod">
        <pc:chgData name="joele schiff" userId="48bd68b0a3b3bb63" providerId="LiveId" clId="{BE6D9DB3-7FAC-4D29-8628-2DE4BA0861F5}" dt="2021-03-23T00:25:18.483" v="3346" actId="20577"/>
        <pc:sldMkLst>
          <pc:docMk/>
          <pc:sldMk cId="3083152310" sldId="285"/>
        </pc:sldMkLst>
        <pc:spChg chg="mod">
          <ac:chgData name="joele schiff" userId="48bd68b0a3b3bb63" providerId="LiveId" clId="{BE6D9DB3-7FAC-4D29-8628-2DE4BA0861F5}" dt="2021-03-22T23:46:12.934" v="2504" actId="20577"/>
          <ac:spMkLst>
            <pc:docMk/>
            <pc:sldMk cId="3083152310" sldId="285"/>
            <ac:spMk id="2" creationId="{C1136271-62E2-49B8-A93C-D95355963A08}"/>
          </ac:spMkLst>
        </pc:spChg>
        <pc:spChg chg="add mod">
          <ac:chgData name="joele schiff" userId="48bd68b0a3b3bb63" providerId="LiveId" clId="{BE6D9DB3-7FAC-4D29-8628-2DE4BA0861F5}" dt="2021-03-22T23:48:53.035" v="2514" actId="692"/>
          <ac:spMkLst>
            <pc:docMk/>
            <pc:sldMk cId="3083152310" sldId="285"/>
            <ac:spMk id="4" creationId="{B4D04690-3E36-4F7A-8500-FA723E897305}"/>
          </ac:spMkLst>
        </pc:spChg>
        <pc:spChg chg="add del">
          <ac:chgData name="joele schiff" userId="48bd68b0a3b3bb63" providerId="LiveId" clId="{BE6D9DB3-7FAC-4D29-8628-2DE4BA0861F5}" dt="2021-03-22T23:48:09.893" v="2510" actId="21"/>
          <ac:spMkLst>
            <pc:docMk/>
            <pc:sldMk cId="3083152310" sldId="285"/>
            <ac:spMk id="5" creationId="{9BAF7E1F-D3EA-40D4-85BE-BD36117B2B85}"/>
          </ac:spMkLst>
        </pc:spChg>
        <pc:spChg chg="add mod">
          <ac:chgData name="joele schiff" userId="48bd68b0a3b3bb63" providerId="LiveId" clId="{BE6D9DB3-7FAC-4D29-8628-2DE4BA0861F5}" dt="2021-03-23T00:16:56.318" v="2705" actId="1076"/>
          <ac:spMkLst>
            <pc:docMk/>
            <pc:sldMk cId="3083152310" sldId="285"/>
            <ac:spMk id="6" creationId="{B6D8C544-8F54-4C5B-AEFF-1F116560CE68}"/>
          </ac:spMkLst>
        </pc:spChg>
        <pc:spChg chg="add mod">
          <ac:chgData name="joele schiff" userId="48bd68b0a3b3bb63" providerId="LiveId" clId="{BE6D9DB3-7FAC-4D29-8628-2DE4BA0861F5}" dt="2021-03-23T00:16:55.443" v="2704" actId="692"/>
          <ac:spMkLst>
            <pc:docMk/>
            <pc:sldMk cId="3083152310" sldId="285"/>
            <ac:spMk id="7" creationId="{6790C157-8EFF-4F47-99E8-4B5C0B321B4F}"/>
          </ac:spMkLst>
        </pc:spChg>
        <pc:spChg chg="add mod">
          <ac:chgData name="joele schiff" userId="48bd68b0a3b3bb63" providerId="LiveId" clId="{BE6D9DB3-7FAC-4D29-8628-2DE4BA0861F5}" dt="2021-03-22T23:50:37.073" v="2642" actId="1076"/>
          <ac:spMkLst>
            <pc:docMk/>
            <pc:sldMk cId="3083152310" sldId="285"/>
            <ac:spMk id="8" creationId="{F21EC165-C580-4157-BFD7-0944B02AC965}"/>
          </ac:spMkLst>
        </pc:spChg>
        <pc:spChg chg="add mod">
          <ac:chgData name="joele schiff" userId="48bd68b0a3b3bb63" providerId="LiveId" clId="{BE6D9DB3-7FAC-4D29-8628-2DE4BA0861F5}" dt="2021-03-23T00:25:18.483" v="3346" actId="20577"/>
          <ac:spMkLst>
            <pc:docMk/>
            <pc:sldMk cId="3083152310" sldId="285"/>
            <ac:spMk id="9" creationId="{673E762A-A65F-459C-A1EF-DAB2A4F40F2A}"/>
          </ac:spMkLst>
        </pc:spChg>
      </pc:sldChg>
      <pc:sldChg chg="addSp delSp modSp new mod">
        <pc:chgData name="joele schiff" userId="48bd68b0a3b3bb63" providerId="LiveId" clId="{BE6D9DB3-7FAC-4D29-8628-2DE4BA0861F5}" dt="2021-03-23T00:30:41.467" v="3373" actId="14100"/>
        <pc:sldMkLst>
          <pc:docMk/>
          <pc:sldMk cId="1989987413" sldId="286"/>
        </pc:sldMkLst>
        <pc:spChg chg="del">
          <ac:chgData name="joele schiff" userId="48bd68b0a3b3bb63" providerId="LiveId" clId="{BE6D9DB3-7FAC-4D29-8628-2DE4BA0861F5}" dt="2021-03-23T00:25:39.350" v="3348" actId="21"/>
          <ac:spMkLst>
            <pc:docMk/>
            <pc:sldMk cId="1989987413" sldId="286"/>
            <ac:spMk id="2" creationId="{A2995332-C1EF-47C0-A2D3-A2AD0E321B18}"/>
          </ac:spMkLst>
        </pc:spChg>
        <pc:spChg chg="del">
          <ac:chgData name="joele schiff" userId="48bd68b0a3b3bb63" providerId="LiveId" clId="{BE6D9DB3-7FAC-4D29-8628-2DE4BA0861F5}" dt="2021-03-23T00:26:20.420" v="3354" actId="21"/>
          <ac:spMkLst>
            <pc:docMk/>
            <pc:sldMk cId="1989987413" sldId="286"/>
            <ac:spMk id="3" creationId="{D1D6D489-4CE9-4684-8F78-1EA7A0418F59}"/>
          </ac:spMkLst>
        </pc:spChg>
        <pc:spChg chg="add del">
          <ac:chgData name="joele schiff" userId="48bd68b0a3b3bb63" providerId="LiveId" clId="{BE6D9DB3-7FAC-4D29-8628-2DE4BA0861F5}" dt="2021-03-23T00:25:52.166" v="3350" actId="21"/>
          <ac:spMkLst>
            <pc:docMk/>
            <pc:sldMk cId="1989987413" sldId="286"/>
            <ac:spMk id="4" creationId="{8E38797D-259D-499E-8B64-F62834EE957B}"/>
          </ac:spMkLst>
        </pc:spChg>
        <pc:spChg chg="add mod">
          <ac:chgData name="joele schiff" userId="48bd68b0a3b3bb63" providerId="LiveId" clId="{BE6D9DB3-7FAC-4D29-8628-2DE4BA0861F5}" dt="2021-03-23T00:26:46.390" v="3358" actId="14100"/>
          <ac:spMkLst>
            <pc:docMk/>
            <pc:sldMk cId="1989987413" sldId="286"/>
            <ac:spMk id="5" creationId="{89C25871-0828-4A52-B09F-651558F7C821}"/>
          </ac:spMkLst>
        </pc:spChg>
        <pc:spChg chg="add mod">
          <ac:chgData name="joele schiff" userId="48bd68b0a3b3bb63" providerId="LiveId" clId="{BE6D9DB3-7FAC-4D29-8628-2DE4BA0861F5}" dt="2021-03-23T00:26:40.056" v="3357" actId="692"/>
          <ac:spMkLst>
            <pc:docMk/>
            <pc:sldMk cId="1989987413" sldId="286"/>
            <ac:spMk id="6" creationId="{7E07C492-5576-4425-A61F-47090C20F681}"/>
          </ac:spMkLst>
        </pc:spChg>
        <pc:spChg chg="add mod">
          <ac:chgData name="joele schiff" userId="48bd68b0a3b3bb63" providerId="LiveId" clId="{BE6D9DB3-7FAC-4D29-8628-2DE4BA0861F5}" dt="2021-03-23T00:27:08.474" v="3361" actId="692"/>
          <ac:spMkLst>
            <pc:docMk/>
            <pc:sldMk cId="1989987413" sldId="286"/>
            <ac:spMk id="7" creationId="{D68295A9-35BA-4D7C-A56B-3080385B8929}"/>
          </ac:spMkLst>
        </pc:spChg>
        <pc:spChg chg="add mod">
          <ac:chgData name="joele schiff" userId="48bd68b0a3b3bb63" providerId="LiveId" clId="{BE6D9DB3-7FAC-4D29-8628-2DE4BA0861F5}" dt="2021-03-23T00:30:41.467" v="3373" actId="14100"/>
          <ac:spMkLst>
            <pc:docMk/>
            <pc:sldMk cId="1989987413" sldId="286"/>
            <ac:spMk id="8" creationId="{F63D2672-F081-4F00-B28A-D5BB6C20982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dk1"/>
                </a:solidFill>
                <a:latin typeface="+mn-lt"/>
                <a:ea typeface="+mn-ea"/>
                <a:cs typeface="+mn-cs"/>
              </a:defRPr>
            </a:pPr>
            <a:r>
              <a:rPr lang="en-US" dirty="0"/>
              <a:t>Published books (per 10,000 inhabitants)</a:t>
            </a:r>
            <a:endParaRPr lang="it-IT"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dk1"/>
              </a:solidFill>
              <a:latin typeface="+mn-lt"/>
              <a:ea typeface="+mn-ea"/>
              <a:cs typeface="+mn-cs"/>
            </a:defRPr>
          </a:pPr>
          <a:endParaRPr lang="it-IT"/>
        </a:p>
      </c:txPr>
    </c:title>
    <c:autoTitleDeleted val="0"/>
    <c:plotArea>
      <c:layout/>
      <c:barChart>
        <c:barDir val="col"/>
        <c:grouping val="clustered"/>
        <c:varyColors val="0"/>
        <c:ser>
          <c:idx val="0"/>
          <c:order val="0"/>
          <c:tx>
            <c:strRef>
              <c:f>Foglio1!$B$1</c:f>
              <c:strCache>
                <c:ptCount val="1"/>
                <c:pt idx="0">
                  <c:v>FVG</c:v>
                </c:pt>
              </c:strCache>
            </c:strRef>
          </c:tx>
          <c:spPr>
            <a:solidFill>
              <a:srgbClr val="C00000"/>
            </a:solidFill>
            <a:ln>
              <a:noFill/>
            </a:ln>
            <a:effectLst/>
          </c:spPr>
          <c:invertIfNegative val="0"/>
          <c:cat>
            <c:numRef>
              <c:f>Foglio1!$A$2:$A$6</c:f>
              <c:numCache>
                <c:formatCode>General</c:formatCode>
                <c:ptCount val="5"/>
                <c:pt idx="0">
                  <c:v>2014</c:v>
                </c:pt>
                <c:pt idx="1">
                  <c:v>2015</c:v>
                </c:pt>
                <c:pt idx="2">
                  <c:v>2016</c:v>
                </c:pt>
                <c:pt idx="3">
                  <c:v>2017</c:v>
                </c:pt>
                <c:pt idx="4">
                  <c:v>2018</c:v>
                </c:pt>
              </c:numCache>
            </c:numRef>
          </c:cat>
          <c:val>
            <c:numRef>
              <c:f>Foglio1!$B$2:$B$6</c:f>
              <c:numCache>
                <c:formatCode>General</c:formatCode>
                <c:ptCount val="5"/>
                <c:pt idx="0">
                  <c:v>11.8</c:v>
                </c:pt>
                <c:pt idx="1">
                  <c:v>11.4</c:v>
                </c:pt>
                <c:pt idx="2">
                  <c:v>12.9</c:v>
                </c:pt>
                <c:pt idx="3">
                  <c:v>11.6</c:v>
                </c:pt>
                <c:pt idx="4">
                  <c:v>13.4</c:v>
                </c:pt>
              </c:numCache>
            </c:numRef>
          </c:val>
          <c:extLst>
            <c:ext xmlns:c16="http://schemas.microsoft.com/office/drawing/2014/chart" uri="{C3380CC4-5D6E-409C-BE32-E72D297353CC}">
              <c16:uniqueId val="{00000000-4030-43CD-86B7-A951E0BD59A1}"/>
            </c:ext>
          </c:extLst>
        </c:ser>
        <c:ser>
          <c:idx val="1"/>
          <c:order val="1"/>
          <c:tx>
            <c:strRef>
              <c:f>Foglio1!$C$1</c:f>
              <c:strCache>
                <c:ptCount val="1"/>
                <c:pt idx="0">
                  <c:v>ITALIA</c:v>
                </c:pt>
              </c:strCache>
            </c:strRef>
          </c:tx>
          <c:spPr>
            <a:solidFill>
              <a:srgbClr val="FFFF00"/>
            </a:solidFill>
            <a:ln>
              <a:noFill/>
            </a:ln>
            <a:effectLst/>
          </c:spPr>
          <c:invertIfNegative val="0"/>
          <c:cat>
            <c:numRef>
              <c:f>Foglio1!$A$2:$A$6</c:f>
              <c:numCache>
                <c:formatCode>General</c:formatCode>
                <c:ptCount val="5"/>
                <c:pt idx="0">
                  <c:v>2014</c:v>
                </c:pt>
                <c:pt idx="1">
                  <c:v>2015</c:v>
                </c:pt>
                <c:pt idx="2">
                  <c:v>2016</c:v>
                </c:pt>
                <c:pt idx="3">
                  <c:v>2017</c:v>
                </c:pt>
                <c:pt idx="4">
                  <c:v>2018</c:v>
                </c:pt>
              </c:numCache>
            </c:numRef>
          </c:cat>
          <c:val>
            <c:numRef>
              <c:f>Foglio1!$C$2:$C$6</c:f>
              <c:numCache>
                <c:formatCode>General</c:formatCode>
                <c:ptCount val="5"/>
                <c:pt idx="0">
                  <c:v>9.5</c:v>
                </c:pt>
                <c:pt idx="1">
                  <c:v>9.1999999999999993</c:v>
                </c:pt>
                <c:pt idx="2">
                  <c:v>10.1</c:v>
                </c:pt>
                <c:pt idx="3">
                  <c:v>11.6</c:v>
                </c:pt>
                <c:pt idx="4">
                  <c:v>12.6</c:v>
                </c:pt>
              </c:numCache>
            </c:numRef>
          </c:val>
          <c:extLst>
            <c:ext xmlns:c16="http://schemas.microsoft.com/office/drawing/2014/chart" uri="{C3380CC4-5D6E-409C-BE32-E72D297353CC}">
              <c16:uniqueId val="{00000001-4030-43CD-86B7-A951E0BD59A1}"/>
            </c:ext>
          </c:extLst>
        </c:ser>
        <c:dLbls>
          <c:showLegendKey val="0"/>
          <c:showVal val="0"/>
          <c:showCatName val="0"/>
          <c:showSerName val="0"/>
          <c:showPercent val="0"/>
          <c:showBubbleSize val="0"/>
        </c:dLbls>
        <c:gapWidth val="219"/>
        <c:overlap val="-27"/>
        <c:axId val="1724310479"/>
        <c:axId val="1724308815"/>
      </c:barChart>
      <c:catAx>
        <c:axId val="1724310479"/>
        <c:scaling>
          <c:orientation val="minMax"/>
        </c:scaling>
        <c:delete val="0"/>
        <c:axPos val="b"/>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crossAx val="1724308815"/>
        <c:crosses val="autoZero"/>
        <c:auto val="1"/>
        <c:lblAlgn val="ctr"/>
        <c:lblOffset val="100"/>
        <c:noMultiLvlLbl val="0"/>
      </c:catAx>
      <c:valAx>
        <c:axId val="1724308815"/>
        <c:scaling>
          <c:orientation val="minMax"/>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crossAx val="1724310479"/>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legendEntry>
      <c:legendEntry>
        <c:idx val="1"/>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tx1"/>
    </a:solid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dk1"/>
                </a:solidFill>
                <a:latin typeface="+mn-lt"/>
                <a:ea typeface="+mn-ea"/>
                <a:cs typeface="+mn-cs"/>
              </a:defRPr>
            </a:pPr>
            <a:r>
              <a:rPr lang="it-IT" dirty="0"/>
              <a:t>Opere</a:t>
            </a:r>
            <a:r>
              <a:rPr lang="it-IT" baseline="0" dirty="0"/>
              <a:t> librarie</a:t>
            </a:r>
            <a:r>
              <a:rPr lang="it-IT" dirty="0"/>
              <a:t> pubblicati (per 10.000 abitanti)</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dk1"/>
              </a:solidFill>
              <a:latin typeface="+mn-lt"/>
              <a:ea typeface="+mn-ea"/>
              <a:cs typeface="+mn-cs"/>
            </a:defRPr>
          </a:pPr>
          <a:endParaRPr lang="it-IT"/>
        </a:p>
      </c:txPr>
    </c:title>
    <c:autoTitleDeleted val="0"/>
    <c:plotArea>
      <c:layout/>
      <c:barChart>
        <c:barDir val="col"/>
        <c:grouping val="clustered"/>
        <c:varyColors val="0"/>
        <c:ser>
          <c:idx val="0"/>
          <c:order val="0"/>
          <c:tx>
            <c:strRef>
              <c:f>Foglio1!$B$1</c:f>
              <c:strCache>
                <c:ptCount val="1"/>
                <c:pt idx="0">
                  <c:v>FVG</c:v>
                </c:pt>
              </c:strCache>
            </c:strRef>
          </c:tx>
          <c:spPr>
            <a:solidFill>
              <a:srgbClr val="C00000"/>
            </a:solidFill>
            <a:ln>
              <a:noFill/>
            </a:ln>
            <a:effectLst/>
          </c:spPr>
          <c:invertIfNegative val="0"/>
          <c:cat>
            <c:numRef>
              <c:f>Foglio1!$A$2:$A$6</c:f>
              <c:numCache>
                <c:formatCode>General</c:formatCode>
                <c:ptCount val="5"/>
                <c:pt idx="0">
                  <c:v>2014</c:v>
                </c:pt>
                <c:pt idx="1">
                  <c:v>2015</c:v>
                </c:pt>
                <c:pt idx="2">
                  <c:v>2016</c:v>
                </c:pt>
                <c:pt idx="3">
                  <c:v>2017</c:v>
                </c:pt>
                <c:pt idx="4">
                  <c:v>2018</c:v>
                </c:pt>
              </c:numCache>
            </c:numRef>
          </c:cat>
          <c:val>
            <c:numRef>
              <c:f>Foglio1!$B$2:$B$6</c:f>
              <c:numCache>
                <c:formatCode>General</c:formatCode>
                <c:ptCount val="5"/>
                <c:pt idx="0">
                  <c:v>11.8</c:v>
                </c:pt>
                <c:pt idx="1">
                  <c:v>11.4</c:v>
                </c:pt>
                <c:pt idx="2">
                  <c:v>12.9</c:v>
                </c:pt>
                <c:pt idx="3">
                  <c:v>11.6</c:v>
                </c:pt>
                <c:pt idx="4">
                  <c:v>13.4</c:v>
                </c:pt>
              </c:numCache>
            </c:numRef>
          </c:val>
          <c:extLst>
            <c:ext xmlns:c16="http://schemas.microsoft.com/office/drawing/2014/chart" uri="{C3380CC4-5D6E-409C-BE32-E72D297353CC}">
              <c16:uniqueId val="{00000000-3EA3-4958-B3E9-E63D3DE5233D}"/>
            </c:ext>
          </c:extLst>
        </c:ser>
        <c:ser>
          <c:idx val="1"/>
          <c:order val="1"/>
          <c:tx>
            <c:strRef>
              <c:f>Foglio1!$C$1</c:f>
              <c:strCache>
                <c:ptCount val="1"/>
                <c:pt idx="0">
                  <c:v>ITALIA</c:v>
                </c:pt>
              </c:strCache>
            </c:strRef>
          </c:tx>
          <c:spPr>
            <a:solidFill>
              <a:srgbClr val="FFFF00"/>
            </a:solidFill>
            <a:ln>
              <a:noFill/>
            </a:ln>
            <a:effectLst/>
          </c:spPr>
          <c:invertIfNegative val="0"/>
          <c:cat>
            <c:numRef>
              <c:f>Foglio1!$A$2:$A$6</c:f>
              <c:numCache>
                <c:formatCode>General</c:formatCode>
                <c:ptCount val="5"/>
                <c:pt idx="0">
                  <c:v>2014</c:v>
                </c:pt>
                <c:pt idx="1">
                  <c:v>2015</c:v>
                </c:pt>
                <c:pt idx="2">
                  <c:v>2016</c:v>
                </c:pt>
                <c:pt idx="3">
                  <c:v>2017</c:v>
                </c:pt>
                <c:pt idx="4">
                  <c:v>2018</c:v>
                </c:pt>
              </c:numCache>
            </c:numRef>
          </c:cat>
          <c:val>
            <c:numRef>
              <c:f>Foglio1!$C$2:$C$6</c:f>
              <c:numCache>
                <c:formatCode>General</c:formatCode>
                <c:ptCount val="5"/>
                <c:pt idx="0">
                  <c:v>9.5</c:v>
                </c:pt>
                <c:pt idx="1">
                  <c:v>9.1999999999999993</c:v>
                </c:pt>
                <c:pt idx="2">
                  <c:v>10.1</c:v>
                </c:pt>
                <c:pt idx="3">
                  <c:v>11.6</c:v>
                </c:pt>
                <c:pt idx="4">
                  <c:v>12.6</c:v>
                </c:pt>
              </c:numCache>
            </c:numRef>
          </c:val>
          <c:extLst>
            <c:ext xmlns:c16="http://schemas.microsoft.com/office/drawing/2014/chart" uri="{C3380CC4-5D6E-409C-BE32-E72D297353CC}">
              <c16:uniqueId val="{00000001-3EA3-4958-B3E9-E63D3DE5233D}"/>
            </c:ext>
          </c:extLst>
        </c:ser>
        <c:dLbls>
          <c:showLegendKey val="0"/>
          <c:showVal val="0"/>
          <c:showCatName val="0"/>
          <c:showSerName val="0"/>
          <c:showPercent val="0"/>
          <c:showBubbleSize val="0"/>
        </c:dLbls>
        <c:gapWidth val="219"/>
        <c:overlap val="-27"/>
        <c:axId val="1724310479"/>
        <c:axId val="1724308815"/>
      </c:barChart>
      <c:catAx>
        <c:axId val="1724310479"/>
        <c:scaling>
          <c:orientation val="minMax"/>
        </c:scaling>
        <c:delete val="0"/>
        <c:axPos val="b"/>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crossAx val="1724308815"/>
        <c:crosses val="autoZero"/>
        <c:auto val="1"/>
        <c:lblAlgn val="ctr"/>
        <c:lblOffset val="100"/>
        <c:noMultiLvlLbl val="0"/>
      </c:catAx>
      <c:valAx>
        <c:axId val="1724308815"/>
        <c:scaling>
          <c:orientation val="minMax"/>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crossAx val="1724310479"/>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legendEntry>
      <c:legendEntry>
        <c:idx val="1"/>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tx1"/>
    </a:solid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dk1"/>
                </a:solidFill>
                <a:latin typeface="+mn-lt"/>
                <a:ea typeface="+mn-ea"/>
                <a:cs typeface="+mn-cs"/>
              </a:defRPr>
            </a:pPr>
            <a:r>
              <a:rPr lang="en-US" dirty="0"/>
              <a:t>citizens over the age of six with a habit of reading</a:t>
            </a:r>
            <a:r>
              <a:rPr lang="it-IT" dirty="0"/>
              <a:t> (</a:t>
            </a:r>
            <a:r>
              <a:rPr lang="it-IT" dirty="0" err="1"/>
              <a:t>values</a:t>
            </a:r>
            <a:r>
              <a:rPr lang="it-IT" baseline="0" dirty="0"/>
              <a:t> %</a:t>
            </a:r>
            <a:r>
              <a:rPr lang="it-IT" dirty="0"/>
              <a:t>)</a:t>
            </a:r>
          </a:p>
        </c:rich>
      </c:tx>
      <c:layout>
        <c:manualLayout>
          <c:xMode val="edge"/>
          <c:yMode val="edge"/>
          <c:x val="0.14293566550502934"/>
          <c:y val="2.471376839225661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dk1"/>
              </a:solidFill>
              <a:latin typeface="+mn-lt"/>
              <a:ea typeface="+mn-ea"/>
              <a:cs typeface="+mn-cs"/>
            </a:defRPr>
          </a:pPr>
          <a:endParaRPr lang="it-IT"/>
        </a:p>
      </c:txPr>
    </c:title>
    <c:autoTitleDeleted val="0"/>
    <c:plotArea>
      <c:layout/>
      <c:barChart>
        <c:barDir val="col"/>
        <c:grouping val="clustered"/>
        <c:varyColors val="0"/>
        <c:ser>
          <c:idx val="0"/>
          <c:order val="0"/>
          <c:tx>
            <c:strRef>
              <c:f>Foglio1!$B$1</c:f>
              <c:strCache>
                <c:ptCount val="1"/>
                <c:pt idx="0">
                  <c:v>FVG</c:v>
                </c:pt>
              </c:strCache>
            </c:strRef>
          </c:tx>
          <c:spPr>
            <a:solidFill>
              <a:srgbClr val="C00000"/>
            </a:solidFill>
            <a:ln>
              <a:noFill/>
            </a:ln>
            <a:effectLst/>
          </c:spPr>
          <c:invertIfNegative val="0"/>
          <c:cat>
            <c:strRef>
              <c:f>Foglio1!$A$2:$A$4</c:f>
              <c:strCache>
                <c:ptCount val="3"/>
                <c:pt idx="0">
                  <c:v>at least one book in 2018</c:v>
                </c:pt>
                <c:pt idx="1">
                  <c:v>at last one book a month</c:v>
                </c:pt>
                <c:pt idx="2">
                  <c:v>usually read a newspeper</c:v>
                </c:pt>
              </c:strCache>
            </c:strRef>
          </c:cat>
          <c:val>
            <c:numRef>
              <c:f>Foglio1!$B$2:$B$4</c:f>
              <c:numCache>
                <c:formatCode>General</c:formatCode>
                <c:ptCount val="3"/>
                <c:pt idx="0">
                  <c:v>51.7</c:v>
                </c:pt>
                <c:pt idx="1">
                  <c:v>19</c:v>
                </c:pt>
                <c:pt idx="2">
                  <c:v>52.1</c:v>
                </c:pt>
              </c:numCache>
            </c:numRef>
          </c:val>
          <c:extLst>
            <c:ext xmlns:c16="http://schemas.microsoft.com/office/drawing/2014/chart" uri="{C3380CC4-5D6E-409C-BE32-E72D297353CC}">
              <c16:uniqueId val="{00000000-01DD-464B-85BB-4F40AF016533}"/>
            </c:ext>
          </c:extLst>
        </c:ser>
        <c:ser>
          <c:idx val="1"/>
          <c:order val="1"/>
          <c:tx>
            <c:strRef>
              <c:f>Foglio1!$C$1</c:f>
              <c:strCache>
                <c:ptCount val="1"/>
                <c:pt idx="0">
                  <c:v>ITALIA</c:v>
                </c:pt>
              </c:strCache>
            </c:strRef>
          </c:tx>
          <c:spPr>
            <a:solidFill>
              <a:srgbClr val="FFFF00"/>
            </a:solidFill>
            <a:ln>
              <a:noFill/>
            </a:ln>
            <a:effectLst/>
          </c:spPr>
          <c:invertIfNegative val="0"/>
          <c:cat>
            <c:strRef>
              <c:f>Foglio1!$A$2:$A$4</c:f>
              <c:strCache>
                <c:ptCount val="3"/>
                <c:pt idx="0">
                  <c:v>at least one book in 2018</c:v>
                </c:pt>
                <c:pt idx="1">
                  <c:v>at last one book a month</c:v>
                </c:pt>
                <c:pt idx="2">
                  <c:v>usually read a newspeper</c:v>
                </c:pt>
              </c:strCache>
            </c:strRef>
          </c:cat>
          <c:val>
            <c:numRef>
              <c:f>Foglio1!$C$2:$C$4</c:f>
              <c:numCache>
                <c:formatCode>General</c:formatCode>
                <c:ptCount val="3"/>
                <c:pt idx="0">
                  <c:v>40.6</c:v>
                </c:pt>
                <c:pt idx="1">
                  <c:v>14.3</c:v>
                </c:pt>
                <c:pt idx="2">
                  <c:v>38</c:v>
                </c:pt>
              </c:numCache>
            </c:numRef>
          </c:val>
          <c:extLst>
            <c:ext xmlns:c16="http://schemas.microsoft.com/office/drawing/2014/chart" uri="{C3380CC4-5D6E-409C-BE32-E72D297353CC}">
              <c16:uniqueId val="{00000001-01DD-464B-85BB-4F40AF016533}"/>
            </c:ext>
          </c:extLst>
        </c:ser>
        <c:dLbls>
          <c:showLegendKey val="0"/>
          <c:showVal val="0"/>
          <c:showCatName val="0"/>
          <c:showSerName val="0"/>
          <c:showPercent val="0"/>
          <c:showBubbleSize val="0"/>
        </c:dLbls>
        <c:gapWidth val="219"/>
        <c:overlap val="-27"/>
        <c:axId val="1724310479"/>
        <c:axId val="1724308815"/>
      </c:barChart>
      <c:catAx>
        <c:axId val="1724310479"/>
        <c:scaling>
          <c:orientation val="minMax"/>
        </c:scaling>
        <c:delete val="0"/>
        <c:axPos val="b"/>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it-IT"/>
          </a:p>
        </c:txPr>
        <c:crossAx val="1724308815"/>
        <c:crosses val="autoZero"/>
        <c:auto val="1"/>
        <c:lblAlgn val="ctr"/>
        <c:lblOffset val="100"/>
        <c:noMultiLvlLbl val="0"/>
      </c:catAx>
      <c:valAx>
        <c:axId val="1724308815"/>
        <c:scaling>
          <c:orientation val="minMax"/>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crossAx val="1724310479"/>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legendEntry>
      <c:legendEntry>
        <c:idx val="1"/>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tx1"/>
    </a:solidFill>
    <a:ln>
      <a:noFill/>
    </a:ln>
    <a:effectLst/>
  </c:spPr>
  <c:txPr>
    <a:bodyPr/>
    <a:lstStyle/>
    <a:p>
      <a:pPr>
        <a:defRPr/>
      </a:pPr>
      <a:endParaRPr lang="it-I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dk1"/>
                </a:solidFill>
                <a:latin typeface="+mn-lt"/>
                <a:ea typeface="+mn-ea"/>
                <a:cs typeface="+mn-cs"/>
              </a:defRPr>
            </a:pPr>
            <a:r>
              <a:rPr lang="it-IT" dirty="0"/>
              <a:t>cittadini di età superiore ai sei anni con abitudine alla lettura (valori%)</a:t>
            </a:r>
          </a:p>
        </c:rich>
      </c:tx>
      <c:layout>
        <c:manualLayout>
          <c:xMode val="edge"/>
          <c:yMode val="edge"/>
          <c:x val="0.11559880185201871"/>
          <c:y val="2.861916312618545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dk1"/>
              </a:solidFill>
              <a:latin typeface="+mn-lt"/>
              <a:ea typeface="+mn-ea"/>
              <a:cs typeface="+mn-cs"/>
            </a:defRPr>
          </a:pPr>
          <a:endParaRPr lang="it-IT"/>
        </a:p>
      </c:txPr>
    </c:title>
    <c:autoTitleDeleted val="0"/>
    <c:plotArea>
      <c:layout/>
      <c:barChart>
        <c:barDir val="col"/>
        <c:grouping val="clustered"/>
        <c:varyColors val="0"/>
        <c:ser>
          <c:idx val="0"/>
          <c:order val="0"/>
          <c:tx>
            <c:strRef>
              <c:f>Foglio1!$B$1</c:f>
              <c:strCache>
                <c:ptCount val="1"/>
                <c:pt idx="0">
                  <c:v>FVG</c:v>
                </c:pt>
              </c:strCache>
            </c:strRef>
          </c:tx>
          <c:spPr>
            <a:solidFill>
              <a:srgbClr val="C00000"/>
            </a:solidFill>
            <a:ln>
              <a:noFill/>
            </a:ln>
            <a:effectLst/>
          </c:spPr>
          <c:invertIfNegative val="0"/>
          <c:cat>
            <c:strRef>
              <c:f>Foglio1!$A$2:$A$4</c:f>
              <c:strCache>
                <c:ptCount val="3"/>
                <c:pt idx="0">
                  <c:v>almeno un libro nel 2018</c:v>
                </c:pt>
                <c:pt idx="1">
                  <c:v>almeno un libro al mese</c:v>
                </c:pt>
                <c:pt idx="2">
                  <c:v> legge abitualmente i giornali</c:v>
                </c:pt>
              </c:strCache>
            </c:strRef>
          </c:cat>
          <c:val>
            <c:numRef>
              <c:f>Foglio1!$B$2:$B$4</c:f>
              <c:numCache>
                <c:formatCode>General</c:formatCode>
                <c:ptCount val="3"/>
                <c:pt idx="0">
                  <c:v>51.7</c:v>
                </c:pt>
                <c:pt idx="1">
                  <c:v>19</c:v>
                </c:pt>
                <c:pt idx="2">
                  <c:v>52.1</c:v>
                </c:pt>
              </c:numCache>
            </c:numRef>
          </c:val>
          <c:extLst>
            <c:ext xmlns:c16="http://schemas.microsoft.com/office/drawing/2014/chart" uri="{C3380CC4-5D6E-409C-BE32-E72D297353CC}">
              <c16:uniqueId val="{00000000-01DD-464B-85BB-4F40AF016533}"/>
            </c:ext>
          </c:extLst>
        </c:ser>
        <c:ser>
          <c:idx val="1"/>
          <c:order val="1"/>
          <c:tx>
            <c:strRef>
              <c:f>Foglio1!$C$1</c:f>
              <c:strCache>
                <c:ptCount val="1"/>
                <c:pt idx="0">
                  <c:v>ITALIA</c:v>
                </c:pt>
              </c:strCache>
            </c:strRef>
          </c:tx>
          <c:spPr>
            <a:solidFill>
              <a:srgbClr val="FFFF00"/>
            </a:solidFill>
            <a:ln>
              <a:noFill/>
            </a:ln>
            <a:effectLst/>
          </c:spPr>
          <c:invertIfNegative val="0"/>
          <c:cat>
            <c:strRef>
              <c:f>Foglio1!$A$2:$A$4</c:f>
              <c:strCache>
                <c:ptCount val="3"/>
                <c:pt idx="0">
                  <c:v>almeno un libro nel 2018</c:v>
                </c:pt>
                <c:pt idx="1">
                  <c:v>almeno un libro al mese</c:v>
                </c:pt>
                <c:pt idx="2">
                  <c:v> legge abitualmente i giornali</c:v>
                </c:pt>
              </c:strCache>
            </c:strRef>
          </c:cat>
          <c:val>
            <c:numRef>
              <c:f>Foglio1!$C$2:$C$4</c:f>
              <c:numCache>
                <c:formatCode>General</c:formatCode>
                <c:ptCount val="3"/>
                <c:pt idx="0">
                  <c:v>40.6</c:v>
                </c:pt>
                <c:pt idx="1">
                  <c:v>14.3</c:v>
                </c:pt>
                <c:pt idx="2">
                  <c:v>38</c:v>
                </c:pt>
              </c:numCache>
            </c:numRef>
          </c:val>
          <c:extLst>
            <c:ext xmlns:c16="http://schemas.microsoft.com/office/drawing/2014/chart" uri="{C3380CC4-5D6E-409C-BE32-E72D297353CC}">
              <c16:uniqueId val="{00000001-01DD-464B-85BB-4F40AF016533}"/>
            </c:ext>
          </c:extLst>
        </c:ser>
        <c:dLbls>
          <c:showLegendKey val="0"/>
          <c:showVal val="0"/>
          <c:showCatName val="0"/>
          <c:showSerName val="0"/>
          <c:showPercent val="0"/>
          <c:showBubbleSize val="0"/>
        </c:dLbls>
        <c:gapWidth val="219"/>
        <c:overlap val="-27"/>
        <c:axId val="1724310479"/>
        <c:axId val="1724308815"/>
      </c:barChart>
      <c:catAx>
        <c:axId val="1724310479"/>
        <c:scaling>
          <c:orientation val="minMax"/>
        </c:scaling>
        <c:delete val="0"/>
        <c:axPos val="b"/>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it-IT"/>
          </a:p>
        </c:txPr>
        <c:crossAx val="1724308815"/>
        <c:crosses val="autoZero"/>
        <c:auto val="1"/>
        <c:lblAlgn val="ctr"/>
        <c:lblOffset val="100"/>
        <c:noMultiLvlLbl val="0"/>
      </c:catAx>
      <c:valAx>
        <c:axId val="1724308815"/>
        <c:scaling>
          <c:orientation val="minMax"/>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crossAx val="1724310479"/>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legendEntry>
      <c:legendEntry>
        <c:idx val="1"/>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it-IT"/>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tx1"/>
    </a:solid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4EDB50-14B0-428B-A098-98CB011C8F1F}" type="datetimeFigureOut">
              <a:rPr lang="it-IT" smtClean="0"/>
              <a:t>25/03/2021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62B40-C3B9-4786-A999-FE3C7A8EAA13}" type="slidenum">
              <a:rPr lang="it-IT" smtClean="0"/>
              <a:t>‹N›</a:t>
            </a:fld>
            <a:endParaRPr lang="it-IT"/>
          </a:p>
        </p:txBody>
      </p:sp>
    </p:spTree>
    <p:extLst>
      <p:ext uri="{BB962C8B-B14F-4D97-AF65-F5344CB8AC3E}">
        <p14:creationId xmlns:p14="http://schemas.microsoft.com/office/powerpoint/2010/main" val="2053422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341022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8" name="Footer Placeholder 7"/>
          <p:cNvSpPr>
            <a:spLocks noGrp="1"/>
          </p:cNvSpPr>
          <p:nvPr>
            <p:ph type="ftr" sz="quarter" idx="11"/>
          </p:nvPr>
        </p:nvSpPr>
        <p:spPr/>
        <p:txBody>
          <a:bodyPr/>
          <a:lstStyle/>
          <a:p>
            <a:endParaRPr lang="en-US" spc="50" dirty="0"/>
          </a:p>
        </p:txBody>
      </p:sp>
      <p:sp>
        <p:nvSpPr>
          <p:cNvPr id="9" name="Slide Number Placeholder 8"/>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592243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8" name="Footer Placeholder 7"/>
          <p:cNvSpPr>
            <a:spLocks noGrp="1"/>
          </p:cNvSpPr>
          <p:nvPr>
            <p:ph type="ftr" sz="quarter" idx="11"/>
          </p:nvPr>
        </p:nvSpPr>
        <p:spPr/>
        <p:txBody>
          <a:bodyPr/>
          <a:lstStyle/>
          <a:p>
            <a:endParaRPr lang="en-US" spc="50" dirty="0"/>
          </a:p>
        </p:txBody>
      </p:sp>
      <p:sp>
        <p:nvSpPr>
          <p:cNvPr id="9" name="Slide Number Placeholder 8"/>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66904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304645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320222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9" name="Footer Placeholder 8"/>
          <p:cNvSpPr>
            <a:spLocks noGrp="1"/>
          </p:cNvSpPr>
          <p:nvPr>
            <p:ph type="ftr" sz="quarter" idx="11"/>
          </p:nvPr>
        </p:nvSpPr>
        <p:spPr/>
        <p:txBody>
          <a:bodyPr/>
          <a:lstStyle/>
          <a:p>
            <a:endParaRPr lang="en-US" spc="50" dirty="0"/>
          </a:p>
        </p:txBody>
      </p:sp>
      <p:sp>
        <p:nvSpPr>
          <p:cNvPr id="10" name="Slide Number Placeholder 9"/>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986883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Date Placeholder 1"/>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11" name="Footer Placeholder 10"/>
          <p:cNvSpPr>
            <a:spLocks noGrp="1"/>
          </p:cNvSpPr>
          <p:nvPr>
            <p:ph type="ftr" sz="quarter" idx="11"/>
          </p:nvPr>
        </p:nvSpPr>
        <p:spPr/>
        <p:txBody>
          <a:bodyPr/>
          <a:lstStyle/>
          <a:p>
            <a:endParaRPr lang="en-US" spc="50" dirty="0"/>
          </a:p>
        </p:txBody>
      </p:sp>
      <p:sp>
        <p:nvSpPr>
          <p:cNvPr id="12" name="Slide Number Placeholder 11"/>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2912967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2" name="Date Placeholder 1"/>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7" name="Footer Placeholder 6"/>
          <p:cNvSpPr>
            <a:spLocks noGrp="1"/>
          </p:cNvSpPr>
          <p:nvPr>
            <p:ph type="ftr" sz="quarter" idx="11"/>
          </p:nvPr>
        </p:nvSpPr>
        <p:spPr/>
        <p:txBody>
          <a:bodyPr/>
          <a:lstStyle/>
          <a:p>
            <a:endParaRPr lang="en-US" spc="50" dirty="0"/>
          </a:p>
        </p:txBody>
      </p:sp>
      <p:sp>
        <p:nvSpPr>
          <p:cNvPr id="8" name="Slide Number Placeholder 7"/>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3468528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3037449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9" name="Footer Placeholder 8"/>
          <p:cNvSpPr>
            <a:spLocks noGrp="1"/>
          </p:cNvSpPr>
          <p:nvPr>
            <p:ph type="ftr" sz="quarter" idx="11"/>
          </p:nvPr>
        </p:nvSpPr>
        <p:spPr/>
        <p:txBody>
          <a:bodyPr/>
          <a:lstStyle/>
          <a:p>
            <a:endParaRPr lang="en-US" spc="50" dirty="0"/>
          </a:p>
        </p:txBody>
      </p:sp>
      <p:sp>
        <p:nvSpPr>
          <p:cNvPr id="10" name="Slide Number Placeholder 9"/>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731546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pPr algn="r"/>
            <a:fld id="{A37D6D71-8B28-4ED6-B932-04B197003D23}" type="datetimeFigureOut">
              <a:rPr lang="en-US" smtClean="0"/>
              <a:pPr algn="r"/>
              <a:t>3/25/2021</a:t>
            </a:fld>
            <a:endParaRPr lang="en-US" spc="50" dirty="0"/>
          </a:p>
        </p:txBody>
      </p:sp>
      <p:sp>
        <p:nvSpPr>
          <p:cNvPr id="9" name="Footer Placeholder 8"/>
          <p:cNvSpPr>
            <a:spLocks noGrp="1"/>
          </p:cNvSpPr>
          <p:nvPr>
            <p:ph type="ftr" sz="quarter" idx="11"/>
          </p:nvPr>
        </p:nvSpPr>
        <p:spPr>
          <a:xfrm>
            <a:off x="3499101" y="6356350"/>
            <a:ext cx="5911517" cy="365125"/>
          </a:xfrm>
        </p:spPr>
        <p:txBody>
          <a:bodyPr/>
          <a:lstStyle/>
          <a:p>
            <a:r>
              <a:rPr lang="en-US"/>
              <a:t>
              </a:t>
            </a:r>
            <a:endParaRPr lang="en-US" dirty="0"/>
          </a:p>
        </p:txBody>
      </p:sp>
      <p:sp>
        <p:nvSpPr>
          <p:cNvPr id="10" name="Slide Number Placeholder 9"/>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32360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pPr algn="r"/>
            <a:fld id="{A37D6D71-8B28-4ED6-B932-04B197003D23}" type="datetimeFigureOut">
              <a:rPr lang="en-US" smtClean="0"/>
              <a:pPr algn="r"/>
              <a:t>3/25/2021</a:t>
            </a:fld>
            <a:endParaRPr lang="en-US" spc="50"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spc="50"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923008266"/>
      </p:ext>
    </p:extLst>
  </p:cSld>
  <p:clrMap bg1="dk1" tx1="lt1" bg2="dk2" tx2="lt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32F61D4C-80E2-498C-B13C-1E4D617C2307}"/>
              </a:ext>
            </a:extLst>
          </p:cNvPr>
          <p:cNvSpPr/>
          <p:nvPr/>
        </p:nvSpPr>
        <p:spPr>
          <a:xfrm>
            <a:off x="0" y="760939"/>
            <a:ext cx="9144000"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1362316E-E7BF-4468-86E6-606A2E95B7F4}"/>
              </a:ext>
            </a:extLst>
          </p:cNvPr>
          <p:cNvSpPr txBox="1"/>
          <p:nvPr/>
        </p:nvSpPr>
        <p:spPr>
          <a:xfrm>
            <a:off x="266699" y="1346404"/>
            <a:ext cx="8750691" cy="830997"/>
          </a:xfrm>
          <a:prstGeom prst="rect">
            <a:avLst/>
          </a:prstGeom>
          <a:noFill/>
        </p:spPr>
        <p:txBody>
          <a:bodyPr wrap="square" rtlCol="0">
            <a:spAutoFit/>
          </a:bodyPr>
          <a:lstStyle/>
          <a:p>
            <a:r>
              <a:rPr lang="en-GB" sz="4800" b="1" dirty="0">
                <a:solidFill>
                  <a:schemeClr val="bg1"/>
                </a:solidFill>
                <a:latin typeface="Calibri Light" panose="020F0302020204030204" pitchFamily="34" charset="0"/>
                <a:cs typeface="Calibri Light" panose="020F0302020204030204" pitchFamily="34" charset="0"/>
              </a:rPr>
              <a:t>WORKING IN A PUBLISHING HOUSE</a:t>
            </a:r>
          </a:p>
        </p:txBody>
      </p:sp>
      <p:sp>
        <p:nvSpPr>
          <p:cNvPr id="6" name="CasellaDiTesto 5">
            <a:extLst>
              <a:ext uri="{FF2B5EF4-FFF2-40B4-BE49-F238E27FC236}">
                <a16:creationId xmlns:a16="http://schemas.microsoft.com/office/drawing/2014/main" id="{9CBB1D59-B266-4AEC-BCA4-77B8E075FC23}"/>
              </a:ext>
            </a:extLst>
          </p:cNvPr>
          <p:cNvSpPr txBox="1"/>
          <p:nvPr/>
        </p:nvSpPr>
        <p:spPr>
          <a:xfrm>
            <a:off x="266699" y="3187563"/>
            <a:ext cx="7920697" cy="954107"/>
          </a:xfrm>
          <a:prstGeom prst="rect">
            <a:avLst/>
          </a:prstGeom>
          <a:noFill/>
        </p:spPr>
        <p:txBody>
          <a:bodyPr wrap="square" rtlCol="0">
            <a:spAutoFit/>
          </a:bodyPr>
          <a:lstStyle/>
          <a:p>
            <a:r>
              <a:rPr lang="en-GB" sz="2800" dirty="0">
                <a:solidFill>
                  <a:schemeClr val="bg1"/>
                </a:solidFill>
              </a:rPr>
              <a:t>HOW DOES IT WORK?</a:t>
            </a:r>
          </a:p>
          <a:p>
            <a:r>
              <a:rPr lang="en-GB" sz="2800" dirty="0">
                <a:solidFill>
                  <a:schemeClr val="bg1"/>
                </a:solidFill>
              </a:rPr>
              <a:t>WHAT DOES IT NEED?</a:t>
            </a:r>
          </a:p>
        </p:txBody>
      </p:sp>
      <p:cxnSp>
        <p:nvCxnSpPr>
          <p:cNvPr id="14" name="Connettore diritto 13">
            <a:extLst>
              <a:ext uri="{FF2B5EF4-FFF2-40B4-BE49-F238E27FC236}">
                <a16:creationId xmlns:a16="http://schemas.microsoft.com/office/drawing/2014/main" id="{469721BA-4755-4E0F-8645-8D0552CDACCB}"/>
              </a:ext>
            </a:extLst>
          </p:cNvPr>
          <p:cNvCxnSpPr>
            <a:cxnSpLocks/>
          </p:cNvCxnSpPr>
          <p:nvPr/>
        </p:nvCxnSpPr>
        <p:spPr>
          <a:xfrm>
            <a:off x="1237953" y="2645487"/>
            <a:ext cx="6288261"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Rettangolo 2">
            <a:extLst>
              <a:ext uri="{FF2B5EF4-FFF2-40B4-BE49-F238E27FC236}">
                <a16:creationId xmlns:a16="http://schemas.microsoft.com/office/drawing/2014/main" id="{B3F67F51-38E8-4650-924E-E08E8002FD6A}"/>
              </a:ext>
            </a:extLst>
          </p:cNvPr>
          <p:cNvSpPr/>
          <p:nvPr/>
        </p:nvSpPr>
        <p:spPr>
          <a:xfrm>
            <a:off x="9284089" y="765313"/>
            <a:ext cx="2930013"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459759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553CE21E-619D-4850-A3E9-E3AFCE3A4B5F}"/>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a16="http://schemas.microsoft.com/office/drawing/2014/main" id="{C9C0E3EF-0AA2-4E45-A9E6-C6F10BDE8FD7}"/>
              </a:ext>
            </a:extLst>
          </p:cNvPr>
          <p:cNvSpPr/>
          <p:nvPr/>
        </p:nvSpPr>
        <p:spPr>
          <a:xfrm>
            <a:off x="3881355" y="868679"/>
            <a:ext cx="7315200" cy="5120640"/>
          </a:xfrm>
          <a:prstGeom prst="rect">
            <a:avLst/>
          </a:prstGeom>
          <a:solidFill>
            <a:srgbClr val="DAA624">
              <a:alpha val="99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CasellaDiTesto 6">
            <a:extLst>
              <a:ext uri="{FF2B5EF4-FFF2-40B4-BE49-F238E27FC236}">
                <a16:creationId xmlns:a16="http://schemas.microsoft.com/office/drawing/2014/main" id="{2C14C97D-6811-4BE6-8117-227A311C594D}"/>
              </a:ext>
            </a:extLst>
          </p:cNvPr>
          <p:cNvSpPr txBox="1"/>
          <p:nvPr/>
        </p:nvSpPr>
        <p:spPr>
          <a:xfrm>
            <a:off x="4198072" y="1935046"/>
            <a:ext cx="6856799" cy="2352952"/>
          </a:xfrm>
          <a:prstGeom prst="rect">
            <a:avLst/>
          </a:prstGeom>
          <a:noFill/>
        </p:spPr>
        <p:txBody>
          <a:bodyPr wrap="square" rtlCol="0">
            <a:spAutoFit/>
          </a:bodyPr>
          <a:lstStyle/>
          <a:p>
            <a:pPr marL="457200" indent="-457200">
              <a:lnSpc>
                <a:spcPct val="150000"/>
              </a:lnSpc>
              <a:buFont typeface="Wingdings" panose="05000000000000000000" pitchFamily="2" charset="2"/>
              <a:buChar char="§"/>
            </a:pPr>
            <a:r>
              <a:rPr lang="en-GB" sz="2000" dirty="0" err="1">
                <a:solidFill>
                  <a:schemeClr val="bg1"/>
                </a:solidFill>
              </a:rPr>
              <a:t>conoscenza</a:t>
            </a:r>
            <a:r>
              <a:rPr lang="en-GB" sz="2000" dirty="0">
                <a:solidFill>
                  <a:schemeClr val="bg1"/>
                </a:solidFill>
              </a:rPr>
              <a:t> </a:t>
            </a:r>
            <a:r>
              <a:rPr lang="en-GB" sz="2000" dirty="0" err="1">
                <a:solidFill>
                  <a:schemeClr val="bg1"/>
                </a:solidFill>
              </a:rPr>
              <a:t>approfondita</a:t>
            </a:r>
            <a:r>
              <a:rPr lang="en-GB" sz="2000" dirty="0">
                <a:solidFill>
                  <a:schemeClr val="bg1"/>
                </a:solidFill>
              </a:rPr>
              <a:t> </a:t>
            </a:r>
            <a:r>
              <a:rPr lang="en-GB" sz="2000" dirty="0" err="1">
                <a:solidFill>
                  <a:schemeClr val="bg1"/>
                </a:solidFill>
              </a:rPr>
              <a:t>della</a:t>
            </a:r>
            <a:r>
              <a:rPr lang="en-GB" sz="2000" dirty="0">
                <a:solidFill>
                  <a:schemeClr val="bg1"/>
                </a:solidFill>
              </a:rPr>
              <a:t> lingua</a:t>
            </a:r>
          </a:p>
          <a:p>
            <a:pPr marL="457200" indent="-457200">
              <a:lnSpc>
                <a:spcPct val="150000"/>
              </a:lnSpc>
              <a:buFont typeface="Wingdings" panose="05000000000000000000" pitchFamily="2" charset="2"/>
              <a:buChar char="§"/>
            </a:pPr>
            <a:r>
              <a:rPr lang="it-IT" sz="2000" dirty="0">
                <a:solidFill>
                  <a:schemeClr val="bg1"/>
                </a:solidFill>
              </a:rPr>
              <a:t>senso dello stile (per rispettare lo scrittore)</a:t>
            </a:r>
            <a:endParaRPr lang="en-GB" sz="2000" dirty="0">
              <a:solidFill>
                <a:schemeClr val="bg1"/>
              </a:solidFill>
            </a:endParaRPr>
          </a:p>
          <a:p>
            <a:pPr marL="457200" indent="-457200">
              <a:lnSpc>
                <a:spcPct val="150000"/>
              </a:lnSpc>
              <a:buFont typeface="Wingdings" panose="05000000000000000000" pitchFamily="2" charset="2"/>
              <a:buChar char="§"/>
            </a:pPr>
            <a:r>
              <a:rPr lang="it-IT" sz="2000" dirty="0">
                <a:solidFill>
                  <a:schemeClr val="bg1"/>
                </a:solidFill>
              </a:rPr>
              <a:t>pensiero critico </a:t>
            </a:r>
            <a:r>
              <a:rPr lang="it-IT" sz="2000" dirty="0">
                <a:solidFill>
                  <a:schemeClr val="bg1"/>
                </a:solidFill>
                <a:sym typeface="Wingdings" panose="05000000000000000000" pitchFamily="2" charset="2"/>
              </a:rPr>
              <a:t></a:t>
            </a:r>
            <a:r>
              <a:rPr lang="it-IT" sz="2000" dirty="0">
                <a:solidFill>
                  <a:schemeClr val="bg1"/>
                </a:solidFill>
              </a:rPr>
              <a:t> per rendere l'articolo chiaro e comprensibile</a:t>
            </a:r>
            <a:r>
              <a:rPr lang="en-GB" sz="2000" dirty="0">
                <a:solidFill>
                  <a:schemeClr val="bg1"/>
                </a:solidFill>
              </a:rPr>
              <a:t>excellent interpersonal interactions</a:t>
            </a:r>
          </a:p>
          <a:p>
            <a:pPr marL="457200" indent="-457200">
              <a:lnSpc>
                <a:spcPct val="150000"/>
              </a:lnSpc>
              <a:buFont typeface="Wingdings" panose="05000000000000000000" pitchFamily="2" charset="2"/>
              <a:buChar char="§"/>
            </a:pPr>
            <a:r>
              <a:rPr lang="it-IT" sz="2000" dirty="0">
                <a:solidFill>
                  <a:schemeClr val="bg1"/>
                </a:solidFill>
              </a:rPr>
              <a:t>laurea in Lettere o in Scienze della Comunicazione</a:t>
            </a:r>
            <a:endParaRPr lang="it-IT" sz="2000" dirty="0"/>
          </a:p>
        </p:txBody>
      </p:sp>
      <p:sp>
        <p:nvSpPr>
          <p:cNvPr id="12" name="Rettangolo 11">
            <a:extLst>
              <a:ext uri="{FF2B5EF4-FFF2-40B4-BE49-F238E27FC236}">
                <a16:creationId xmlns:a16="http://schemas.microsoft.com/office/drawing/2014/main" id="{65790F63-3CB9-481E-8D84-E4FF286FDF6A}"/>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3" name="Immagine 2" descr="Immagine che contiene testo&#10;&#10;Descrizione generata automaticamente">
            <a:extLst>
              <a:ext uri="{FF2B5EF4-FFF2-40B4-BE49-F238E27FC236}">
                <a16:creationId xmlns:a16="http://schemas.microsoft.com/office/drawing/2014/main" id="{CAE0488D-67E1-40C6-BF5C-68ABB61F3D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0150" y="4810677"/>
            <a:ext cx="3182456" cy="1791056"/>
          </a:xfrm>
          <a:prstGeom prst="rect">
            <a:avLst/>
          </a:prstGeom>
          <a:effectLst>
            <a:outerShdw blurRad="50800" dist="38100" dir="2700000" algn="tl" rotWithShape="0">
              <a:prstClr val="black">
                <a:alpha val="40000"/>
              </a:prstClr>
            </a:outerShdw>
          </a:effectLst>
        </p:spPr>
      </p:pic>
      <p:sp>
        <p:nvSpPr>
          <p:cNvPr id="5" name="CasellaDiTesto 4"/>
          <p:cNvSpPr txBox="1"/>
          <p:nvPr/>
        </p:nvSpPr>
        <p:spPr>
          <a:xfrm>
            <a:off x="4211326" y="1233019"/>
            <a:ext cx="6415735" cy="523220"/>
          </a:xfrm>
          <a:prstGeom prst="rect">
            <a:avLst/>
          </a:prstGeom>
          <a:noFill/>
        </p:spPr>
        <p:txBody>
          <a:bodyPr wrap="square" rtlCol="0">
            <a:spAutoFit/>
          </a:bodyPr>
          <a:lstStyle/>
          <a:p>
            <a:r>
              <a:rPr lang="it-IT" sz="2800" b="1" dirty="0">
                <a:solidFill>
                  <a:schemeClr val="bg1"/>
                </a:solidFill>
              </a:rPr>
              <a:t>COMPETENZE DEL COPY EDITOR</a:t>
            </a:r>
          </a:p>
        </p:txBody>
      </p:sp>
      <p:sp>
        <p:nvSpPr>
          <p:cNvPr id="2" name="CasellaDiTesto 1">
            <a:extLst>
              <a:ext uri="{FF2B5EF4-FFF2-40B4-BE49-F238E27FC236}">
                <a16:creationId xmlns:a16="http://schemas.microsoft.com/office/drawing/2014/main" id="{DF5D4954-6C4C-4899-85C5-A0E441FD904B}"/>
              </a:ext>
            </a:extLst>
          </p:cNvPr>
          <p:cNvSpPr txBox="1"/>
          <p:nvPr/>
        </p:nvSpPr>
        <p:spPr>
          <a:xfrm>
            <a:off x="386343" y="2828835"/>
            <a:ext cx="2663687" cy="1200329"/>
          </a:xfrm>
          <a:prstGeom prst="rect">
            <a:avLst/>
          </a:prstGeom>
          <a:noFill/>
        </p:spPr>
        <p:txBody>
          <a:bodyPr wrap="square" rtlCol="0">
            <a:spAutoFit/>
          </a:bodyPr>
          <a:lstStyle/>
          <a:p>
            <a:pPr algn="ctr"/>
            <a:r>
              <a:rPr lang="en-GB" sz="3600" b="1" spc="-60" dirty="0">
                <a:solidFill>
                  <a:schemeClr val="bg1"/>
                </a:solidFill>
                <a:latin typeface="+mj-lt"/>
                <a:ea typeface="+mj-ea"/>
                <a:cs typeface="+mj-cs"/>
              </a:rPr>
              <a:t>IL COPY EDITOR</a:t>
            </a:r>
            <a:endParaRPr lang="it-IT" sz="3600" b="1" spc="-60" dirty="0">
              <a:solidFill>
                <a:schemeClr val="bg1"/>
              </a:solidFill>
              <a:latin typeface="+mj-lt"/>
              <a:ea typeface="+mj-ea"/>
              <a:cs typeface="+mj-cs"/>
            </a:endParaRPr>
          </a:p>
        </p:txBody>
      </p:sp>
    </p:spTree>
    <p:extLst>
      <p:ext uri="{BB962C8B-B14F-4D97-AF65-F5344CB8AC3E}">
        <p14:creationId xmlns:p14="http://schemas.microsoft.com/office/powerpoint/2010/main" val="2210906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04195C9-403B-4FB9-A919-34E47214B91A}"/>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4F16A20F-E583-4C94-BE36-694407239E84}"/>
              </a:ext>
            </a:extLst>
          </p:cNvPr>
          <p:cNvSpPr>
            <a:spLocks noGrp="1"/>
          </p:cNvSpPr>
          <p:nvPr>
            <p:ph type="title"/>
          </p:nvPr>
        </p:nvSpPr>
        <p:spPr/>
        <p:txBody>
          <a:bodyPr/>
          <a:lstStyle/>
          <a:p>
            <a:pPr algn="ctr"/>
            <a:r>
              <a:rPr lang="it-IT" b="1" dirty="0">
                <a:solidFill>
                  <a:schemeClr val="bg1"/>
                </a:solidFill>
              </a:rPr>
              <a:t>LITERARY AGENT</a:t>
            </a:r>
          </a:p>
        </p:txBody>
      </p:sp>
      <p:sp>
        <p:nvSpPr>
          <p:cNvPr id="3" name="Segnaposto contenuto 2">
            <a:extLst>
              <a:ext uri="{FF2B5EF4-FFF2-40B4-BE49-F238E27FC236}">
                <a16:creationId xmlns:a16="http://schemas.microsoft.com/office/drawing/2014/main" id="{59EFE17F-C2EB-4598-A7B0-AD89D1F6D1BC}"/>
              </a:ext>
            </a:extLst>
          </p:cNvPr>
          <p:cNvSpPr>
            <a:spLocks noGrp="1"/>
          </p:cNvSpPr>
          <p:nvPr>
            <p:ph idx="1"/>
          </p:nvPr>
        </p:nvSpPr>
        <p:spPr>
          <a:xfrm>
            <a:off x="3881283" y="855488"/>
            <a:ext cx="7354746" cy="4982154"/>
          </a:xfrm>
          <a:solidFill>
            <a:srgbClr val="DAA624"/>
          </a:solidFill>
        </p:spPr>
        <p:txBody>
          <a:bodyPr>
            <a:normAutofit/>
          </a:bodyPr>
          <a:lstStyle/>
          <a:p>
            <a:pPr marL="0" indent="0">
              <a:buClrTx/>
              <a:buNone/>
            </a:pPr>
            <a:endParaRPr lang="en-GB" dirty="0">
              <a:solidFill>
                <a:schemeClr val="bg1"/>
              </a:solidFill>
            </a:endParaRPr>
          </a:p>
          <a:p>
            <a:pPr marL="0" indent="0">
              <a:buNone/>
            </a:pPr>
            <a:endParaRPr lang="en-GB" dirty="0"/>
          </a:p>
        </p:txBody>
      </p:sp>
      <p:sp>
        <p:nvSpPr>
          <p:cNvPr id="5" name="Rettangolo 4">
            <a:extLst>
              <a:ext uri="{FF2B5EF4-FFF2-40B4-BE49-F238E27FC236}">
                <a16:creationId xmlns:a16="http://schemas.microsoft.com/office/drawing/2014/main" id="{3DE7D68D-2DC5-4F85-B594-910DE87B9459}"/>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CasellaDiTesto 6">
            <a:extLst>
              <a:ext uri="{FF2B5EF4-FFF2-40B4-BE49-F238E27FC236}">
                <a16:creationId xmlns:a16="http://schemas.microsoft.com/office/drawing/2014/main" id="{33D01D9D-0F88-4768-967C-DF22C7D1BE0C}"/>
              </a:ext>
            </a:extLst>
          </p:cNvPr>
          <p:cNvSpPr txBox="1"/>
          <p:nvPr/>
        </p:nvSpPr>
        <p:spPr>
          <a:xfrm>
            <a:off x="4002156" y="874645"/>
            <a:ext cx="7089913" cy="4985980"/>
          </a:xfrm>
          <a:prstGeom prst="rect">
            <a:avLst/>
          </a:prstGeom>
          <a:noFill/>
        </p:spPr>
        <p:txBody>
          <a:bodyPr wrap="square" rtlCol="0">
            <a:spAutoFit/>
          </a:bodyPr>
          <a:lstStyle/>
          <a:p>
            <a:pPr marL="0" indent="0">
              <a:buClrTx/>
              <a:buNone/>
            </a:pPr>
            <a:r>
              <a:rPr lang="en-GB" sz="2200" b="1" dirty="0">
                <a:solidFill>
                  <a:schemeClr val="bg1"/>
                </a:solidFill>
              </a:rPr>
              <a:t>A LITERARY AGENT: AN INTERMEDIARY </a:t>
            </a:r>
            <a:endParaRPr lang="en-GB" sz="2200" dirty="0">
              <a:solidFill>
                <a:schemeClr val="bg1"/>
              </a:solidFill>
            </a:endParaRPr>
          </a:p>
          <a:p>
            <a:pPr>
              <a:buClrTx/>
              <a:buFont typeface="Wingdings" panose="05000000000000000000" pitchFamily="2" charset="2"/>
              <a:buChar char="§"/>
            </a:pPr>
            <a:r>
              <a:rPr lang="en-GB" sz="2000" dirty="0">
                <a:solidFill>
                  <a:schemeClr val="bg1"/>
                </a:solidFill>
              </a:rPr>
              <a:t>looking for companies willing to publish a certain literary work </a:t>
            </a:r>
          </a:p>
          <a:p>
            <a:pPr>
              <a:buClrTx/>
              <a:buFont typeface="Wingdings" panose="05000000000000000000" pitchFamily="2" charset="2"/>
              <a:buChar char="§"/>
            </a:pPr>
            <a:r>
              <a:rPr lang="en-GB" sz="2000" dirty="0">
                <a:solidFill>
                  <a:schemeClr val="bg1"/>
                </a:solidFill>
              </a:rPr>
              <a:t>assisting companies during sale </a:t>
            </a:r>
          </a:p>
          <a:p>
            <a:pPr>
              <a:buClrTx/>
              <a:buFont typeface="Wingdings" panose="05000000000000000000" pitchFamily="2" charset="2"/>
              <a:buChar char="§"/>
            </a:pPr>
            <a:r>
              <a:rPr lang="en-GB" sz="2000" dirty="0">
                <a:solidFill>
                  <a:schemeClr val="bg1"/>
                </a:solidFill>
              </a:rPr>
              <a:t>dealing negotiation with publishing house.</a:t>
            </a:r>
          </a:p>
          <a:p>
            <a:pPr>
              <a:buClrTx/>
              <a:buFont typeface="Wingdings" panose="05000000000000000000" pitchFamily="2" charset="2"/>
              <a:buChar char="§"/>
            </a:pPr>
            <a:endParaRPr lang="en-GB" sz="2000" dirty="0">
              <a:solidFill>
                <a:schemeClr val="bg1"/>
              </a:solidFill>
            </a:endParaRPr>
          </a:p>
          <a:p>
            <a:pPr marL="0" indent="0">
              <a:buClrTx/>
              <a:buNone/>
            </a:pPr>
            <a:r>
              <a:rPr lang="en-GB" sz="2000" dirty="0">
                <a:solidFill>
                  <a:schemeClr val="bg1"/>
                </a:solidFill>
              </a:rPr>
              <a:t>PRE-REQUISITES</a:t>
            </a:r>
          </a:p>
          <a:p>
            <a:pPr>
              <a:buClrTx/>
            </a:pPr>
            <a:r>
              <a:rPr lang="en-GB" sz="2000" dirty="0">
                <a:solidFill>
                  <a:schemeClr val="bg1"/>
                </a:solidFill>
              </a:rPr>
              <a:t>deep knowledge in:</a:t>
            </a:r>
          </a:p>
          <a:p>
            <a:pPr>
              <a:buClrTx/>
              <a:buFont typeface="Wingdings" panose="05000000000000000000" pitchFamily="2" charset="2"/>
              <a:buChar char="§"/>
            </a:pPr>
            <a:r>
              <a:rPr lang="en-GB" sz="2000" dirty="0">
                <a:solidFill>
                  <a:schemeClr val="bg1"/>
                </a:solidFill>
              </a:rPr>
              <a:t>the </a:t>
            </a:r>
            <a:r>
              <a:rPr lang="en-GB" sz="2000" b="1" dirty="0">
                <a:solidFill>
                  <a:schemeClr val="bg1"/>
                </a:solidFill>
              </a:rPr>
              <a:t>legal assistance </a:t>
            </a:r>
            <a:r>
              <a:rPr lang="en-GB" sz="2000" dirty="0">
                <a:solidFill>
                  <a:schemeClr val="bg1"/>
                </a:solidFill>
              </a:rPr>
              <a:t>field </a:t>
            </a:r>
          </a:p>
          <a:p>
            <a:pPr>
              <a:buClrTx/>
              <a:buFont typeface="Wingdings" panose="05000000000000000000" pitchFamily="2" charset="2"/>
              <a:buChar char="§"/>
            </a:pPr>
            <a:r>
              <a:rPr lang="en-GB" sz="2000" dirty="0">
                <a:solidFill>
                  <a:schemeClr val="bg1"/>
                </a:solidFill>
              </a:rPr>
              <a:t>the literary field. </a:t>
            </a:r>
          </a:p>
          <a:p>
            <a:pPr>
              <a:buClrTx/>
              <a:buFont typeface="Wingdings" panose="05000000000000000000" pitchFamily="2" charset="2"/>
              <a:buChar char="§"/>
            </a:pPr>
            <a:r>
              <a:rPr lang="en-GB" sz="2000" dirty="0">
                <a:solidFill>
                  <a:schemeClr val="bg1"/>
                </a:solidFill>
              </a:rPr>
              <a:t>help remain in contact with several publishing houses </a:t>
            </a:r>
            <a:r>
              <a:rPr lang="en-GB" sz="2000" dirty="0">
                <a:solidFill>
                  <a:schemeClr val="bg1"/>
                </a:solidFill>
                <a:sym typeface="Wingdings" panose="05000000000000000000" pitchFamily="2" charset="2"/>
              </a:rPr>
              <a:t> </a:t>
            </a:r>
            <a:r>
              <a:rPr lang="en-GB" sz="2000" dirty="0">
                <a:solidFill>
                  <a:schemeClr val="bg1"/>
                </a:solidFill>
              </a:rPr>
              <a:t>to have an array of possible investors. </a:t>
            </a:r>
          </a:p>
          <a:p>
            <a:pPr>
              <a:buClrTx/>
              <a:buFont typeface="Wingdings" panose="05000000000000000000" pitchFamily="2" charset="2"/>
              <a:buChar char="§"/>
            </a:pPr>
            <a:endParaRPr lang="en-GB" sz="1800" dirty="0">
              <a:solidFill>
                <a:schemeClr val="bg1"/>
              </a:solidFill>
            </a:endParaRPr>
          </a:p>
          <a:p>
            <a:pPr marL="0" indent="0">
              <a:buClrTx/>
              <a:buNone/>
            </a:pPr>
            <a:r>
              <a:rPr lang="en-GB" sz="2000" b="1" dirty="0">
                <a:solidFill>
                  <a:schemeClr val="bg1"/>
                </a:solidFill>
              </a:rPr>
              <a:t>AVERAGE SALARY</a:t>
            </a:r>
          </a:p>
          <a:p>
            <a:pPr marL="0" indent="0">
              <a:buClrTx/>
              <a:buNone/>
            </a:pPr>
            <a:r>
              <a:rPr lang="en-GB" sz="2000" dirty="0">
                <a:solidFill>
                  <a:schemeClr val="bg1"/>
                </a:solidFill>
              </a:rPr>
              <a:t>15-20% of the total writer’s income (including taxes) and can be specialized in specific genres or not.</a:t>
            </a:r>
          </a:p>
          <a:p>
            <a:endParaRPr lang="it-IT" dirty="0"/>
          </a:p>
        </p:txBody>
      </p:sp>
      <p:pic>
        <p:nvPicPr>
          <p:cNvPr id="8" name="Immagine 7">
            <a:extLst>
              <a:ext uri="{FF2B5EF4-FFF2-40B4-BE49-F238E27FC236}">
                <a16:creationId xmlns:a16="http://schemas.microsoft.com/office/drawing/2014/main" id="{0280BD22-6195-4B4B-B289-8B76F649F3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669" y="4797425"/>
            <a:ext cx="2920986" cy="194793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68504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2">
            <a:extLst>
              <a:ext uri="{FF2B5EF4-FFF2-40B4-BE49-F238E27FC236}">
                <a16:creationId xmlns:a16="http://schemas.microsoft.com/office/drawing/2014/main" id="{3BA7E841-C2D7-4D4A-9882-FB85C68219AC}"/>
              </a:ext>
            </a:extLst>
          </p:cNvPr>
          <p:cNvSpPr>
            <a:spLocks noGrp="1"/>
          </p:cNvSpPr>
          <p:nvPr>
            <p:ph idx="1"/>
          </p:nvPr>
        </p:nvSpPr>
        <p:spPr>
          <a:xfrm>
            <a:off x="3881283" y="868740"/>
            <a:ext cx="7354746" cy="4982154"/>
          </a:xfrm>
          <a:solidFill>
            <a:srgbClr val="DAA624"/>
          </a:solidFill>
        </p:spPr>
        <p:txBody>
          <a:bodyPr>
            <a:normAutofit/>
          </a:bodyPr>
          <a:lstStyle/>
          <a:p>
            <a:pPr marL="0" indent="0">
              <a:buClrTx/>
              <a:buNone/>
            </a:pPr>
            <a:endParaRPr lang="en-GB" dirty="0">
              <a:solidFill>
                <a:schemeClr val="bg1"/>
              </a:solidFill>
            </a:endParaRPr>
          </a:p>
          <a:p>
            <a:pPr marL="0" indent="0">
              <a:buNone/>
            </a:pPr>
            <a:endParaRPr lang="en-GB" dirty="0"/>
          </a:p>
        </p:txBody>
      </p:sp>
      <p:sp>
        <p:nvSpPr>
          <p:cNvPr id="4" name="Rettangolo 3">
            <a:extLst>
              <a:ext uri="{FF2B5EF4-FFF2-40B4-BE49-F238E27FC236}">
                <a16:creationId xmlns:a16="http://schemas.microsoft.com/office/drawing/2014/main" id="{E04195C9-403B-4FB9-A919-34E47214B91A}"/>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4F16A20F-E583-4C94-BE36-694407239E84}"/>
              </a:ext>
            </a:extLst>
          </p:cNvPr>
          <p:cNvSpPr>
            <a:spLocks noGrp="1"/>
          </p:cNvSpPr>
          <p:nvPr>
            <p:ph type="title"/>
          </p:nvPr>
        </p:nvSpPr>
        <p:spPr/>
        <p:txBody>
          <a:bodyPr/>
          <a:lstStyle/>
          <a:p>
            <a:pPr algn="ctr"/>
            <a:r>
              <a:rPr lang="it-IT" b="1" dirty="0">
                <a:solidFill>
                  <a:schemeClr val="bg1"/>
                </a:solidFill>
              </a:rPr>
              <a:t>AGENTE LETTERARIO</a:t>
            </a:r>
          </a:p>
        </p:txBody>
      </p:sp>
      <p:sp>
        <p:nvSpPr>
          <p:cNvPr id="5" name="Rettangolo 4">
            <a:extLst>
              <a:ext uri="{FF2B5EF4-FFF2-40B4-BE49-F238E27FC236}">
                <a16:creationId xmlns:a16="http://schemas.microsoft.com/office/drawing/2014/main" id="{3DE7D68D-2DC5-4F85-B594-910DE87B9459}"/>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C44D2C63-715A-4BE2-9EE4-BB87415E8432}"/>
              </a:ext>
            </a:extLst>
          </p:cNvPr>
          <p:cNvSpPr txBox="1"/>
          <p:nvPr/>
        </p:nvSpPr>
        <p:spPr>
          <a:xfrm>
            <a:off x="3982771" y="883480"/>
            <a:ext cx="7182678" cy="5047536"/>
          </a:xfrm>
          <a:prstGeom prst="rect">
            <a:avLst/>
          </a:prstGeom>
          <a:noFill/>
        </p:spPr>
        <p:txBody>
          <a:bodyPr wrap="square" rtlCol="0">
            <a:spAutoFit/>
          </a:bodyPr>
          <a:lstStyle/>
          <a:p>
            <a:pPr marL="0" indent="0">
              <a:buNone/>
            </a:pPr>
            <a:r>
              <a:rPr lang="it-IT" sz="2200" b="1" dirty="0">
                <a:solidFill>
                  <a:schemeClr val="bg1"/>
                </a:solidFill>
              </a:rPr>
              <a:t>UN AGENTE LETTERARIO: UN INTERMEDIARIO</a:t>
            </a:r>
          </a:p>
          <a:p>
            <a:pPr>
              <a:buClrTx/>
              <a:buFont typeface="Wingdings" panose="05000000000000000000" pitchFamily="2" charset="2"/>
              <a:buChar char="§"/>
            </a:pPr>
            <a:r>
              <a:rPr lang="it-IT" sz="2000" dirty="0">
                <a:solidFill>
                  <a:schemeClr val="bg1"/>
                </a:solidFill>
              </a:rPr>
              <a:t>ricerca aziende disposte a pubblicare una determinata opera letteraria</a:t>
            </a:r>
          </a:p>
          <a:p>
            <a:pPr>
              <a:buClrTx/>
              <a:buFont typeface="Wingdings" panose="05000000000000000000" pitchFamily="2" charset="2"/>
              <a:buChar char="§"/>
            </a:pPr>
            <a:r>
              <a:rPr lang="it-IT" sz="2000" dirty="0">
                <a:solidFill>
                  <a:schemeClr val="bg1"/>
                </a:solidFill>
              </a:rPr>
              <a:t>assiste le aziende durante la vendita</a:t>
            </a:r>
          </a:p>
          <a:p>
            <a:pPr>
              <a:buClrTx/>
              <a:buFont typeface="Wingdings" panose="05000000000000000000" pitchFamily="2" charset="2"/>
              <a:buChar char="§"/>
            </a:pPr>
            <a:r>
              <a:rPr lang="it-IT" sz="2000" dirty="0">
                <a:solidFill>
                  <a:schemeClr val="bg1"/>
                </a:solidFill>
              </a:rPr>
              <a:t>Tratta negoziazioni con la casa editrice.</a:t>
            </a:r>
          </a:p>
          <a:p>
            <a:pPr>
              <a:buClrTx/>
              <a:buFont typeface="Wingdings" panose="05000000000000000000" pitchFamily="2" charset="2"/>
              <a:buChar char="§"/>
            </a:pPr>
            <a:endParaRPr lang="it-IT" sz="2000" dirty="0">
              <a:solidFill>
                <a:schemeClr val="bg1"/>
              </a:solidFill>
            </a:endParaRPr>
          </a:p>
          <a:p>
            <a:pPr marL="0" indent="0">
              <a:buNone/>
            </a:pPr>
            <a:r>
              <a:rPr lang="it-IT" sz="2000" dirty="0">
                <a:solidFill>
                  <a:schemeClr val="bg1"/>
                </a:solidFill>
              </a:rPr>
              <a:t>PREREQUISITI</a:t>
            </a:r>
          </a:p>
          <a:p>
            <a:pPr>
              <a:buClrTx/>
            </a:pPr>
            <a:r>
              <a:rPr lang="it-IT" sz="2000" dirty="0">
                <a:solidFill>
                  <a:schemeClr val="bg1"/>
                </a:solidFill>
              </a:rPr>
              <a:t>profonde conoscenze:</a:t>
            </a:r>
          </a:p>
          <a:p>
            <a:pPr>
              <a:buClrTx/>
              <a:buFont typeface="Wingdings" panose="05000000000000000000" pitchFamily="2" charset="2"/>
              <a:buChar char="§"/>
            </a:pPr>
            <a:r>
              <a:rPr lang="it-IT" sz="2000" dirty="0">
                <a:solidFill>
                  <a:schemeClr val="bg1"/>
                </a:solidFill>
              </a:rPr>
              <a:t>nel campo dell'assistenza legale</a:t>
            </a:r>
          </a:p>
          <a:p>
            <a:pPr>
              <a:buClrTx/>
              <a:buFont typeface="Wingdings" panose="05000000000000000000" pitchFamily="2" charset="2"/>
              <a:buChar char="§"/>
            </a:pPr>
            <a:r>
              <a:rPr lang="it-IT" sz="2000" dirty="0">
                <a:solidFill>
                  <a:schemeClr val="bg1"/>
                </a:solidFill>
              </a:rPr>
              <a:t>nel campo letterario.</a:t>
            </a:r>
          </a:p>
          <a:p>
            <a:pPr>
              <a:buClrTx/>
              <a:buFont typeface="Wingdings" panose="05000000000000000000" pitchFamily="2" charset="2"/>
              <a:buChar char="§"/>
            </a:pPr>
            <a:r>
              <a:rPr lang="it-IT" sz="2000" dirty="0">
                <a:solidFill>
                  <a:schemeClr val="bg1"/>
                </a:solidFill>
              </a:rPr>
              <a:t>nell’aiutare a rimanere in contatto con diverse case editrici </a:t>
            </a:r>
            <a:r>
              <a:rPr lang="it-IT" sz="2000" dirty="0">
                <a:solidFill>
                  <a:schemeClr val="bg1"/>
                </a:solidFill>
                <a:sym typeface="Wingdings" panose="05000000000000000000" pitchFamily="2" charset="2"/>
              </a:rPr>
              <a:t></a:t>
            </a:r>
            <a:r>
              <a:rPr lang="it-IT" sz="2000" dirty="0">
                <a:solidFill>
                  <a:schemeClr val="bg1"/>
                </a:solidFill>
              </a:rPr>
              <a:t> per avere una schiera di possibili investitori.</a:t>
            </a:r>
          </a:p>
          <a:p>
            <a:pPr>
              <a:buClrTx/>
              <a:buFont typeface="Wingdings" panose="05000000000000000000" pitchFamily="2" charset="2"/>
              <a:buChar char="§"/>
            </a:pPr>
            <a:endParaRPr lang="it-IT" sz="2000" dirty="0">
              <a:solidFill>
                <a:schemeClr val="bg1"/>
              </a:solidFill>
            </a:endParaRPr>
          </a:p>
          <a:p>
            <a:pPr marL="0" indent="0">
              <a:buNone/>
            </a:pPr>
            <a:r>
              <a:rPr lang="it-IT" sz="2000" b="1" dirty="0">
                <a:solidFill>
                  <a:schemeClr val="bg1"/>
                </a:solidFill>
              </a:rPr>
              <a:t>STIPENDIO MEDIO</a:t>
            </a:r>
          </a:p>
          <a:p>
            <a:pPr marL="0" indent="0">
              <a:buNone/>
            </a:pPr>
            <a:r>
              <a:rPr lang="it-IT" sz="2000" dirty="0">
                <a:solidFill>
                  <a:schemeClr val="bg1"/>
                </a:solidFill>
              </a:rPr>
              <a:t>15-20% del reddito totale dello scrittore (tasse incluse) e può essere specializzato in generi specifici o meno.</a:t>
            </a:r>
            <a:endParaRPr lang="en-GB" sz="2000" dirty="0">
              <a:solidFill>
                <a:schemeClr val="bg1"/>
              </a:solidFill>
            </a:endParaRPr>
          </a:p>
        </p:txBody>
      </p:sp>
      <p:pic>
        <p:nvPicPr>
          <p:cNvPr id="8" name="Immagine 7">
            <a:extLst>
              <a:ext uri="{FF2B5EF4-FFF2-40B4-BE49-F238E27FC236}">
                <a16:creationId xmlns:a16="http://schemas.microsoft.com/office/drawing/2014/main" id="{D8C4BB06-8BA8-4224-9DA9-4D5683BA37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669" y="4797425"/>
            <a:ext cx="2920986" cy="194793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34222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0D696E1-D0B7-4D15-8D13-119C4D9A78FD}"/>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E3F37FB8-F252-45A0-A0E9-E7FE928D6CD0}"/>
              </a:ext>
            </a:extLst>
          </p:cNvPr>
          <p:cNvSpPr>
            <a:spLocks noGrp="1"/>
          </p:cNvSpPr>
          <p:nvPr>
            <p:ph type="title"/>
          </p:nvPr>
        </p:nvSpPr>
        <p:spPr/>
        <p:txBody>
          <a:bodyPr/>
          <a:lstStyle/>
          <a:p>
            <a:pPr algn="ctr"/>
            <a:r>
              <a:rPr lang="it-IT" b="1" dirty="0">
                <a:solidFill>
                  <a:schemeClr val="bg1"/>
                </a:solidFill>
              </a:rPr>
              <a:t>LITERARY SCOUT</a:t>
            </a:r>
          </a:p>
        </p:txBody>
      </p:sp>
      <p:sp>
        <p:nvSpPr>
          <p:cNvPr id="3" name="Segnaposto contenuto 2">
            <a:extLst>
              <a:ext uri="{FF2B5EF4-FFF2-40B4-BE49-F238E27FC236}">
                <a16:creationId xmlns:a16="http://schemas.microsoft.com/office/drawing/2014/main" id="{440F9109-D180-4C5E-8402-0CEDC9F84A9F}"/>
              </a:ext>
            </a:extLst>
          </p:cNvPr>
          <p:cNvSpPr>
            <a:spLocks noGrp="1"/>
          </p:cNvSpPr>
          <p:nvPr>
            <p:ph idx="1"/>
          </p:nvPr>
        </p:nvSpPr>
        <p:spPr>
          <a:xfrm>
            <a:off x="3900691" y="879009"/>
            <a:ext cx="7315200" cy="5120640"/>
          </a:xfrm>
          <a:solidFill>
            <a:srgbClr val="DAA624"/>
          </a:solidFill>
        </p:spPr>
        <p:txBody>
          <a:bodyPr/>
          <a:lstStyle/>
          <a:p>
            <a:pPr marL="0" indent="0">
              <a:buClrTx/>
              <a:buNone/>
            </a:pPr>
            <a:r>
              <a:rPr lang="en-GB" dirty="0">
                <a:solidFill>
                  <a:schemeClr val="bg1"/>
                </a:solidFill>
              </a:rPr>
              <a:t>Literary scouts are people working for </a:t>
            </a:r>
            <a:r>
              <a:rPr lang="en-GB" b="1" dirty="0">
                <a:solidFill>
                  <a:schemeClr val="bg1"/>
                </a:solidFill>
              </a:rPr>
              <a:t>scouting agencies</a:t>
            </a:r>
            <a:r>
              <a:rPr lang="en-GB" dirty="0">
                <a:solidFill>
                  <a:schemeClr val="bg1"/>
                </a:solidFill>
              </a:rPr>
              <a:t> but are also hired by productions company on the film side. Scouting agencies are often hired or affiliated to publishing houses, which are looking for </a:t>
            </a:r>
            <a:r>
              <a:rPr lang="en-GB" b="1" dirty="0">
                <a:solidFill>
                  <a:schemeClr val="bg1"/>
                </a:solidFill>
              </a:rPr>
              <a:t>new authors</a:t>
            </a:r>
            <a:r>
              <a:rPr lang="en-GB" dirty="0">
                <a:solidFill>
                  <a:schemeClr val="bg1"/>
                </a:solidFill>
              </a:rPr>
              <a:t>.</a:t>
            </a:r>
          </a:p>
          <a:p>
            <a:pPr marL="0" indent="0">
              <a:buClrTx/>
              <a:buNone/>
            </a:pPr>
            <a:r>
              <a:rPr lang="en-GB" dirty="0">
                <a:solidFill>
                  <a:schemeClr val="bg1"/>
                </a:solidFill>
              </a:rPr>
              <a:t>Their job is to pay attention to new emerging writers, but they keep an eye on everything happening on the “Book Market”. In this way they are a great source of income both for authors and agencies.</a:t>
            </a:r>
          </a:p>
          <a:p>
            <a:pPr marL="0" indent="0">
              <a:buClrTx/>
              <a:buNone/>
            </a:pPr>
            <a:r>
              <a:rPr lang="en-GB" dirty="0">
                <a:solidFill>
                  <a:schemeClr val="bg1"/>
                </a:solidFill>
              </a:rPr>
              <a:t>A literary scout must have a great knowledge of both </a:t>
            </a:r>
            <a:r>
              <a:rPr lang="en-GB" b="1" dirty="0">
                <a:solidFill>
                  <a:schemeClr val="bg1"/>
                </a:solidFill>
              </a:rPr>
              <a:t>economic sciences and literature</a:t>
            </a:r>
            <a:r>
              <a:rPr lang="en-GB" dirty="0">
                <a:solidFill>
                  <a:schemeClr val="bg1"/>
                </a:solidFill>
              </a:rPr>
              <a:t>: indeed, they must be aware of the quality of the literary work they are reading.</a:t>
            </a:r>
          </a:p>
          <a:p>
            <a:pPr marL="0" indent="0">
              <a:buClrTx/>
              <a:buNone/>
            </a:pPr>
            <a:r>
              <a:rPr lang="en-GB" dirty="0">
                <a:solidFill>
                  <a:schemeClr val="bg1"/>
                </a:solidFill>
              </a:rPr>
              <a:t>Even if being a literary agent you get to read a lot, the amount of work can become very stressful, as stated by several professional scouts.</a:t>
            </a:r>
          </a:p>
        </p:txBody>
      </p:sp>
      <p:sp>
        <p:nvSpPr>
          <p:cNvPr id="5" name="Rettangolo 4">
            <a:extLst>
              <a:ext uri="{FF2B5EF4-FFF2-40B4-BE49-F238E27FC236}">
                <a16:creationId xmlns:a16="http://schemas.microsoft.com/office/drawing/2014/main" id="{91AB83E6-35FC-4DC0-9CE8-4B59684A9357}"/>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AutoShape 2">
            <a:extLst>
              <a:ext uri="{FF2B5EF4-FFF2-40B4-BE49-F238E27FC236}">
                <a16:creationId xmlns:a16="http://schemas.microsoft.com/office/drawing/2014/main" id="{A950AA53-4013-4F67-9E18-2E6F7C6E433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1064134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0D696E1-D0B7-4D15-8D13-119C4D9A78FD}"/>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E3F37FB8-F252-45A0-A0E9-E7FE928D6CD0}"/>
              </a:ext>
            </a:extLst>
          </p:cNvPr>
          <p:cNvSpPr>
            <a:spLocks noGrp="1"/>
          </p:cNvSpPr>
          <p:nvPr>
            <p:ph type="title"/>
          </p:nvPr>
        </p:nvSpPr>
        <p:spPr/>
        <p:txBody>
          <a:bodyPr/>
          <a:lstStyle/>
          <a:p>
            <a:pPr algn="ctr"/>
            <a:r>
              <a:rPr lang="it-IT" b="1" dirty="0">
                <a:solidFill>
                  <a:schemeClr val="bg1"/>
                </a:solidFill>
              </a:rPr>
              <a:t>SCOUT LETTERARIO</a:t>
            </a:r>
          </a:p>
        </p:txBody>
      </p:sp>
      <p:sp>
        <p:nvSpPr>
          <p:cNvPr id="3" name="Segnaposto contenuto 2">
            <a:extLst>
              <a:ext uri="{FF2B5EF4-FFF2-40B4-BE49-F238E27FC236}">
                <a16:creationId xmlns:a16="http://schemas.microsoft.com/office/drawing/2014/main" id="{440F9109-D180-4C5E-8402-0CEDC9F84A9F}"/>
              </a:ext>
            </a:extLst>
          </p:cNvPr>
          <p:cNvSpPr>
            <a:spLocks noGrp="1"/>
          </p:cNvSpPr>
          <p:nvPr>
            <p:ph idx="1"/>
          </p:nvPr>
        </p:nvSpPr>
        <p:spPr>
          <a:xfrm>
            <a:off x="3900691" y="879009"/>
            <a:ext cx="7315200" cy="5120640"/>
          </a:xfrm>
          <a:solidFill>
            <a:srgbClr val="DAA624"/>
          </a:solidFill>
        </p:spPr>
        <p:txBody>
          <a:bodyPr/>
          <a:lstStyle/>
          <a:p>
            <a:pPr marL="0" indent="0">
              <a:buClrTx/>
              <a:buNone/>
            </a:pPr>
            <a:r>
              <a:rPr lang="it-IT" dirty="0">
                <a:solidFill>
                  <a:schemeClr val="bg1"/>
                </a:solidFill>
              </a:rPr>
              <a:t>Gli scout letterari sono persone che lavorano per </a:t>
            </a:r>
            <a:r>
              <a:rPr lang="it-IT" b="1" dirty="0">
                <a:solidFill>
                  <a:schemeClr val="bg1"/>
                </a:solidFill>
              </a:rPr>
              <a:t>agenzie di scouting</a:t>
            </a:r>
            <a:r>
              <a:rPr lang="it-IT" dirty="0">
                <a:solidFill>
                  <a:schemeClr val="bg1"/>
                </a:solidFill>
              </a:rPr>
              <a:t>,</a:t>
            </a:r>
            <a:r>
              <a:rPr lang="it-IT" b="1" dirty="0">
                <a:solidFill>
                  <a:schemeClr val="bg1"/>
                </a:solidFill>
              </a:rPr>
              <a:t> </a:t>
            </a:r>
            <a:r>
              <a:rPr lang="it-IT" dirty="0">
                <a:solidFill>
                  <a:schemeClr val="bg1"/>
                </a:solidFill>
              </a:rPr>
              <a:t>ma possono essere assunti anche da società di produzioni cinematografica. Le agenzie di scouting sono spesso assunte o affiliate a case editrici, che sono alla ricerca di </a:t>
            </a:r>
            <a:r>
              <a:rPr lang="it-IT" b="1" dirty="0">
                <a:solidFill>
                  <a:schemeClr val="bg1"/>
                </a:solidFill>
              </a:rPr>
              <a:t>nuovi autori</a:t>
            </a:r>
            <a:r>
              <a:rPr lang="it-IT" dirty="0">
                <a:solidFill>
                  <a:schemeClr val="bg1"/>
                </a:solidFill>
              </a:rPr>
              <a:t>.</a:t>
            </a:r>
          </a:p>
          <a:p>
            <a:pPr marL="0" indent="0">
              <a:buClrTx/>
              <a:buNone/>
            </a:pPr>
            <a:r>
              <a:rPr lang="it-IT" dirty="0">
                <a:solidFill>
                  <a:schemeClr val="bg1"/>
                </a:solidFill>
              </a:rPr>
              <a:t>Il loro lavoro è stare attenti ai nuovi scrittori emergenti, ma tengono d'occhio tutto ciò che accade nel "Mercato del Libro". In questo modo sono una grande fonte di guadagno sia per gli autori che per le agenzie.</a:t>
            </a:r>
          </a:p>
          <a:p>
            <a:pPr marL="0" indent="0">
              <a:buClrTx/>
              <a:buNone/>
            </a:pPr>
            <a:r>
              <a:rPr lang="it-IT" dirty="0">
                <a:solidFill>
                  <a:schemeClr val="bg1"/>
                </a:solidFill>
              </a:rPr>
              <a:t>Uno scout letterario deve avere una grande conoscenza sia delle </a:t>
            </a:r>
            <a:r>
              <a:rPr lang="it-IT" b="1" dirty="0">
                <a:solidFill>
                  <a:schemeClr val="bg1"/>
                </a:solidFill>
              </a:rPr>
              <a:t>scienze economiche che della letteratura</a:t>
            </a:r>
            <a:r>
              <a:rPr lang="it-IT" dirty="0">
                <a:solidFill>
                  <a:schemeClr val="bg1"/>
                </a:solidFill>
              </a:rPr>
              <a:t>: deve infatti essere consapevole della qualità dell'opera letteraria che sta leggendo.</a:t>
            </a:r>
          </a:p>
          <a:p>
            <a:pPr marL="0" indent="0">
              <a:buClrTx/>
              <a:buNone/>
            </a:pPr>
            <a:r>
              <a:rPr lang="it-IT" dirty="0">
                <a:solidFill>
                  <a:schemeClr val="bg1"/>
                </a:solidFill>
              </a:rPr>
              <a:t>Anche se essendo un agente letterario legge molto, la mole di lavoro può diventare molto stressante, come affermato da diversi scout professionisti.</a:t>
            </a:r>
            <a:endParaRPr lang="en-GB" dirty="0">
              <a:solidFill>
                <a:schemeClr val="bg1"/>
              </a:solidFill>
            </a:endParaRPr>
          </a:p>
        </p:txBody>
      </p:sp>
      <p:sp>
        <p:nvSpPr>
          <p:cNvPr id="5" name="Rettangolo 4">
            <a:extLst>
              <a:ext uri="{FF2B5EF4-FFF2-40B4-BE49-F238E27FC236}">
                <a16:creationId xmlns:a16="http://schemas.microsoft.com/office/drawing/2014/main" id="{91AB83E6-35FC-4DC0-9CE8-4B59684A9357}"/>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AutoShape 2">
            <a:extLst>
              <a:ext uri="{FF2B5EF4-FFF2-40B4-BE49-F238E27FC236}">
                <a16:creationId xmlns:a16="http://schemas.microsoft.com/office/drawing/2014/main" id="{A950AA53-4013-4F67-9E18-2E6F7C6E433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2744067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2">
            <a:extLst>
              <a:ext uri="{FF2B5EF4-FFF2-40B4-BE49-F238E27FC236}">
                <a16:creationId xmlns:a16="http://schemas.microsoft.com/office/drawing/2014/main" id="{6D45EA0F-30D4-4DBE-917E-7F76CC09B78E}"/>
              </a:ext>
            </a:extLst>
          </p:cNvPr>
          <p:cNvSpPr>
            <a:spLocks noGrp="1"/>
          </p:cNvSpPr>
          <p:nvPr>
            <p:ph idx="1"/>
          </p:nvPr>
        </p:nvSpPr>
        <p:spPr>
          <a:xfrm>
            <a:off x="3881283" y="855488"/>
            <a:ext cx="7354746" cy="4982154"/>
          </a:xfrm>
          <a:solidFill>
            <a:srgbClr val="DAA624"/>
          </a:solidFill>
        </p:spPr>
        <p:txBody>
          <a:bodyPr>
            <a:normAutofit/>
          </a:bodyPr>
          <a:lstStyle/>
          <a:p>
            <a:pPr marL="0" indent="0">
              <a:buClrTx/>
              <a:buNone/>
            </a:pPr>
            <a:endParaRPr lang="en-GB" dirty="0">
              <a:solidFill>
                <a:schemeClr val="bg1"/>
              </a:solidFill>
            </a:endParaRPr>
          </a:p>
          <a:p>
            <a:pPr marL="0" indent="0">
              <a:buNone/>
            </a:pPr>
            <a:endParaRPr lang="en-GB" dirty="0"/>
          </a:p>
        </p:txBody>
      </p:sp>
      <p:sp>
        <p:nvSpPr>
          <p:cNvPr id="4" name="Rettangolo 3">
            <a:extLst>
              <a:ext uri="{FF2B5EF4-FFF2-40B4-BE49-F238E27FC236}">
                <a16:creationId xmlns:a16="http://schemas.microsoft.com/office/drawing/2014/main" id="{84D69485-6DF7-4794-AAA0-0166E8F1120C}"/>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F06E6C0D-C35C-43D4-8D4E-0F9B812BCAF7}"/>
              </a:ext>
            </a:extLst>
          </p:cNvPr>
          <p:cNvSpPr>
            <a:spLocks noGrp="1"/>
          </p:cNvSpPr>
          <p:nvPr>
            <p:ph type="title"/>
          </p:nvPr>
        </p:nvSpPr>
        <p:spPr/>
        <p:txBody>
          <a:bodyPr/>
          <a:lstStyle/>
          <a:p>
            <a:pPr algn="ctr"/>
            <a:r>
              <a:rPr lang="en-GB" b="1" dirty="0">
                <a:solidFill>
                  <a:schemeClr val="bg1"/>
                </a:solidFill>
              </a:rPr>
              <a:t>FRIULI DATA  </a:t>
            </a:r>
          </a:p>
        </p:txBody>
      </p:sp>
      <p:sp>
        <p:nvSpPr>
          <p:cNvPr id="5" name="Rettangolo 4">
            <a:extLst>
              <a:ext uri="{FF2B5EF4-FFF2-40B4-BE49-F238E27FC236}">
                <a16:creationId xmlns:a16="http://schemas.microsoft.com/office/drawing/2014/main" id="{C3AFE89C-8B0D-458B-B9AF-932A3A701B94}"/>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D376657F-7B0C-4B3F-BB11-FD16CB2B4D0E}"/>
              </a:ext>
            </a:extLst>
          </p:cNvPr>
          <p:cNvSpPr txBox="1"/>
          <p:nvPr/>
        </p:nvSpPr>
        <p:spPr>
          <a:xfrm>
            <a:off x="4200938" y="1166192"/>
            <a:ext cx="6294784" cy="3139321"/>
          </a:xfrm>
          <a:prstGeom prst="rect">
            <a:avLst/>
          </a:prstGeom>
          <a:noFill/>
        </p:spPr>
        <p:txBody>
          <a:bodyPr wrap="square" rtlCol="0">
            <a:spAutoFit/>
          </a:bodyPr>
          <a:lstStyle/>
          <a:p>
            <a:pPr marL="342900" indent="-342900">
              <a:lnSpc>
                <a:spcPct val="150000"/>
              </a:lnSpc>
              <a:buClrTx/>
              <a:buFont typeface="Wingdings" panose="05000000000000000000" pitchFamily="2" charset="2"/>
              <a:buChar char="§"/>
            </a:pPr>
            <a:r>
              <a:rPr lang="en-US" sz="2000" dirty="0">
                <a:solidFill>
                  <a:schemeClr val="bg1"/>
                </a:solidFill>
              </a:rPr>
              <a:t>In 2019 the Book Market increased 2.8%. (books sold)</a:t>
            </a:r>
          </a:p>
          <a:p>
            <a:pPr marL="342900" indent="-342900">
              <a:lnSpc>
                <a:spcPct val="150000"/>
              </a:lnSpc>
              <a:buClrTx/>
              <a:buFont typeface="Wingdings" panose="05000000000000000000" pitchFamily="2" charset="2"/>
              <a:buChar char="§"/>
            </a:pPr>
            <a:endParaRPr lang="en-US" sz="2000" dirty="0">
              <a:solidFill>
                <a:schemeClr val="bg1"/>
              </a:solidFill>
            </a:endParaRPr>
          </a:p>
          <a:p>
            <a:pPr marL="342900" indent="-342900">
              <a:buClrTx/>
              <a:buFont typeface="Wingdings" panose="05000000000000000000" pitchFamily="2" charset="2"/>
              <a:buChar char="§"/>
            </a:pPr>
            <a:r>
              <a:rPr lang="en-US" sz="2000" dirty="0">
                <a:solidFill>
                  <a:schemeClr val="bg1"/>
                </a:solidFill>
              </a:rPr>
              <a:t>The publishing sector is increasingly oriented towards </a:t>
            </a:r>
            <a:r>
              <a:rPr lang="en-US" sz="2000" b="1" dirty="0">
                <a:solidFill>
                  <a:schemeClr val="bg1"/>
                </a:solidFill>
              </a:rPr>
              <a:t>foreign production</a:t>
            </a:r>
            <a:r>
              <a:rPr lang="en-US" sz="2000" dirty="0">
                <a:solidFill>
                  <a:schemeClr val="bg1"/>
                </a:solidFill>
              </a:rPr>
              <a:t>.</a:t>
            </a:r>
          </a:p>
          <a:p>
            <a:pPr marL="342900" indent="-342900">
              <a:buClrTx/>
              <a:buFont typeface="Wingdings" panose="05000000000000000000" pitchFamily="2" charset="2"/>
              <a:buChar char="§"/>
            </a:pPr>
            <a:endParaRPr lang="en-US" sz="2000" dirty="0">
              <a:solidFill>
                <a:schemeClr val="bg1"/>
              </a:solidFill>
            </a:endParaRPr>
          </a:p>
          <a:p>
            <a:pPr marL="342900" indent="-342900">
              <a:buClrTx/>
              <a:buFont typeface="Wingdings" panose="05000000000000000000" pitchFamily="2" charset="2"/>
              <a:buChar char="§"/>
            </a:pPr>
            <a:r>
              <a:rPr lang="en-US" sz="2000" dirty="0">
                <a:solidFill>
                  <a:schemeClr val="bg1"/>
                </a:solidFill>
              </a:rPr>
              <a:t>Publishing is progressively recovering from the crisis that began in 2010-2011, with an increase in active publishing houses. </a:t>
            </a:r>
          </a:p>
          <a:p>
            <a:endParaRPr lang="it-IT" dirty="0"/>
          </a:p>
        </p:txBody>
      </p:sp>
      <p:pic>
        <p:nvPicPr>
          <p:cNvPr id="8" name="Immagine 7">
            <a:extLst>
              <a:ext uri="{FF2B5EF4-FFF2-40B4-BE49-F238E27FC236}">
                <a16:creationId xmlns:a16="http://schemas.microsoft.com/office/drawing/2014/main" id="{E2979A63-5B3C-498C-98D9-CE9FE85DF7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870" y="4399720"/>
            <a:ext cx="4757984" cy="233900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939073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2">
            <a:extLst>
              <a:ext uri="{FF2B5EF4-FFF2-40B4-BE49-F238E27FC236}">
                <a16:creationId xmlns:a16="http://schemas.microsoft.com/office/drawing/2014/main" id="{6D45EA0F-30D4-4DBE-917E-7F76CC09B78E}"/>
              </a:ext>
            </a:extLst>
          </p:cNvPr>
          <p:cNvSpPr>
            <a:spLocks noGrp="1"/>
          </p:cNvSpPr>
          <p:nvPr>
            <p:ph idx="1"/>
          </p:nvPr>
        </p:nvSpPr>
        <p:spPr>
          <a:xfrm>
            <a:off x="3881283" y="855488"/>
            <a:ext cx="7354746" cy="4982154"/>
          </a:xfrm>
          <a:solidFill>
            <a:srgbClr val="DAA624"/>
          </a:solidFill>
        </p:spPr>
        <p:txBody>
          <a:bodyPr>
            <a:normAutofit/>
          </a:bodyPr>
          <a:lstStyle/>
          <a:p>
            <a:pPr marL="0" indent="0">
              <a:buClrTx/>
              <a:buNone/>
            </a:pPr>
            <a:endParaRPr lang="en-GB" dirty="0">
              <a:solidFill>
                <a:schemeClr val="bg1"/>
              </a:solidFill>
            </a:endParaRPr>
          </a:p>
          <a:p>
            <a:pPr marL="0" indent="0">
              <a:buNone/>
            </a:pPr>
            <a:endParaRPr lang="en-GB" dirty="0"/>
          </a:p>
        </p:txBody>
      </p:sp>
      <p:sp>
        <p:nvSpPr>
          <p:cNvPr id="4" name="Rettangolo 3">
            <a:extLst>
              <a:ext uri="{FF2B5EF4-FFF2-40B4-BE49-F238E27FC236}">
                <a16:creationId xmlns:a16="http://schemas.microsoft.com/office/drawing/2014/main" id="{84D69485-6DF7-4794-AAA0-0166E8F1120C}"/>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F06E6C0D-C35C-43D4-8D4E-0F9B812BCAF7}"/>
              </a:ext>
            </a:extLst>
          </p:cNvPr>
          <p:cNvSpPr>
            <a:spLocks noGrp="1"/>
          </p:cNvSpPr>
          <p:nvPr>
            <p:ph type="title"/>
          </p:nvPr>
        </p:nvSpPr>
        <p:spPr/>
        <p:txBody>
          <a:bodyPr/>
          <a:lstStyle/>
          <a:p>
            <a:pPr algn="ctr"/>
            <a:r>
              <a:rPr lang="en-GB" b="1" dirty="0">
                <a:solidFill>
                  <a:schemeClr val="bg1"/>
                </a:solidFill>
              </a:rPr>
              <a:t>DATI DEL FRIULI</a:t>
            </a:r>
          </a:p>
        </p:txBody>
      </p:sp>
      <p:sp>
        <p:nvSpPr>
          <p:cNvPr id="5" name="Rettangolo 4">
            <a:extLst>
              <a:ext uri="{FF2B5EF4-FFF2-40B4-BE49-F238E27FC236}">
                <a16:creationId xmlns:a16="http://schemas.microsoft.com/office/drawing/2014/main" id="{C3AFE89C-8B0D-458B-B9AF-932A3A701B94}"/>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D376657F-7B0C-4B3F-BB11-FD16CB2B4D0E}"/>
              </a:ext>
            </a:extLst>
          </p:cNvPr>
          <p:cNvSpPr txBox="1"/>
          <p:nvPr/>
        </p:nvSpPr>
        <p:spPr>
          <a:xfrm>
            <a:off x="4200938" y="1166192"/>
            <a:ext cx="6294784" cy="2862322"/>
          </a:xfrm>
          <a:prstGeom prst="rect">
            <a:avLst/>
          </a:prstGeom>
          <a:noFill/>
        </p:spPr>
        <p:txBody>
          <a:bodyPr wrap="square" rtlCol="0">
            <a:spAutoFit/>
          </a:bodyPr>
          <a:lstStyle/>
          <a:p>
            <a:pPr marL="342900" indent="-342900">
              <a:buFont typeface="Wingdings" panose="05000000000000000000" pitchFamily="2" charset="2"/>
              <a:buChar char="§"/>
            </a:pPr>
            <a:r>
              <a:rPr lang="it-IT" sz="2000" dirty="0">
                <a:solidFill>
                  <a:schemeClr val="bg1"/>
                </a:solidFill>
              </a:rPr>
              <a:t>Nel 2019 il mercato del libro è cresciuto del 2,8%. (libri venduti)</a:t>
            </a:r>
          </a:p>
          <a:p>
            <a:pPr marL="342900" indent="-342900">
              <a:buFont typeface="Wingdings" panose="05000000000000000000" pitchFamily="2" charset="2"/>
              <a:buChar char="§"/>
            </a:pPr>
            <a:endParaRPr lang="it-IT" sz="2000" dirty="0">
              <a:solidFill>
                <a:schemeClr val="bg1"/>
              </a:solidFill>
            </a:endParaRPr>
          </a:p>
          <a:p>
            <a:pPr marL="342900" indent="-342900">
              <a:buFont typeface="Wingdings" panose="05000000000000000000" pitchFamily="2" charset="2"/>
              <a:buChar char="§"/>
            </a:pPr>
            <a:r>
              <a:rPr lang="it-IT" sz="2000" dirty="0">
                <a:solidFill>
                  <a:schemeClr val="bg1"/>
                </a:solidFill>
              </a:rPr>
              <a:t>Il settore editoriale è sempre più orientato alla produzione estera.</a:t>
            </a:r>
          </a:p>
          <a:p>
            <a:pPr marL="342900" indent="-342900">
              <a:buFont typeface="Wingdings" panose="05000000000000000000" pitchFamily="2" charset="2"/>
              <a:buChar char="§"/>
            </a:pPr>
            <a:endParaRPr lang="it-IT" sz="2000" dirty="0">
              <a:solidFill>
                <a:schemeClr val="bg1"/>
              </a:solidFill>
            </a:endParaRPr>
          </a:p>
          <a:p>
            <a:pPr marL="342900" indent="-342900">
              <a:buFont typeface="Wingdings" panose="05000000000000000000" pitchFamily="2" charset="2"/>
              <a:buChar char="§"/>
            </a:pPr>
            <a:r>
              <a:rPr lang="it-IT" sz="2000" dirty="0">
                <a:solidFill>
                  <a:schemeClr val="bg1"/>
                </a:solidFill>
              </a:rPr>
              <a:t>L'editoria si sta progressivamente riprendendo dalla crisi iniziata nel 2010-2011, con un aumento delle case editrici attive.</a:t>
            </a:r>
          </a:p>
        </p:txBody>
      </p:sp>
      <p:pic>
        <p:nvPicPr>
          <p:cNvPr id="9" name="Immagine 8">
            <a:extLst>
              <a:ext uri="{FF2B5EF4-FFF2-40B4-BE49-F238E27FC236}">
                <a16:creationId xmlns:a16="http://schemas.microsoft.com/office/drawing/2014/main" id="{D9DD0B4F-80BC-4A8F-88B8-7183022559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870" y="4399720"/>
            <a:ext cx="4757984" cy="233900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34696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2">
            <a:extLst>
              <a:ext uri="{FF2B5EF4-FFF2-40B4-BE49-F238E27FC236}">
                <a16:creationId xmlns:a16="http://schemas.microsoft.com/office/drawing/2014/main" id="{3A1A9D6E-A422-439E-9BF8-2FEDBF649AB9}"/>
              </a:ext>
            </a:extLst>
          </p:cNvPr>
          <p:cNvSpPr>
            <a:spLocks noGrp="1"/>
          </p:cNvSpPr>
          <p:nvPr>
            <p:ph idx="1"/>
          </p:nvPr>
        </p:nvSpPr>
        <p:spPr>
          <a:xfrm>
            <a:off x="3894535" y="736220"/>
            <a:ext cx="7354746" cy="4982154"/>
          </a:xfrm>
          <a:solidFill>
            <a:srgbClr val="DAA624"/>
          </a:solidFill>
        </p:spPr>
        <p:txBody>
          <a:bodyPr>
            <a:normAutofit/>
          </a:bodyPr>
          <a:lstStyle/>
          <a:p>
            <a:pPr marL="0" indent="0">
              <a:buClrTx/>
              <a:buNone/>
            </a:pPr>
            <a:endParaRPr lang="en-GB" dirty="0">
              <a:solidFill>
                <a:schemeClr val="bg1"/>
              </a:solidFill>
            </a:endParaRPr>
          </a:p>
          <a:p>
            <a:pPr marL="0" indent="0">
              <a:buNone/>
            </a:pPr>
            <a:endParaRPr lang="en-GB" dirty="0"/>
          </a:p>
        </p:txBody>
      </p:sp>
      <p:sp>
        <p:nvSpPr>
          <p:cNvPr id="4" name="Rettangolo 3">
            <a:extLst>
              <a:ext uri="{FF2B5EF4-FFF2-40B4-BE49-F238E27FC236}">
                <a16:creationId xmlns:a16="http://schemas.microsoft.com/office/drawing/2014/main" id="{84D69485-6DF7-4794-AAA0-0166E8F1120C}"/>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F06E6C0D-C35C-43D4-8D4E-0F9B812BCAF7}"/>
              </a:ext>
            </a:extLst>
          </p:cNvPr>
          <p:cNvSpPr>
            <a:spLocks noGrp="1"/>
          </p:cNvSpPr>
          <p:nvPr>
            <p:ph type="title"/>
          </p:nvPr>
        </p:nvSpPr>
        <p:spPr/>
        <p:txBody>
          <a:bodyPr/>
          <a:lstStyle/>
          <a:p>
            <a:pPr algn="ctr"/>
            <a:r>
              <a:rPr lang="en-GB" b="1" dirty="0">
                <a:solidFill>
                  <a:schemeClr val="bg1"/>
                </a:solidFill>
              </a:rPr>
              <a:t>FRIULI DATA  </a:t>
            </a:r>
          </a:p>
        </p:txBody>
      </p:sp>
      <p:sp>
        <p:nvSpPr>
          <p:cNvPr id="5" name="Rettangolo 4">
            <a:extLst>
              <a:ext uri="{FF2B5EF4-FFF2-40B4-BE49-F238E27FC236}">
                <a16:creationId xmlns:a16="http://schemas.microsoft.com/office/drawing/2014/main" id="{C3AFE89C-8B0D-458B-B9AF-932A3A701B94}"/>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197FC747-86B5-4748-A0D7-1F76D01F9108}"/>
              </a:ext>
            </a:extLst>
          </p:cNvPr>
          <p:cNvSpPr txBox="1"/>
          <p:nvPr/>
        </p:nvSpPr>
        <p:spPr>
          <a:xfrm>
            <a:off x="4224338" y="738671"/>
            <a:ext cx="6814671" cy="3600986"/>
          </a:xfrm>
          <a:prstGeom prst="rect">
            <a:avLst/>
          </a:prstGeom>
          <a:noFill/>
        </p:spPr>
        <p:txBody>
          <a:bodyPr wrap="square" rtlCol="0">
            <a:spAutoFit/>
          </a:bodyPr>
          <a:lstStyle/>
          <a:p>
            <a:r>
              <a:rPr lang="it-IT" sz="2400" b="1" dirty="0">
                <a:solidFill>
                  <a:schemeClr val="bg1"/>
                </a:solidFill>
              </a:rPr>
              <a:t>PUBLISHING</a:t>
            </a:r>
          </a:p>
          <a:p>
            <a:endParaRPr lang="it-IT" sz="2000" b="1" dirty="0">
              <a:solidFill>
                <a:schemeClr val="bg1"/>
              </a:solidFill>
            </a:endParaRPr>
          </a:p>
          <a:p>
            <a:pPr marL="342900" indent="-342900">
              <a:buClrTx/>
              <a:buFont typeface="Wingdings" panose="05000000000000000000" pitchFamily="2" charset="2"/>
              <a:buChar char="§"/>
            </a:pPr>
            <a:r>
              <a:rPr lang="en-US" sz="2000" dirty="0">
                <a:solidFill>
                  <a:schemeClr val="bg1"/>
                </a:solidFill>
              </a:rPr>
              <a:t>The number of titles published remains stable and production in all macro-genres is growing. </a:t>
            </a:r>
          </a:p>
          <a:p>
            <a:pPr marL="342900" indent="-342900">
              <a:buClrTx/>
              <a:buFont typeface="Wingdings" panose="05000000000000000000" pitchFamily="2" charset="2"/>
              <a:buChar char="§"/>
            </a:pPr>
            <a:r>
              <a:rPr lang="en-US" sz="2000" dirty="0">
                <a:solidFill>
                  <a:schemeClr val="bg1"/>
                </a:solidFill>
              </a:rPr>
              <a:t>The decline in the production of titles and </a:t>
            </a:r>
            <a:r>
              <a:rPr lang="en-US" sz="2000" b="1" dirty="0">
                <a:solidFill>
                  <a:schemeClr val="bg1"/>
                </a:solidFill>
              </a:rPr>
              <a:t>e-books</a:t>
            </a:r>
            <a:r>
              <a:rPr lang="en-US" sz="2000" dirty="0">
                <a:solidFill>
                  <a:schemeClr val="bg1"/>
                </a:solidFill>
              </a:rPr>
              <a:t> is confirmed.</a:t>
            </a:r>
          </a:p>
          <a:p>
            <a:pPr marL="342900" indent="-342900">
              <a:buClrTx/>
              <a:buFont typeface="Wingdings" panose="05000000000000000000" pitchFamily="2" charset="2"/>
              <a:buChar char="§"/>
            </a:pPr>
            <a:r>
              <a:rPr lang="en-US" sz="2000" dirty="0">
                <a:solidFill>
                  <a:schemeClr val="bg1"/>
                </a:solidFill>
              </a:rPr>
              <a:t>The sale of rights is growing but the prices of books are still lower than the 2010 values. </a:t>
            </a:r>
          </a:p>
          <a:p>
            <a:pPr marL="342900" indent="-342900">
              <a:buClrTx/>
              <a:buFont typeface="Wingdings" panose="05000000000000000000" pitchFamily="2" charset="2"/>
              <a:buChar char="§"/>
            </a:pPr>
            <a:r>
              <a:rPr lang="en-US" sz="2000" dirty="0">
                <a:solidFill>
                  <a:schemeClr val="bg1"/>
                </a:solidFill>
              </a:rPr>
              <a:t>The bookshop is confirmed as the main channel through which Italians buy books to read.</a:t>
            </a:r>
          </a:p>
          <a:p>
            <a:endParaRPr lang="it-IT" sz="2400" b="1" dirty="0">
              <a:solidFill>
                <a:schemeClr val="bg1"/>
              </a:solidFill>
            </a:endParaRPr>
          </a:p>
        </p:txBody>
      </p:sp>
      <p:graphicFrame>
        <p:nvGraphicFramePr>
          <p:cNvPr id="10" name="Grafico 9">
            <a:extLst>
              <a:ext uri="{FF2B5EF4-FFF2-40B4-BE49-F238E27FC236}">
                <a16:creationId xmlns:a16="http://schemas.microsoft.com/office/drawing/2014/main" id="{B4AF05EB-66A6-411F-8B9B-6B682E4D22A2}"/>
              </a:ext>
            </a:extLst>
          </p:cNvPr>
          <p:cNvGraphicFramePr/>
          <p:nvPr>
            <p:extLst>
              <p:ext uri="{D42A27DB-BD31-4B8C-83A1-F6EECF244321}">
                <p14:modId xmlns:p14="http://schemas.microsoft.com/office/powerpoint/2010/main" val="1841099130"/>
              </p:ext>
            </p:extLst>
          </p:nvPr>
        </p:nvGraphicFramePr>
        <p:xfrm>
          <a:off x="1550504" y="3926693"/>
          <a:ext cx="6320219" cy="29313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14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2">
            <a:extLst>
              <a:ext uri="{FF2B5EF4-FFF2-40B4-BE49-F238E27FC236}">
                <a16:creationId xmlns:a16="http://schemas.microsoft.com/office/drawing/2014/main" id="{3A1A9D6E-A422-439E-9BF8-2FEDBF649AB9}"/>
              </a:ext>
            </a:extLst>
          </p:cNvPr>
          <p:cNvSpPr>
            <a:spLocks noGrp="1"/>
          </p:cNvSpPr>
          <p:nvPr>
            <p:ph idx="1"/>
          </p:nvPr>
        </p:nvSpPr>
        <p:spPr>
          <a:xfrm>
            <a:off x="3907787" y="743488"/>
            <a:ext cx="7354746" cy="4982154"/>
          </a:xfrm>
          <a:solidFill>
            <a:srgbClr val="DAA624"/>
          </a:solidFill>
        </p:spPr>
        <p:txBody>
          <a:bodyPr>
            <a:normAutofit/>
          </a:bodyPr>
          <a:lstStyle/>
          <a:p>
            <a:pPr marL="0" indent="0">
              <a:buClrTx/>
              <a:buNone/>
            </a:pPr>
            <a:endParaRPr lang="en-GB" dirty="0">
              <a:solidFill>
                <a:schemeClr val="bg1"/>
              </a:solidFill>
            </a:endParaRPr>
          </a:p>
          <a:p>
            <a:pPr marL="0" indent="0">
              <a:buNone/>
            </a:pPr>
            <a:endParaRPr lang="en-GB" dirty="0"/>
          </a:p>
        </p:txBody>
      </p:sp>
      <p:sp>
        <p:nvSpPr>
          <p:cNvPr id="4" name="Rettangolo 3">
            <a:extLst>
              <a:ext uri="{FF2B5EF4-FFF2-40B4-BE49-F238E27FC236}">
                <a16:creationId xmlns:a16="http://schemas.microsoft.com/office/drawing/2014/main" id="{84D69485-6DF7-4794-AAA0-0166E8F1120C}"/>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F06E6C0D-C35C-43D4-8D4E-0F9B812BCAF7}"/>
              </a:ext>
            </a:extLst>
          </p:cNvPr>
          <p:cNvSpPr>
            <a:spLocks noGrp="1"/>
          </p:cNvSpPr>
          <p:nvPr>
            <p:ph type="title"/>
          </p:nvPr>
        </p:nvSpPr>
        <p:spPr/>
        <p:txBody>
          <a:bodyPr/>
          <a:lstStyle/>
          <a:p>
            <a:pPr algn="ctr"/>
            <a:r>
              <a:rPr lang="en-GB" b="1" dirty="0">
                <a:solidFill>
                  <a:schemeClr val="bg1"/>
                </a:solidFill>
              </a:rPr>
              <a:t>DATI DEL FRIULI</a:t>
            </a:r>
          </a:p>
        </p:txBody>
      </p:sp>
      <p:sp>
        <p:nvSpPr>
          <p:cNvPr id="5" name="Rettangolo 4">
            <a:extLst>
              <a:ext uri="{FF2B5EF4-FFF2-40B4-BE49-F238E27FC236}">
                <a16:creationId xmlns:a16="http://schemas.microsoft.com/office/drawing/2014/main" id="{C3AFE89C-8B0D-458B-B9AF-932A3A701B94}"/>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197FC747-86B5-4748-A0D7-1F76D01F9108}"/>
              </a:ext>
            </a:extLst>
          </p:cNvPr>
          <p:cNvSpPr txBox="1"/>
          <p:nvPr/>
        </p:nvSpPr>
        <p:spPr>
          <a:xfrm>
            <a:off x="4224338" y="741915"/>
            <a:ext cx="6814671" cy="3046988"/>
          </a:xfrm>
          <a:prstGeom prst="rect">
            <a:avLst/>
          </a:prstGeom>
          <a:noFill/>
        </p:spPr>
        <p:txBody>
          <a:bodyPr wrap="square" rtlCol="0">
            <a:spAutoFit/>
          </a:bodyPr>
          <a:lstStyle/>
          <a:p>
            <a:r>
              <a:rPr lang="it-IT" sz="2400" b="1" dirty="0">
                <a:solidFill>
                  <a:schemeClr val="bg1"/>
                </a:solidFill>
              </a:rPr>
              <a:t>EDITORIA</a:t>
            </a:r>
          </a:p>
          <a:p>
            <a:endParaRPr lang="it-IT" sz="2400" b="1" dirty="0">
              <a:solidFill>
                <a:schemeClr val="bg1"/>
              </a:solidFill>
            </a:endParaRPr>
          </a:p>
          <a:p>
            <a:pPr marL="342900" indent="-342900">
              <a:buFont typeface="Wingdings" panose="05000000000000000000" pitchFamily="2" charset="2"/>
              <a:buChar char="§"/>
            </a:pPr>
            <a:r>
              <a:rPr lang="it-IT" sz="2000" dirty="0">
                <a:solidFill>
                  <a:schemeClr val="bg1"/>
                </a:solidFill>
              </a:rPr>
              <a:t>Il numero di titoli pubblicati resta stabile e cresce la produzione in tutti i macro generi.</a:t>
            </a:r>
          </a:p>
          <a:p>
            <a:pPr marL="342900" indent="-342900">
              <a:buFont typeface="Wingdings" panose="05000000000000000000" pitchFamily="2" charset="2"/>
              <a:buChar char="§"/>
            </a:pPr>
            <a:r>
              <a:rPr lang="it-IT" sz="2000" dirty="0">
                <a:solidFill>
                  <a:schemeClr val="bg1"/>
                </a:solidFill>
              </a:rPr>
              <a:t>Si conferma il calo della produzione di titoli ed e-book.</a:t>
            </a:r>
          </a:p>
          <a:p>
            <a:pPr marL="342900" indent="-342900">
              <a:buFont typeface="Wingdings" panose="05000000000000000000" pitchFamily="2" charset="2"/>
              <a:buChar char="§"/>
            </a:pPr>
            <a:r>
              <a:rPr lang="it-IT" sz="2000" dirty="0">
                <a:solidFill>
                  <a:schemeClr val="bg1"/>
                </a:solidFill>
              </a:rPr>
              <a:t>Cresce la vendita dei diritti ma i prezzi dei libri sono ancora inferiori ai valori del 2010.</a:t>
            </a:r>
          </a:p>
          <a:p>
            <a:pPr marL="342900" indent="-342900">
              <a:buFont typeface="Wingdings" panose="05000000000000000000" pitchFamily="2" charset="2"/>
              <a:buChar char="§"/>
            </a:pPr>
            <a:r>
              <a:rPr lang="it-IT" sz="2000" dirty="0">
                <a:solidFill>
                  <a:schemeClr val="bg1"/>
                </a:solidFill>
              </a:rPr>
              <a:t>La libreria si conferma il principale canale attraverso il quale gli italiani acquistano libri da leggere.</a:t>
            </a:r>
          </a:p>
        </p:txBody>
      </p:sp>
      <p:graphicFrame>
        <p:nvGraphicFramePr>
          <p:cNvPr id="10" name="Grafico 9">
            <a:extLst>
              <a:ext uri="{FF2B5EF4-FFF2-40B4-BE49-F238E27FC236}">
                <a16:creationId xmlns:a16="http://schemas.microsoft.com/office/drawing/2014/main" id="{7D1A60C9-FC6C-43A6-BD3C-DAD545A14BAF}"/>
              </a:ext>
            </a:extLst>
          </p:cNvPr>
          <p:cNvGraphicFramePr/>
          <p:nvPr>
            <p:extLst>
              <p:ext uri="{D42A27DB-BD31-4B8C-83A1-F6EECF244321}">
                <p14:modId xmlns:p14="http://schemas.microsoft.com/office/powerpoint/2010/main" val="4202053217"/>
              </p:ext>
            </p:extLst>
          </p:nvPr>
        </p:nvGraphicFramePr>
        <p:xfrm>
          <a:off x="1524000" y="3926693"/>
          <a:ext cx="6320219" cy="29313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8850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2">
            <a:extLst>
              <a:ext uri="{FF2B5EF4-FFF2-40B4-BE49-F238E27FC236}">
                <a16:creationId xmlns:a16="http://schemas.microsoft.com/office/drawing/2014/main" id="{6D45EA0F-30D4-4DBE-917E-7F76CC09B78E}"/>
              </a:ext>
            </a:extLst>
          </p:cNvPr>
          <p:cNvSpPr>
            <a:spLocks noGrp="1"/>
          </p:cNvSpPr>
          <p:nvPr>
            <p:ph idx="1"/>
          </p:nvPr>
        </p:nvSpPr>
        <p:spPr>
          <a:xfrm>
            <a:off x="3900488" y="728663"/>
            <a:ext cx="7354746" cy="4982154"/>
          </a:xfrm>
          <a:solidFill>
            <a:srgbClr val="DAA624"/>
          </a:solidFill>
        </p:spPr>
        <p:txBody>
          <a:bodyPr>
            <a:normAutofit/>
          </a:bodyPr>
          <a:lstStyle/>
          <a:p>
            <a:pPr marL="0" indent="0">
              <a:buClrTx/>
              <a:buNone/>
            </a:pPr>
            <a:endParaRPr lang="en-GB" dirty="0">
              <a:solidFill>
                <a:schemeClr val="bg1"/>
              </a:solidFill>
            </a:endParaRPr>
          </a:p>
          <a:p>
            <a:pPr marL="0" indent="0">
              <a:buNone/>
            </a:pPr>
            <a:endParaRPr lang="en-GB" dirty="0"/>
          </a:p>
        </p:txBody>
      </p:sp>
      <p:sp>
        <p:nvSpPr>
          <p:cNvPr id="4" name="Rettangolo 3">
            <a:extLst>
              <a:ext uri="{FF2B5EF4-FFF2-40B4-BE49-F238E27FC236}">
                <a16:creationId xmlns:a16="http://schemas.microsoft.com/office/drawing/2014/main" id="{84D69485-6DF7-4794-AAA0-0166E8F1120C}"/>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F06E6C0D-C35C-43D4-8D4E-0F9B812BCAF7}"/>
              </a:ext>
            </a:extLst>
          </p:cNvPr>
          <p:cNvSpPr>
            <a:spLocks noGrp="1"/>
          </p:cNvSpPr>
          <p:nvPr>
            <p:ph type="title"/>
          </p:nvPr>
        </p:nvSpPr>
        <p:spPr>
          <a:xfrm>
            <a:off x="1" y="1135625"/>
            <a:ext cx="3405808" cy="2775343"/>
          </a:xfrm>
        </p:spPr>
        <p:txBody>
          <a:bodyPr/>
          <a:lstStyle/>
          <a:p>
            <a:pPr algn="ctr"/>
            <a:r>
              <a:rPr lang="en-GB" b="1" dirty="0">
                <a:solidFill>
                  <a:schemeClr val="bg1"/>
                </a:solidFill>
              </a:rPr>
              <a:t>READERS IN FRIULI VENEZIA GIULIA</a:t>
            </a:r>
          </a:p>
        </p:txBody>
      </p:sp>
      <p:sp>
        <p:nvSpPr>
          <p:cNvPr id="5" name="Rettangolo 4">
            <a:extLst>
              <a:ext uri="{FF2B5EF4-FFF2-40B4-BE49-F238E27FC236}">
                <a16:creationId xmlns:a16="http://schemas.microsoft.com/office/drawing/2014/main" id="{C3AFE89C-8B0D-458B-B9AF-932A3A701B94}"/>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D376657F-7B0C-4B3F-BB11-FD16CB2B4D0E}"/>
              </a:ext>
            </a:extLst>
          </p:cNvPr>
          <p:cNvSpPr txBox="1"/>
          <p:nvPr/>
        </p:nvSpPr>
        <p:spPr>
          <a:xfrm>
            <a:off x="4237590" y="781672"/>
            <a:ext cx="6294784" cy="2862322"/>
          </a:xfrm>
          <a:prstGeom prst="rect">
            <a:avLst/>
          </a:prstGeom>
          <a:noFill/>
        </p:spPr>
        <p:txBody>
          <a:bodyPr wrap="square" rtlCol="0">
            <a:spAutoFit/>
          </a:bodyPr>
          <a:lstStyle/>
          <a:p>
            <a:r>
              <a:rPr lang="en-US" sz="2000" dirty="0">
                <a:solidFill>
                  <a:schemeClr val="bg1"/>
                </a:solidFill>
              </a:rPr>
              <a:t>The inhabitants of Friuli Venezia Giulia are the most assiduous in the country for reading books. </a:t>
            </a:r>
          </a:p>
          <a:p>
            <a:pPr marL="285750" indent="-285750">
              <a:buFont typeface="Wingdings" panose="05000000000000000000" pitchFamily="2" charset="2"/>
              <a:buChar char="§"/>
            </a:pPr>
            <a:r>
              <a:rPr lang="en-US" sz="2000" dirty="0">
                <a:solidFill>
                  <a:schemeClr val="bg1"/>
                </a:solidFill>
              </a:rPr>
              <a:t>51.7% of citizens over the age of six read at least one book in 2018, eleven points higher than the national average, (that is 40.6%)</a:t>
            </a:r>
          </a:p>
          <a:p>
            <a:pPr marL="285750" indent="-285750">
              <a:buFont typeface="Wingdings" panose="05000000000000000000" pitchFamily="2" charset="2"/>
              <a:buChar char="§"/>
            </a:pPr>
            <a:r>
              <a:rPr lang="en-US" sz="2000" dirty="0">
                <a:solidFill>
                  <a:schemeClr val="bg1"/>
                </a:solidFill>
              </a:rPr>
              <a:t>19% of readers in the region reads at least one book a month (Italy:14.3) </a:t>
            </a:r>
          </a:p>
          <a:p>
            <a:pPr marL="285750" indent="-285750">
              <a:buFont typeface="Wingdings" panose="05000000000000000000" pitchFamily="2" charset="2"/>
              <a:buChar char="§"/>
            </a:pPr>
            <a:r>
              <a:rPr lang="en-US" sz="2000" dirty="0">
                <a:solidFill>
                  <a:schemeClr val="bg1"/>
                </a:solidFill>
              </a:rPr>
              <a:t>52.1% of citizens usually read newspapers (against 38% of the country</a:t>
            </a:r>
            <a:r>
              <a:rPr lang="it-IT" sz="2000" dirty="0">
                <a:solidFill>
                  <a:schemeClr val="bg1"/>
                </a:solidFill>
              </a:rPr>
              <a:t>)</a:t>
            </a:r>
          </a:p>
        </p:txBody>
      </p:sp>
      <p:graphicFrame>
        <p:nvGraphicFramePr>
          <p:cNvPr id="8" name="Grafico 7">
            <a:extLst>
              <a:ext uri="{FF2B5EF4-FFF2-40B4-BE49-F238E27FC236}">
                <a16:creationId xmlns:a16="http://schemas.microsoft.com/office/drawing/2014/main" id="{FE5A1B5C-477F-487F-AC77-9059C80A3F5E}"/>
              </a:ext>
            </a:extLst>
          </p:cNvPr>
          <p:cNvGraphicFramePr/>
          <p:nvPr>
            <p:extLst>
              <p:ext uri="{D42A27DB-BD31-4B8C-83A1-F6EECF244321}">
                <p14:modId xmlns:p14="http://schemas.microsoft.com/office/powerpoint/2010/main" val="499881781"/>
              </p:ext>
            </p:extLst>
          </p:nvPr>
        </p:nvGraphicFramePr>
        <p:xfrm>
          <a:off x="1524000" y="3606088"/>
          <a:ext cx="6504038" cy="32519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5348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32F61D4C-80E2-498C-B13C-1E4D617C2307}"/>
              </a:ext>
            </a:extLst>
          </p:cNvPr>
          <p:cNvSpPr/>
          <p:nvPr/>
        </p:nvSpPr>
        <p:spPr>
          <a:xfrm>
            <a:off x="0" y="760939"/>
            <a:ext cx="9144000"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1362316E-E7BF-4468-86E6-606A2E95B7F4}"/>
              </a:ext>
            </a:extLst>
          </p:cNvPr>
          <p:cNvSpPr txBox="1"/>
          <p:nvPr/>
        </p:nvSpPr>
        <p:spPr>
          <a:xfrm>
            <a:off x="266699" y="1346404"/>
            <a:ext cx="9017390" cy="830997"/>
          </a:xfrm>
          <a:prstGeom prst="rect">
            <a:avLst/>
          </a:prstGeom>
          <a:noFill/>
        </p:spPr>
        <p:txBody>
          <a:bodyPr wrap="square" rtlCol="0">
            <a:spAutoFit/>
          </a:bodyPr>
          <a:lstStyle/>
          <a:p>
            <a:r>
              <a:rPr lang="it-IT" sz="4800" b="1" dirty="0">
                <a:solidFill>
                  <a:schemeClr val="bg1"/>
                </a:solidFill>
                <a:latin typeface="Calibri Light" panose="020F0302020204030204" pitchFamily="34" charset="0"/>
                <a:cs typeface="Calibri Light" panose="020F0302020204030204" pitchFamily="34" charset="0"/>
              </a:rPr>
              <a:t>LAVORARE IN UNA CASA EDITRICE</a:t>
            </a:r>
            <a:endParaRPr lang="en-GB" sz="4800" b="1" dirty="0">
              <a:solidFill>
                <a:schemeClr val="bg1"/>
              </a:solidFill>
              <a:latin typeface="Calibri Light" panose="020F0302020204030204" pitchFamily="34" charset="0"/>
              <a:cs typeface="Calibri Light" panose="020F0302020204030204" pitchFamily="34" charset="0"/>
            </a:endParaRPr>
          </a:p>
        </p:txBody>
      </p:sp>
      <p:sp>
        <p:nvSpPr>
          <p:cNvPr id="6" name="CasellaDiTesto 5">
            <a:extLst>
              <a:ext uri="{FF2B5EF4-FFF2-40B4-BE49-F238E27FC236}">
                <a16:creationId xmlns:a16="http://schemas.microsoft.com/office/drawing/2014/main" id="{9CBB1D59-B266-4AEC-BCA4-77B8E075FC23}"/>
              </a:ext>
            </a:extLst>
          </p:cNvPr>
          <p:cNvSpPr txBox="1"/>
          <p:nvPr/>
        </p:nvSpPr>
        <p:spPr>
          <a:xfrm>
            <a:off x="266699" y="3187563"/>
            <a:ext cx="7920697" cy="954107"/>
          </a:xfrm>
          <a:prstGeom prst="rect">
            <a:avLst/>
          </a:prstGeom>
          <a:noFill/>
        </p:spPr>
        <p:txBody>
          <a:bodyPr wrap="square" rtlCol="0">
            <a:spAutoFit/>
          </a:bodyPr>
          <a:lstStyle/>
          <a:p>
            <a:r>
              <a:rPr lang="en-GB" sz="2800" dirty="0">
                <a:solidFill>
                  <a:schemeClr val="bg1"/>
                </a:solidFill>
              </a:rPr>
              <a:t>COME FUNZIONA?</a:t>
            </a:r>
          </a:p>
          <a:p>
            <a:r>
              <a:rPr lang="en-GB" sz="2800" dirty="0">
                <a:solidFill>
                  <a:schemeClr val="bg1"/>
                </a:solidFill>
              </a:rPr>
              <a:t>A COSA SERVE?</a:t>
            </a:r>
          </a:p>
        </p:txBody>
      </p:sp>
      <p:cxnSp>
        <p:nvCxnSpPr>
          <p:cNvPr id="14" name="Connettore diritto 13">
            <a:extLst>
              <a:ext uri="{FF2B5EF4-FFF2-40B4-BE49-F238E27FC236}">
                <a16:creationId xmlns:a16="http://schemas.microsoft.com/office/drawing/2014/main" id="{469721BA-4755-4E0F-8645-8D0552CDACCB}"/>
              </a:ext>
            </a:extLst>
          </p:cNvPr>
          <p:cNvCxnSpPr>
            <a:cxnSpLocks/>
          </p:cNvCxnSpPr>
          <p:nvPr/>
        </p:nvCxnSpPr>
        <p:spPr>
          <a:xfrm>
            <a:off x="1237953" y="2645487"/>
            <a:ext cx="6288261"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Rettangolo 2">
            <a:extLst>
              <a:ext uri="{FF2B5EF4-FFF2-40B4-BE49-F238E27FC236}">
                <a16:creationId xmlns:a16="http://schemas.microsoft.com/office/drawing/2014/main" id="{B3F67F51-38E8-4650-924E-E08E8002FD6A}"/>
              </a:ext>
            </a:extLst>
          </p:cNvPr>
          <p:cNvSpPr/>
          <p:nvPr/>
        </p:nvSpPr>
        <p:spPr>
          <a:xfrm>
            <a:off x="9284089" y="765313"/>
            <a:ext cx="2930013"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90125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2">
            <a:extLst>
              <a:ext uri="{FF2B5EF4-FFF2-40B4-BE49-F238E27FC236}">
                <a16:creationId xmlns:a16="http://schemas.microsoft.com/office/drawing/2014/main" id="{6D45EA0F-30D4-4DBE-917E-7F76CC09B78E}"/>
              </a:ext>
            </a:extLst>
          </p:cNvPr>
          <p:cNvSpPr>
            <a:spLocks noGrp="1"/>
          </p:cNvSpPr>
          <p:nvPr>
            <p:ph idx="1"/>
          </p:nvPr>
        </p:nvSpPr>
        <p:spPr>
          <a:xfrm>
            <a:off x="3900488" y="728663"/>
            <a:ext cx="7354746" cy="4982154"/>
          </a:xfrm>
          <a:solidFill>
            <a:srgbClr val="DAA624"/>
          </a:solidFill>
        </p:spPr>
        <p:txBody>
          <a:bodyPr>
            <a:normAutofit/>
          </a:bodyPr>
          <a:lstStyle/>
          <a:p>
            <a:pPr marL="0" indent="0">
              <a:buClrTx/>
              <a:buNone/>
            </a:pPr>
            <a:endParaRPr lang="en-GB" dirty="0">
              <a:solidFill>
                <a:schemeClr val="bg1"/>
              </a:solidFill>
            </a:endParaRPr>
          </a:p>
          <a:p>
            <a:pPr marL="0" indent="0">
              <a:buNone/>
            </a:pPr>
            <a:endParaRPr lang="en-GB" dirty="0"/>
          </a:p>
        </p:txBody>
      </p:sp>
      <p:sp>
        <p:nvSpPr>
          <p:cNvPr id="4" name="Rettangolo 3">
            <a:extLst>
              <a:ext uri="{FF2B5EF4-FFF2-40B4-BE49-F238E27FC236}">
                <a16:creationId xmlns:a16="http://schemas.microsoft.com/office/drawing/2014/main" id="{84D69485-6DF7-4794-AAA0-0166E8F1120C}"/>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F06E6C0D-C35C-43D4-8D4E-0F9B812BCAF7}"/>
              </a:ext>
            </a:extLst>
          </p:cNvPr>
          <p:cNvSpPr>
            <a:spLocks noGrp="1"/>
          </p:cNvSpPr>
          <p:nvPr>
            <p:ph type="title"/>
          </p:nvPr>
        </p:nvSpPr>
        <p:spPr>
          <a:xfrm>
            <a:off x="1" y="1135625"/>
            <a:ext cx="3405808" cy="2775343"/>
          </a:xfrm>
        </p:spPr>
        <p:txBody>
          <a:bodyPr/>
          <a:lstStyle/>
          <a:p>
            <a:pPr algn="ctr"/>
            <a:r>
              <a:rPr lang="en-GB" b="1" dirty="0">
                <a:solidFill>
                  <a:schemeClr val="bg1"/>
                </a:solidFill>
              </a:rPr>
              <a:t>LETTORI IN FRIULI VENEZIA GIULIA</a:t>
            </a:r>
          </a:p>
        </p:txBody>
      </p:sp>
      <p:sp>
        <p:nvSpPr>
          <p:cNvPr id="5" name="Rettangolo 4">
            <a:extLst>
              <a:ext uri="{FF2B5EF4-FFF2-40B4-BE49-F238E27FC236}">
                <a16:creationId xmlns:a16="http://schemas.microsoft.com/office/drawing/2014/main" id="{C3AFE89C-8B0D-458B-B9AF-932A3A701B94}"/>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D376657F-7B0C-4B3F-BB11-FD16CB2B4D0E}"/>
              </a:ext>
            </a:extLst>
          </p:cNvPr>
          <p:cNvSpPr txBox="1"/>
          <p:nvPr/>
        </p:nvSpPr>
        <p:spPr>
          <a:xfrm>
            <a:off x="4237590" y="768420"/>
            <a:ext cx="6294784" cy="2862322"/>
          </a:xfrm>
          <a:prstGeom prst="rect">
            <a:avLst/>
          </a:prstGeom>
          <a:noFill/>
        </p:spPr>
        <p:txBody>
          <a:bodyPr wrap="square" rtlCol="0">
            <a:spAutoFit/>
          </a:bodyPr>
          <a:lstStyle/>
          <a:p>
            <a:r>
              <a:rPr lang="it-IT" sz="2000" dirty="0">
                <a:solidFill>
                  <a:schemeClr val="bg1"/>
                </a:solidFill>
              </a:rPr>
              <a:t>Gli abitanti del Friuli Venezia Giulia sono i più assidui del paese per la lettura di libri.</a:t>
            </a:r>
          </a:p>
          <a:p>
            <a:pPr marL="342900" indent="-342900">
              <a:buFont typeface="Wingdings" panose="05000000000000000000" pitchFamily="2" charset="2"/>
              <a:buChar char="§"/>
            </a:pPr>
            <a:r>
              <a:rPr lang="it-IT" sz="2000" dirty="0">
                <a:solidFill>
                  <a:schemeClr val="bg1"/>
                </a:solidFill>
              </a:rPr>
              <a:t>Il 51,7% dei cittadini di età superiore ai sei anni ha letto almeno un libro nel 2018, undici punti in più rispetto alla media nazionale (ovvero il 40,6%)</a:t>
            </a:r>
          </a:p>
          <a:p>
            <a:pPr marL="342900" indent="-342900">
              <a:buFont typeface="Arial" panose="020B0604020202020204" pitchFamily="34" charset="0"/>
              <a:buChar char="•"/>
            </a:pPr>
            <a:r>
              <a:rPr lang="it-IT" sz="2000" dirty="0">
                <a:solidFill>
                  <a:schemeClr val="bg1"/>
                </a:solidFill>
              </a:rPr>
              <a:t>Il 19% dei lettori della regione legge almeno un libro al mese (Italia: 14,3)</a:t>
            </a:r>
          </a:p>
          <a:p>
            <a:pPr marL="342900" indent="-342900">
              <a:buFont typeface="Arial" panose="020B0604020202020204" pitchFamily="34" charset="0"/>
              <a:buChar char="•"/>
            </a:pPr>
            <a:r>
              <a:rPr lang="it-IT" sz="2000" dirty="0">
                <a:solidFill>
                  <a:schemeClr val="bg1"/>
                </a:solidFill>
              </a:rPr>
              <a:t>Il 52,1% dei cittadini legge abitualmente i giornali (contro il 38% del Paese)</a:t>
            </a:r>
          </a:p>
        </p:txBody>
      </p:sp>
      <p:graphicFrame>
        <p:nvGraphicFramePr>
          <p:cNvPr id="8" name="Grafico 7">
            <a:extLst>
              <a:ext uri="{FF2B5EF4-FFF2-40B4-BE49-F238E27FC236}">
                <a16:creationId xmlns:a16="http://schemas.microsoft.com/office/drawing/2014/main" id="{FE5A1B5C-477F-487F-AC77-9059C80A3F5E}"/>
              </a:ext>
            </a:extLst>
          </p:cNvPr>
          <p:cNvGraphicFramePr/>
          <p:nvPr>
            <p:extLst>
              <p:ext uri="{D42A27DB-BD31-4B8C-83A1-F6EECF244321}">
                <p14:modId xmlns:p14="http://schemas.microsoft.com/office/powerpoint/2010/main" val="2321569660"/>
              </p:ext>
            </p:extLst>
          </p:nvPr>
        </p:nvGraphicFramePr>
        <p:xfrm>
          <a:off x="1524000" y="3606088"/>
          <a:ext cx="6504038" cy="32519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94431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175206B-7B15-4D8D-8E4D-40A473C1E52A}"/>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1813CB64-2E02-45D1-BCAF-CBC6D4602E90}"/>
              </a:ext>
            </a:extLst>
          </p:cNvPr>
          <p:cNvSpPr>
            <a:spLocks noGrp="1"/>
          </p:cNvSpPr>
          <p:nvPr>
            <p:ph type="title"/>
          </p:nvPr>
        </p:nvSpPr>
        <p:spPr/>
        <p:txBody>
          <a:bodyPr>
            <a:normAutofit/>
          </a:bodyPr>
          <a:lstStyle/>
          <a:p>
            <a:r>
              <a:rPr lang="en-GB" sz="2400" b="1" dirty="0">
                <a:solidFill>
                  <a:schemeClr val="bg1"/>
                </a:solidFill>
              </a:rPr>
              <a:t>PRE – REQUISITES</a:t>
            </a:r>
            <a:br>
              <a:rPr lang="en-GB" sz="2800" b="1" dirty="0">
                <a:solidFill>
                  <a:schemeClr val="bg1"/>
                </a:solidFill>
              </a:rPr>
            </a:br>
            <a:br>
              <a:rPr lang="en-GB" sz="2800" b="1" dirty="0">
                <a:solidFill>
                  <a:schemeClr val="bg1"/>
                </a:solidFill>
              </a:rPr>
            </a:br>
            <a:r>
              <a:rPr lang="en-GB" sz="2400" b="1" dirty="0">
                <a:solidFill>
                  <a:schemeClr val="bg1"/>
                </a:solidFill>
              </a:rPr>
              <a:t>PRIOR KNOWLEDGE</a:t>
            </a:r>
          </a:p>
        </p:txBody>
      </p:sp>
      <p:sp>
        <p:nvSpPr>
          <p:cNvPr id="3" name="Segnaposto contenuto 2">
            <a:extLst>
              <a:ext uri="{FF2B5EF4-FFF2-40B4-BE49-F238E27FC236}">
                <a16:creationId xmlns:a16="http://schemas.microsoft.com/office/drawing/2014/main" id="{56673EFF-7877-4332-886E-5AD194CCB8F0}"/>
              </a:ext>
            </a:extLst>
          </p:cNvPr>
          <p:cNvSpPr>
            <a:spLocks noGrp="1"/>
          </p:cNvSpPr>
          <p:nvPr>
            <p:ph idx="1"/>
          </p:nvPr>
        </p:nvSpPr>
        <p:spPr>
          <a:solidFill>
            <a:srgbClr val="DAA624"/>
          </a:solidFill>
        </p:spPr>
        <p:txBody>
          <a:bodyPr>
            <a:normAutofit fontScale="92500" lnSpcReduction="10000"/>
          </a:bodyPr>
          <a:lstStyle/>
          <a:p>
            <a:pPr marL="0" indent="0">
              <a:buNone/>
            </a:pPr>
            <a:endParaRPr lang="en-GB" dirty="0">
              <a:solidFill>
                <a:schemeClr val="bg1"/>
              </a:solidFill>
            </a:endParaRPr>
          </a:p>
          <a:p>
            <a:pPr marL="0" indent="0">
              <a:buNone/>
            </a:pPr>
            <a:r>
              <a:rPr lang="en-GB" sz="2800" b="1" dirty="0">
                <a:solidFill>
                  <a:schemeClr val="bg1"/>
                </a:solidFill>
              </a:rPr>
              <a:t>COMPETENCES TO WORK IN PUBLISHING </a:t>
            </a:r>
          </a:p>
          <a:p>
            <a:pPr>
              <a:buClrTx/>
              <a:buFont typeface="Wingdings" panose="05000000000000000000" pitchFamily="2" charset="2"/>
              <a:buChar char="§"/>
            </a:pPr>
            <a:r>
              <a:rPr lang="en-GB" sz="2200" dirty="0">
                <a:solidFill>
                  <a:schemeClr val="bg1"/>
                </a:solidFill>
              </a:rPr>
              <a:t>A high school degree</a:t>
            </a:r>
          </a:p>
          <a:p>
            <a:pPr>
              <a:buClrTx/>
              <a:buFont typeface="Wingdings" panose="05000000000000000000" pitchFamily="2" charset="2"/>
              <a:buChar char="§"/>
            </a:pPr>
            <a:r>
              <a:rPr lang="en-GB" sz="2200" dirty="0">
                <a:solidFill>
                  <a:schemeClr val="bg1"/>
                </a:solidFill>
              </a:rPr>
              <a:t>Two years’ experience in </a:t>
            </a:r>
            <a:r>
              <a:rPr lang="en-GB" sz="2200" b="1" dirty="0">
                <a:solidFill>
                  <a:schemeClr val="bg1"/>
                </a:solidFill>
              </a:rPr>
              <a:t>communication </a:t>
            </a:r>
            <a:r>
              <a:rPr lang="en-GB" sz="2200" dirty="0">
                <a:solidFill>
                  <a:schemeClr val="bg1"/>
                </a:solidFill>
              </a:rPr>
              <a:t>minimum</a:t>
            </a:r>
            <a:r>
              <a:rPr lang="en-GB" sz="2200" b="1" dirty="0">
                <a:solidFill>
                  <a:schemeClr val="bg1"/>
                </a:solidFill>
              </a:rPr>
              <a:t> </a:t>
            </a:r>
            <a:r>
              <a:rPr lang="en-GB" sz="2200" dirty="0">
                <a:solidFill>
                  <a:schemeClr val="bg1"/>
                </a:solidFill>
              </a:rPr>
              <a:t>(media, audio-vision) or in publishing houses</a:t>
            </a:r>
          </a:p>
          <a:p>
            <a:pPr>
              <a:buClrTx/>
              <a:buFont typeface="Wingdings" panose="05000000000000000000" pitchFamily="2" charset="2"/>
              <a:buChar char="§"/>
            </a:pPr>
            <a:r>
              <a:rPr lang="en-GB" sz="2200" dirty="0">
                <a:solidFill>
                  <a:schemeClr val="bg1"/>
                </a:solidFill>
              </a:rPr>
              <a:t>Familiarity with basic digital programs ( Office, Excel, …)</a:t>
            </a:r>
          </a:p>
          <a:p>
            <a:pPr>
              <a:buClrTx/>
              <a:buFont typeface="Wingdings" panose="05000000000000000000" pitchFamily="2" charset="2"/>
              <a:buChar char="§"/>
            </a:pPr>
            <a:r>
              <a:rPr lang="en-GB" sz="2200" dirty="0">
                <a:solidFill>
                  <a:schemeClr val="bg1"/>
                </a:solidFill>
              </a:rPr>
              <a:t>Foreign language/s knowledge(English, French, German, Spanish, Chinese, Russian …)</a:t>
            </a:r>
          </a:p>
          <a:p>
            <a:pPr marL="0" indent="0">
              <a:buClrTx/>
              <a:buNone/>
            </a:pPr>
            <a:endParaRPr lang="en-GB" sz="2400" dirty="0">
              <a:solidFill>
                <a:schemeClr val="bg1"/>
              </a:solidFill>
            </a:endParaRPr>
          </a:p>
          <a:p>
            <a:pPr marL="0" indent="0">
              <a:buNone/>
            </a:pPr>
            <a:r>
              <a:rPr lang="en-GB" sz="2600" b="1" dirty="0">
                <a:solidFill>
                  <a:schemeClr val="bg1"/>
                </a:solidFill>
              </a:rPr>
              <a:t>Soft skills</a:t>
            </a:r>
            <a:endParaRPr lang="en-GB" sz="2600" dirty="0">
              <a:solidFill>
                <a:schemeClr val="bg1"/>
              </a:solidFill>
            </a:endParaRPr>
          </a:p>
          <a:p>
            <a:pPr>
              <a:buClrTx/>
              <a:buFont typeface="Wingdings" panose="05000000000000000000" pitchFamily="2" charset="2"/>
              <a:buChar char="§"/>
            </a:pPr>
            <a:r>
              <a:rPr lang="en-GB" sz="2200" dirty="0">
                <a:solidFill>
                  <a:schemeClr val="bg1"/>
                </a:solidFill>
              </a:rPr>
              <a:t>Communication skills</a:t>
            </a:r>
          </a:p>
          <a:p>
            <a:pPr>
              <a:buClrTx/>
              <a:buFont typeface="Wingdings" panose="05000000000000000000" pitchFamily="2" charset="2"/>
              <a:buChar char="§"/>
            </a:pPr>
            <a:r>
              <a:rPr lang="en-GB" sz="2200" dirty="0">
                <a:solidFill>
                  <a:schemeClr val="bg1"/>
                </a:solidFill>
              </a:rPr>
              <a:t>High motivation</a:t>
            </a:r>
          </a:p>
          <a:p>
            <a:pPr>
              <a:buClrTx/>
              <a:buFont typeface="Wingdings" panose="05000000000000000000" pitchFamily="2" charset="2"/>
              <a:buChar char="§"/>
            </a:pPr>
            <a:r>
              <a:rPr lang="en-GB" sz="2200" dirty="0">
                <a:solidFill>
                  <a:schemeClr val="bg1"/>
                </a:solidFill>
              </a:rPr>
              <a:t>Reliability and availability</a:t>
            </a:r>
          </a:p>
        </p:txBody>
      </p:sp>
      <p:sp>
        <p:nvSpPr>
          <p:cNvPr id="6" name="Rettangolo 5">
            <a:extLst>
              <a:ext uri="{FF2B5EF4-FFF2-40B4-BE49-F238E27FC236}">
                <a16:creationId xmlns:a16="http://schemas.microsoft.com/office/drawing/2014/main" id="{380FABE0-0B84-47D0-9415-9C4AA3A62E60}"/>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68576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175206B-7B15-4D8D-8E4D-40A473C1E52A}"/>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1813CB64-2E02-45D1-BCAF-CBC6D4602E90}"/>
              </a:ext>
            </a:extLst>
          </p:cNvPr>
          <p:cNvSpPr>
            <a:spLocks noGrp="1"/>
          </p:cNvSpPr>
          <p:nvPr>
            <p:ph type="title"/>
          </p:nvPr>
        </p:nvSpPr>
        <p:spPr>
          <a:xfrm>
            <a:off x="252918" y="1123837"/>
            <a:ext cx="2987359" cy="4720372"/>
          </a:xfrm>
        </p:spPr>
        <p:txBody>
          <a:bodyPr>
            <a:normAutofit/>
          </a:bodyPr>
          <a:lstStyle/>
          <a:p>
            <a:pPr algn="ctr"/>
            <a:r>
              <a:rPr lang="en-GB" sz="2400" b="1" dirty="0">
                <a:solidFill>
                  <a:schemeClr val="bg1"/>
                </a:solidFill>
              </a:rPr>
              <a:t>PREREQUISITI</a:t>
            </a:r>
            <a:br>
              <a:rPr lang="en-GB" sz="2400" b="1" dirty="0">
                <a:solidFill>
                  <a:schemeClr val="bg1"/>
                </a:solidFill>
              </a:rPr>
            </a:br>
            <a:r>
              <a:rPr lang="en-GB" sz="2400" b="1" dirty="0">
                <a:solidFill>
                  <a:schemeClr val="bg1"/>
                </a:solidFill>
              </a:rPr>
              <a:t>-</a:t>
            </a:r>
            <a:br>
              <a:rPr lang="en-GB" sz="2400" b="1" dirty="0">
                <a:solidFill>
                  <a:schemeClr val="bg1"/>
                </a:solidFill>
              </a:rPr>
            </a:br>
            <a:r>
              <a:rPr lang="en-GB" sz="2400" b="1" dirty="0">
                <a:solidFill>
                  <a:schemeClr val="bg1"/>
                </a:solidFill>
              </a:rPr>
              <a:t>CONOSCENZE PRECEDENTI</a:t>
            </a:r>
          </a:p>
        </p:txBody>
      </p:sp>
      <p:sp>
        <p:nvSpPr>
          <p:cNvPr id="3" name="Segnaposto contenuto 2">
            <a:extLst>
              <a:ext uri="{FF2B5EF4-FFF2-40B4-BE49-F238E27FC236}">
                <a16:creationId xmlns:a16="http://schemas.microsoft.com/office/drawing/2014/main" id="{56673EFF-7877-4332-886E-5AD194CCB8F0}"/>
              </a:ext>
            </a:extLst>
          </p:cNvPr>
          <p:cNvSpPr>
            <a:spLocks noGrp="1"/>
          </p:cNvSpPr>
          <p:nvPr>
            <p:ph idx="1"/>
          </p:nvPr>
        </p:nvSpPr>
        <p:spPr>
          <a:solidFill>
            <a:srgbClr val="DAA624"/>
          </a:solidFill>
        </p:spPr>
        <p:txBody>
          <a:bodyPr>
            <a:normAutofit lnSpcReduction="10000"/>
          </a:bodyPr>
          <a:lstStyle/>
          <a:p>
            <a:pPr marL="0" indent="0">
              <a:buNone/>
            </a:pPr>
            <a:endParaRPr lang="en-GB" dirty="0">
              <a:solidFill>
                <a:schemeClr val="bg1"/>
              </a:solidFill>
            </a:endParaRPr>
          </a:p>
          <a:p>
            <a:pPr marL="0" indent="0">
              <a:buNone/>
            </a:pPr>
            <a:r>
              <a:rPr lang="it-IT" sz="2600" b="1" dirty="0">
                <a:solidFill>
                  <a:schemeClr val="bg1"/>
                </a:solidFill>
              </a:rPr>
              <a:t>COMPETENZE PER LAVORARE NELL'EDITORIA</a:t>
            </a:r>
          </a:p>
          <a:p>
            <a:pPr>
              <a:buClrTx/>
              <a:buFont typeface="Wingdings" panose="05000000000000000000" pitchFamily="2" charset="2"/>
              <a:buChar char="§"/>
            </a:pPr>
            <a:r>
              <a:rPr lang="it-IT" dirty="0">
                <a:solidFill>
                  <a:schemeClr val="bg1"/>
                </a:solidFill>
              </a:rPr>
              <a:t>Un diploma di scuola superiore</a:t>
            </a:r>
          </a:p>
          <a:p>
            <a:pPr>
              <a:buClrTx/>
              <a:buFont typeface="Wingdings" panose="05000000000000000000" pitchFamily="2" charset="2"/>
              <a:buChar char="§"/>
            </a:pPr>
            <a:r>
              <a:rPr lang="it-IT" dirty="0">
                <a:solidFill>
                  <a:schemeClr val="bg1"/>
                </a:solidFill>
              </a:rPr>
              <a:t>Minimo due anni di esperienza nella comunicazione (media, audiovisione) o in case editrici</a:t>
            </a:r>
          </a:p>
          <a:p>
            <a:pPr>
              <a:buClrTx/>
              <a:buFont typeface="Wingdings" panose="05000000000000000000" pitchFamily="2" charset="2"/>
              <a:buChar char="§"/>
            </a:pPr>
            <a:r>
              <a:rPr lang="it-IT" dirty="0">
                <a:solidFill>
                  <a:schemeClr val="bg1"/>
                </a:solidFill>
              </a:rPr>
              <a:t>Familiarità con i programmi digitali di base (Office, Excel, ...)</a:t>
            </a:r>
          </a:p>
          <a:p>
            <a:pPr>
              <a:buClrTx/>
              <a:buFont typeface="Wingdings" panose="05000000000000000000" pitchFamily="2" charset="2"/>
              <a:buChar char="§"/>
            </a:pPr>
            <a:r>
              <a:rPr lang="it-IT" dirty="0">
                <a:solidFill>
                  <a:schemeClr val="bg1"/>
                </a:solidFill>
              </a:rPr>
              <a:t>Conoscenza lingua/e straniera/e (inglese, francese, tedesco, spagnolo, cinese, russo ...)</a:t>
            </a:r>
          </a:p>
          <a:p>
            <a:pPr marL="0" indent="0">
              <a:buNone/>
            </a:pPr>
            <a:endParaRPr lang="it-IT" dirty="0">
              <a:solidFill>
                <a:schemeClr val="bg1"/>
              </a:solidFill>
            </a:endParaRPr>
          </a:p>
          <a:p>
            <a:pPr marL="0" indent="0">
              <a:buNone/>
            </a:pPr>
            <a:r>
              <a:rPr lang="it-IT" sz="2600" b="1" dirty="0">
                <a:solidFill>
                  <a:schemeClr val="bg1"/>
                </a:solidFill>
              </a:rPr>
              <a:t>Abilità trasversali</a:t>
            </a:r>
          </a:p>
          <a:p>
            <a:pPr>
              <a:buClrTx/>
              <a:buFont typeface="Wingdings" panose="05000000000000000000" pitchFamily="2" charset="2"/>
              <a:buChar char="§"/>
            </a:pPr>
            <a:r>
              <a:rPr lang="it-IT" dirty="0">
                <a:solidFill>
                  <a:schemeClr val="bg1"/>
                </a:solidFill>
              </a:rPr>
              <a:t>Abilità comunicative</a:t>
            </a:r>
          </a:p>
          <a:p>
            <a:pPr>
              <a:buClrTx/>
              <a:buFont typeface="Wingdings" panose="05000000000000000000" pitchFamily="2" charset="2"/>
              <a:buChar char="§"/>
            </a:pPr>
            <a:r>
              <a:rPr lang="it-IT" dirty="0">
                <a:solidFill>
                  <a:schemeClr val="bg1"/>
                </a:solidFill>
              </a:rPr>
              <a:t>Alta motivazione</a:t>
            </a:r>
          </a:p>
          <a:p>
            <a:pPr>
              <a:buClrTx/>
              <a:buFont typeface="Wingdings" panose="05000000000000000000" pitchFamily="2" charset="2"/>
              <a:buChar char="§"/>
            </a:pPr>
            <a:r>
              <a:rPr lang="it-IT" dirty="0">
                <a:solidFill>
                  <a:schemeClr val="bg1"/>
                </a:solidFill>
              </a:rPr>
              <a:t>Affidabilità e disponibilità</a:t>
            </a:r>
            <a:endParaRPr lang="en-GB" dirty="0">
              <a:solidFill>
                <a:schemeClr val="bg1"/>
              </a:solidFill>
            </a:endParaRPr>
          </a:p>
        </p:txBody>
      </p:sp>
      <p:sp>
        <p:nvSpPr>
          <p:cNvPr id="6" name="Rettangolo 5">
            <a:extLst>
              <a:ext uri="{FF2B5EF4-FFF2-40B4-BE49-F238E27FC236}">
                <a16:creationId xmlns:a16="http://schemas.microsoft.com/office/drawing/2014/main" id="{380FABE0-0B84-47D0-9415-9C4AA3A62E60}"/>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4398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393F6481-0A16-466E-B664-51324AA5C610}"/>
              </a:ext>
            </a:extLst>
          </p:cNvPr>
          <p:cNvSpPr/>
          <p:nvPr/>
        </p:nvSpPr>
        <p:spPr>
          <a:xfrm>
            <a:off x="3869268" y="864108"/>
            <a:ext cx="7315200" cy="5120640"/>
          </a:xfrm>
          <a:prstGeom prst="rect">
            <a:avLst/>
          </a:prstGeom>
          <a:solidFill>
            <a:srgbClr val="DAA624">
              <a:alpha val="99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3">
            <a:extLst>
              <a:ext uri="{FF2B5EF4-FFF2-40B4-BE49-F238E27FC236}">
                <a16:creationId xmlns:a16="http://schemas.microsoft.com/office/drawing/2014/main" id="{D976A50D-6F5D-4BB7-A0C5-C4EE6011B2D8}"/>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D7449B71-1F2E-4164-B6AA-6A2067E5CC2E}"/>
              </a:ext>
            </a:extLst>
          </p:cNvPr>
          <p:cNvSpPr>
            <a:spLocks noGrp="1"/>
          </p:cNvSpPr>
          <p:nvPr>
            <p:ph type="title"/>
          </p:nvPr>
        </p:nvSpPr>
        <p:spPr>
          <a:xfrm>
            <a:off x="168698" y="1128408"/>
            <a:ext cx="3152018" cy="4601183"/>
          </a:xfrm>
        </p:spPr>
        <p:txBody>
          <a:bodyPr>
            <a:normAutofit/>
          </a:bodyPr>
          <a:lstStyle/>
          <a:p>
            <a:pPr algn="ctr"/>
            <a:r>
              <a:rPr lang="en-GB" sz="2800" b="1" dirty="0">
                <a:solidFill>
                  <a:schemeClr val="bg1"/>
                </a:solidFill>
              </a:rPr>
              <a:t>PUBLISHING</a:t>
            </a:r>
            <a:br>
              <a:rPr lang="en-GB" sz="2800" b="1" dirty="0">
                <a:solidFill>
                  <a:schemeClr val="bg1"/>
                </a:solidFill>
              </a:rPr>
            </a:br>
            <a:r>
              <a:rPr lang="en-GB" sz="2800" b="1" dirty="0">
                <a:solidFill>
                  <a:schemeClr val="bg1"/>
                </a:solidFill>
              </a:rPr>
              <a:t>ACTIVITIES</a:t>
            </a:r>
            <a:br>
              <a:rPr lang="en-GB" sz="2800" b="1" dirty="0">
                <a:solidFill>
                  <a:schemeClr val="bg1"/>
                </a:solidFill>
              </a:rPr>
            </a:br>
            <a:endParaRPr lang="en-GB" sz="2800" b="1" dirty="0">
              <a:solidFill>
                <a:schemeClr val="bg1"/>
              </a:solidFill>
            </a:endParaRPr>
          </a:p>
        </p:txBody>
      </p:sp>
      <p:sp>
        <p:nvSpPr>
          <p:cNvPr id="10" name="Segnaposto contenuto 9">
            <a:extLst>
              <a:ext uri="{FF2B5EF4-FFF2-40B4-BE49-F238E27FC236}">
                <a16:creationId xmlns:a16="http://schemas.microsoft.com/office/drawing/2014/main" id="{FA433A35-FE52-4918-B289-53283291A2B0}"/>
              </a:ext>
            </a:extLst>
          </p:cNvPr>
          <p:cNvSpPr>
            <a:spLocks noGrp="1"/>
          </p:cNvSpPr>
          <p:nvPr>
            <p:ph idx="1"/>
          </p:nvPr>
        </p:nvSpPr>
        <p:spPr/>
        <p:txBody>
          <a:bodyPr>
            <a:normAutofit/>
          </a:bodyPr>
          <a:lstStyle/>
          <a:p>
            <a:pPr marL="0" indent="0">
              <a:buNone/>
            </a:pPr>
            <a:r>
              <a:rPr lang="it-IT" dirty="0">
                <a:solidFill>
                  <a:schemeClr val="bg1"/>
                </a:solidFill>
              </a:rPr>
              <a:t>«</a:t>
            </a:r>
            <a:r>
              <a:rPr lang="it-IT" b="1" dirty="0">
                <a:solidFill>
                  <a:schemeClr val="bg1"/>
                </a:solidFill>
              </a:rPr>
              <a:t>Publishing</a:t>
            </a:r>
            <a:r>
              <a:rPr lang="it-IT" dirty="0">
                <a:solidFill>
                  <a:schemeClr val="bg1"/>
                </a:solidFill>
              </a:rPr>
              <a:t>» </a:t>
            </a:r>
            <a:r>
              <a:rPr lang="it-IT" dirty="0">
                <a:solidFill>
                  <a:schemeClr val="bg1"/>
                </a:solidFill>
                <a:sym typeface="Wingdings" panose="05000000000000000000" pitchFamily="2" charset="2"/>
              </a:rPr>
              <a:t> </a:t>
            </a:r>
            <a:r>
              <a:rPr lang="en-GB" dirty="0">
                <a:solidFill>
                  <a:schemeClr val="bg1"/>
                </a:solidFill>
              </a:rPr>
              <a:t>the act or business of selling and distributing of books, magazines or digital books. </a:t>
            </a:r>
          </a:p>
          <a:p>
            <a:pPr marL="0" indent="0">
              <a:buNone/>
            </a:pPr>
            <a:r>
              <a:rPr lang="en-GB" b="1" dirty="0">
                <a:solidFill>
                  <a:schemeClr val="bg1"/>
                </a:solidFill>
              </a:rPr>
              <a:t>A publishing house</a:t>
            </a:r>
            <a:r>
              <a:rPr lang="en-GB" dirty="0">
                <a:solidFill>
                  <a:schemeClr val="bg1"/>
                </a:solidFill>
              </a:rPr>
              <a:t>: interactions with writers and selling business.</a:t>
            </a:r>
          </a:p>
          <a:p>
            <a:pPr>
              <a:buClrTx/>
              <a:buFont typeface="Wingdings" panose="05000000000000000000" pitchFamily="2" charset="2"/>
              <a:buChar char="§"/>
            </a:pPr>
            <a:r>
              <a:rPr lang="en-GB" dirty="0">
                <a:solidFill>
                  <a:schemeClr val="bg1"/>
                </a:solidFill>
              </a:rPr>
              <a:t>Publishing house profiles:</a:t>
            </a:r>
          </a:p>
          <a:p>
            <a:pPr>
              <a:buClrTx/>
              <a:buSzPct val="45000"/>
              <a:buFont typeface="Wingdings 3" panose="05040102010807070707" pitchFamily="18" charset="2"/>
              <a:buChar char="u"/>
            </a:pPr>
            <a:r>
              <a:rPr lang="en-GB" dirty="0">
                <a:solidFill>
                  <a:schemeClr val="bg1"/>
                </a:solidFill>
              </a:rPr>
              <a:t>Writer/poet/essayist, playwright</a:t>
            </a:r>
          </a:p>
          <a:p>
            <a:pPr>
              <a:buClrTx/>
              <a:buSzPct val="45000"/>
              <a:buFont typeface="Wingdings 3" panose="05040102010807070707" pitchFamily="18" charset="2"/>
              <a:buChar char="u"/>
            </a:pPr>
            <a:r>
              <a:rPr lang="en-GB" dirty="0">
                <a:solidFill>
                  <a:schemeClr val="bg1"/>
                </a:solidFill>
              </a:rPr>
              <a:t>Editing director</a:t>
            </a:r>
          </a:p>
          <a:p>
            <a:pPr>
              <a:buClrTx/>
              <a:buSzPct val="45000"/>
              <a:buFont typeface="Wingdings 3" panose="05040102010807070707" pitchFamily="18" charset="2"/>
              <a:buChar char="u"/>
            </a:pPr>
            <a:r>
              <a:rPr lang="en-GB" dirty="0">
                <a:solidFill>
                  <a:schemeClr val="bg1"/>
                </a:solidFill>
              </a:rPr>
              <a:t> Translator</a:t>
            </a:r>
          </a:p>
          <a:p>
            <a:pPr>
              <a:buClrTx/>
              <a:buSzPct val="45000"/>
              <a:buFont typeface="Wingdings 3" panose="05040102010807070707" pitchFamily="18" charset="2"/>
              <a:buChar char="u"/>
            </a:pPr>
            <a:r>
              <a:rPr lang="en-GB" dirty="0">
                <a:solidFill>
                  <a:schemeClr val="bg1"/>
                </a:solidFill>
              </a:rPr>
              <a:t>Illustrator</a:t>
            </a:r>
          </a:p>
          <a:p>
            <a:pPr>
              <a:buClrTx/>
              <a:buSzPct val="45000"/>
              <a:buFont typeface="Wingdings 3" panose="05040102010807070707" pitchFamily="18" charset="2"/>
              <a:buChar char="u"/>
            </a:pPr>
            <a:r>
              <a:rPr lang="en-GB" dirty="0">
                <a:solidFill>
                  <a:schemeClr val="bg1"/>
                </a:solidFill>
              </a:rPr>
              <a:t>Graphic editor</a:t>
            </a:r>
          </a:p>
          <a:p>
            <a:pPr>
              <a:buClrTx/>
              <a:buSzPct val="45000"/>
              <a:buFont typeface="Wingdings 3" panose="05040102010807070707" pitchFamily="18" charset="2"/>
              <a:buChar char="u"/>
            </a:pPr>
            <a:r>
              <a:rPr lang="en-GB" dirty="0">
                <a:solidFill>
                  <a:schemeClr val="bg1"/>
                </a:solidFill>
              </a:rPr>
              <a:t>Editorial agent</a:t>
            </a:r>
          </a:p>
          <a:p>
            <a:pPr>
              <a:buClrTx/>
              <a:buSzPct val="45000"/>
              <a:buFont typeface="Wingdings 3" panose="05040102010807070707" pitchFamily="18" charset="2"/>
              <a:buChar char="u"/>
            </a:pPr>
            <a:r>
              <a:rPr lang="en-GB" dirty="0">
                <a:solidFill>
                  <a:schemeClr val="bg1"/>
                </a:solidFill>
              </a:rPr>
              <a:t>Copy editor</a:t>
            </a:r>
            <a:endParaRPr lang="it-IT" dirty="0">
              <a:solidFill>
                <a:schemeClr val="bg1"/>
              </a:solidFill>
            </a:endParaRPr>
          </a:p>
        </p:txBody>
      </p:sp>
      <p:sp>
        <p:nvSpPr>
          <p:cNvPr id="11" name="Rettangolo 10">
            <a:extLst>
              <a:ext uri="{FF2B5EF4-FFF2-40B4-BE49-F238E27FC236}">
                <a16:creationId xmlns:a16="http://schemas.microsoft.com/office/drawing/2014/main" id="{3000FB86-97F6-4DE7-AF9A-6DC545B8CD32}"/>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5" name="Immagine 4">
            <a:extLst>
              <a:ext uri="{FF2B5EF4-FFF2-40B4-BE49-F238E27FC236}">
                <a16:creationId xmlns:a16="http://schemas.microsoft.com/office/drawing/2014/main" id="{5E3E68D7-3DB2-4032-85C6-01C53ED818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771" y="3485320"/>
            <a:ext cx="4553904" cy="303475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261938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393F6481-0A16-466E-B664-51324AA5C610}"/>
              </a:ext>
            </a:extLst>
          </p:cNvPr>
          <p:cNvSpPr/>
          <p:nvPr/>
        </p:nvSpPr>
        <p:spPr>
          <a:xfrm>
            <a:off x="3869268" y="864108"/>
            <a:ext cx="7315200" cy="5120640"/>
          </a:xfrm>
          <a:prstGeom prst="rect">
            <a:avLst/>
          </a:prstGeom>
          <a:solidFill>
            <a:srgbClr val="DAA624">
              <a:alpha val="99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3">
            <a:extLst>
              <a:ext uri="{FF2B5EF4-FFF2-40B4-BE49-F238E27FC236}">
                <a16:creationId xmlns:a16="http://schemas.microsoft.com/office/drawing/2014/main" id="{D976A50D-6F5D-4BB7-A0C5-C4EE6011B2D8}"/>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D7449B71-1F2E-4164-B6AA-6A2067E5CC2E}"/>
              </a:ext>
            </a:extLst>
          </p:cNvPr>
          <p:cNvSpPr>
            <a:spLocks noGrp="1"/>
          </p:cNvSpPr>
          <p:nvPr>
            <p:ph type="title"/>
          </p:nvPr>
        </p:nvSpPr>
        <p:spPr>
          <a:xfrm>
            <a:off x="168698" y="1128408"/>
            <a:ext cx="3152018" cy="4601183"/>
          </a:xfrm>
        </p:spPr>
        <p:txBody>
          <a:bodyPr>
            <a:normAutofit/>
          </a:bodyPr>
          <a:lstStyle/>
          <a:p>
            <a:pPr algn="ctr"/>
            <a:r>
              <a:rPr lang="en-GB" sz="2800" b="1" dirty="0">
                <a:solidFill>
                  <a:schemeClr val="bg1"/>
                </a:solidFill>
              </a:rPr>
              <a:t>ATTIVITÀ EDITORIALI</a:t>
            </a:r>
            <a:br>
              <a:rPr lang="en-GB" sz="2800" b="1" dirty="0">
                <a:solidFill>
                  <a:schemeClr val="bg1"/>
                </a:solidFill>
              </a:rPr>
            </a:br>
            <a:endParaRPr lang="en-GB" sz="2800" b="1" dirty="0">
              <a:solidFill>
                <a:schemeClr val="bg1"/>
              </a:solidFill>
            </a:endParaRPr>
          </a:p>
        </p:txBody>
      </p:sp>
      <p:sp>
        <p:nvSpPr>
          <p:cNvPr id="10" name="Segnaposto contenuto 9">
            <a:extLst>
              <a:ext uri="{FF2B5EF4-FFF2-40B4-BE49-F238E27FC236}">
                <a16:creationId xmlns:a16="http://schemas.microsoft.com/office/drawing/2014/main" id="{FA433A35-FE52-4918-B289-53283291A2B0}"/>
              </a:ext>
            </a:extLst>
          </p:cNvPr>
          <p:cNvSpPr>
            <a:spLocks noGrp="1"/>
          </p:cNvSpPr>
          <p:nvPr>
            <p:ph idx="1"/>
          </p:nvPr>
        </p:nvSpPr>
        <p:spPr/>
        <p:txBody>
          <a:bodyPr>
            <a:normAutofit/>
          </a:bodyPr>
          <a:lstStyle/>
          <a:p>
            <a:pPr marL="0" indent="0">
              <a:buNone/>
            </a:pPr>
            <a:r>
              <a:rPr lang="it-IT" dirty="0">
                <a:solidFill>
                  <a:schemeClr val="bg1"/>
                </a:solidFill>
              </a:rPr>
              <a:t>«</a:t>
            </a:r>
            <a:r>
              <a:rPr lang="it-IT" b="1" dirty="0">
                <a:solidFill>
                  <a:schemeClr val="bg1"/>
                </a:solidFill>
              </a:rPr>
              <a:t>Editoria</a:t>
            </a:r>
            <a:r>
              <a:rPr lang="it-IT" dirty="0">
                <a:solidFill>
                  <a:schemeClr val="bg1"/>
                </a:solidFill>
              </a:rPr>
              <a:t> » </a:t>
            </a:r>
            <a:r>
              <a:rPr lang="it-IT" dirty="0">
                <a:solidFill>
                  <a:schemeClr val="bg1"/>
                </a:solidFill>
                <a:sym typeface="Wingdings" panose="05000000000000000000" pitchFamily="2" charset="2"/>
              </a:rPr>
              <a:t></a:t>
            </a:r>
            <a:r>
              <a:rPr lang="it-IT" dirty="0">
                <a:solidFill>
                  <a:schemeClr val="bg1"/>
                </a:solidFill>
              </a:rPr>
              <a:t> l'atto o l'attività di vendita e distribuzione di libri, riviste o libri digitali.</a:t>
            </a:r>
          </a:p>
          <a:p>
            <a:pPr marL="0" indent="0">
              <a:buNone/>
            </a:pPr>
            <a:r>
              <a:rPr lang="it-IT" dirty="0">
                <a:solidFill>
                  <a:schemeClr val="bg1"/>
                </a:solidFill>
              </a:rPr>
              <a:t>Una </a:t>
            </a:r>
            <a:r>
              <a:rPr lang="it-IT" b="1" dirty="0">
                <a:solidFill>
                  <a:schemeClr val="bg1"/>
                </a:solidFill>
              </a:rPr>
              <a:t>casa editrice</a:t>
            </a:r>
            <a:r>
              <a:rPr lang="it-IT" dirty="0">
                <a:solidFill>
                  <a:schemeClr val="bg1"/>
                </a:solidFill>
              </a:rPr>
              <a:t>: interazioni con scrittori e attività di vendita.</a:t>
            </a:r>
          </a:p>
          <a:p>
            <a:pPr>
              <a:buClrTx/>
              <a:buFont typeface="Wingdings" panose="05000000000000000000" pitchFamily="2" charset="2"/>
              <a:buChar char="§"/>
            </a:pPr>
            <a:r>
              <a:rPr lang="it-IT" dirty="0">
                <a:solidFill>
                  <a:schemeClr val="bg1"/>
                </a:solidFill>
              </a:rPr>
              <a:t>Profili della casa editrice:</a:t>
            </a:r>
          </a:p>
          <a:p>
            <a:pPr>
              <a:buClrTx/>
              <a:buSzPct val="45000"/>
              <a:buFont typeface="Wingdings 3" panose="05040102010807070707" pitchFamily="18" charset="2"/>
              <a:buChar char="u"/>
            </a:pPr>
            <a:r>
              <a:rPr lang="it-IT" dirty="0">
                <a:solidFill>
                  <a:schemeClr val="bg1"/>
                </a:solidFill>
              </a:rPr>
              <a:t>Scrittore/poeta/saggista, drammaturgo</a:t>
            </a:r>
          </a:p>
          <a:p>
            <a:pPr>
              <a:buClrTx/>
              <a:buSzPct val="45000"/>
              <a:buFont typeface="Wingdings 3" panose="05040102010807070707" pitchFamily="18" charset="2"/>
              <a:buChar char="u"/>
            </a:pPr>
            <a:r>
              <a:rPr lang="it-IT" dirty="0">
                <a:solidFill>
                  <a:schemeClr val="bg1"/>
                </a:solidFill>
              </a:rPr>
              <a:t>Direttore del montaggio</a:t>
            </a:r>
          </a:p>
          <a:p>
            <a:pPr>
              <a:buClrTx/>
              <a:buSzPct val="45000"/>
              <a:buFont typeface="Wingdings 3" panose="05040102010807070707" pitchFamily="18" charset="2"/>
              <a:buChar char="u"/>
            </a:pPr>
            <a:r>
              <a:rPr lang="it-IT" dirty="0">
                <a:solidFill>
                  <a:schemeClr val="bg1"/>
                </a:solidFill>
              </a:rPr>
              <a:t> Traduttore</a:t>
            </a:r>
          </a:p>
          <a:p>
            <a:pPr>
              <a:buClrTx/>
              <a:buSzPct val="45000"/>
              <a:buFont typeface="Wingdings 3" panose="05040102010807070707" pitchFamily="18" charset="2"/>
              <a:buChar char="u"/>
            </a:pPr>
            <a:r>
              <a:rPr lang="it-IT" dirty="0">
                <a:solidFill>
                  <a:schemeClr val="bg1"/>
                </a:solidFill>
              </a:rPr>
              <a:t>Illustratore</a:t>
            </a:r>
          </a:p>
          <a:p>
            <a:pPr>
              <a:buClrTx/>
              <a:buSzPct val="45000"/>
              <a:buFont typeface="Wingdings 3" panose="05040102010807070707" pitchFamily="18" charset="2"/>
              <a:buChar char="u"/>
            </a:pPr>
            <a:r>
              <a:rPr lang="it-IT" dirty="0">
                <a:solidFill>
                  <a:schemeClr val="bg1"/>
                </a:solidFill>
              </a:rPr>
              <a:t>Editor grafico</a:t>
            </a:r>
          </a:p>
          <a:p>
            <a:pPr>
              <a:buClrTx/>
              <a:buSzPct val="45000"/>
              <a:buFont typeface="Wingdings 3" panose="05040102010807070707" pitchFamily="18" charset="2"/>
              <a:buChar char="u"/>
            </a:pPr>
            <a:r>
              <a:rPr lang="it-IT" dirty="0">
                <a:solidFill>
                  <a:schemeClr val="bg1"/>
                </a:solidFill>
              </a:rPr>
              <a:t>Agente editoriale</a:t>
            </a:r>
          </a:p>
          <a:p>
            <a:pPr>
              <a:buClrTx/>
              <a:buSzPct val="45000"/>
              <a:buFont typeface="Wingdings 3" panose="05040102010807070707" pitchFamily="18" charset="2"/>
              <a:buChar char="u"/>
            </a:pPr>
            <a:r>
              <a:rPr lang="it-IT" dirty="0">
                <a:solidFill>
                  <a:schemeClr val="bg1"/>
                </a:solidFill>
              </a:rPr>
              <a:t>Copy editor</a:t>
            </a:r>
          </a:p>
        </p:txBody>
      </p:sp>
      <p:sp>
        <p:nvSpPr>
          <p:cNvPr id="11" name="Rettangolo 10">
            <a:extLst>
              <a:ext uri="{FF2B5EF4-FFF2-40B4-BE49-F238E27FC236}">
                <a16:creationId xmlns:a16="http://schemas.microsoft.com/office/drawing/2014/main" id="{3000FB86-97F6-4DE7-AF9A-6DC545B8CD32}"/>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7" name="Immagine 6">
            <a:extLst>
              <a:ext uri="{FF2B5EF4-FFF2-40B4-BE49-F238E27FC236}">
                <a16:creationId xmlns:a16="http://schemas.microsoft.com/office/drawing/2014/main" id="{5582A3B8-3C42-4782-8813-0002ABCFD4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771" y="3485320"/>
            <a:ext cx="4553904" cy="303475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889612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5CE9749-EDC6-44BF-9063-CD9DFD63E860}"/>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 name="Titolo 1">
            <a:extLst>
              <a:ext uri="{FF2B5EF4-FFF2-40B4-BE49-F238E27FC236}">
                <a16:creationId xmlns:a16="http://schemas.microsoft.com/office/drawing/2014/main" id="{EDE44395-BF60-47B7-ACF9-206FFA108D0A}"/>
              </a:ext>
            </a:extLst>
          </p:cNvPr>
          <p:cNvSpPr>
            <a:spLocks noGrp="1"/>
          </p:cNvSpPr>
          <p:nvPr>
            <p:ph type="title"/>
          </p:nvPr>
        </p:nvSpPr>
        <p:spPr/>
        <p:txBody>
          <a:bodyPr/>
          <a:lstStyle/>
          <a:p>
            <a:pPr algn="ctr"/>
            <a:r>
              <a:rPr lang="en-GB" b="1" dirty="0">
                <a:solidFill>
                  <a:schemeClr val="bg1"/>
                </a:solidFill>
              </a:rPr>
              <a:t>THE COPY EDITOR</a:t>
            </a:r>
          </a:p>
        </p:txBody>
      </p:sp>
      <p:sp>
        <p:nvSpPr>
          <p:cNvPr id="5" name="Rettangolo 4">
            <a:extLst>
              <a:ext uri="{FF2B5EF4-FFF2-40B4-BE49-F238E27FC236}">
                <a16:creationId xmlns:a16="http://schemas.microsoft.com/office/drawing/2014/main" id="{B99C64A6-316C-4308-9CDB-C7CB4DC47B52}"/>
              </a:ext>
            </a:extLst>
          </p:cNvPr>
          <p:cNvSpPr/>
          <p:nvPr/>
        </p:nvSpPr>
        <p:spPr>
          <a:xfrm>
            <a:off x="3871522" y="852505"/>
            <a:ext cx="7315200" cy="5120640"/>
          </a:xfrm>
          <a:prstGeom prst="rect">
            <a:avLst/>
          </a:prstGeom>
          <a:solidFill>
            <a:srgbClr val="DAA624">
              <a:alpha val="99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800" b="1" dirty="0">
                <a:solidFill>
                  <a:schemeClr val="bg1"/>
                </a:solidFill>
              </a:rPr>
              <a:t>THE ROLE OF THE COPY EDITOR</a:t>
            </a:r>
          </a:p>
          <a:p>
            <a:pPr marL="0" indent="0">
              <a:buNone/>
            </a:pPr>
            <a:endParaRPr lang="en-GB" sz="2800" dirty="0">
              <a:solidFill>
                <a:schemeClr val="bg1"/>
              </a:solidFill>
            </a:endParaRPr>
          </a:p>
          <a:p>
            <a:pPr marL="342900" indent="-342900">
              <a:buFont typeface="Wingdings" panose="05000000000000000000" pitchFamily="2" charset="2"/>
              <a:buChar char="§"/>
            </a:pPr>
            <a:r>
              <a:rPr lang="en-GB" sz="2000" b="1" dirty="0">
                <a:solidFill>
                  <a:schemeClr val="bg1"/>
                </a:solidFill>
              </a:rPr>
              <a:t>reads</a:t>
            </a:r>
            <a:r>
              <a:rPr lang="en-GB" sz="2000" dirty="0">
                <a:solidFill>
                  <a:schemeClr val="bg1"/>
                </a:solidFill>
              </a:rPr>
              <a:t> the text of the document (ready to be published)</a:t>
            </a:r>
          </a:p>
          <a:p>
            <a:pPr marL="342900" indent="-342900">
              <a:buFont typeface="Wingdings" panose="05000000000000000000" pitchFamily="2" charset="2"/>
              <a:buChar char="§"/>
            </a:pPr>
            <a:r>
              <a:rPr lang="en-GB" sz="2000" b="1" dirty="0">
                <a:solidFill>
                  <a:schemeClr val="bg1"/>
                </a:solidFill>
              </a:rPr>
              <a:t>checks</a:t>
            </a:r>
            <a:r>
              <a:rPr lang="en-GB" sz="2000" dirty="0">
                <a:solidFill>
                  <a:schemeClr val="bg1"/>
                </a:solidFill>
              </a:rPr>
              <a:t> syntax, grammar, syllabication and readability,</a:t>
            </a:r>
          </a:p>
          <a:p>
            <a:pPr marL="342900" indent="-342900">
              <a:buFont typeface="Wingdings" panose="05000000000000000000" pitchFamily="2" charset="2"/>
              <a:buChar char="§"/>
            </a:pPr>
            <a:r>
              <a:rPr lang="en-GB" sz="2000" b="1" dirty="0">
                <a:solidFill>
                  <a:schemeClr val="bg1"/>
                </a:solidFill>
              </a:rPr>
              <a:t>checks </a:t>
            </a:r>
            <a:r>
              <a:rPr lang="en-GB" sz="2000" dirty="0">
                <a:solidFill>
                  <a:schemeClr val="bg1"/>
                </a:solidFill>
              </a:rPr>
              <a:t>adherence to editorial policies and style</a:t>
            </a:r>
          </a:p>
          <a:p>
            <a:pPr marL="342900" indent="-342900">
              <a:buFont typeface="Wingdings" panose="05000000000000000000" pitchFamily="2" charset="2"/>
              <a:buChar char="§"/>
            </a:pPr>
            <a:r>
              <a:rPr lang="en-GB" sz="2000" b="1" dirty="0">
                <a:solidFill>
                  <a:schemeClr val="bg1"/>
                </a:solidFill>
              </a:rPr>
              <a:t>rearranges</a:t>
            </a:r>
            <a:r>
              <a:rPr lang="en-GB" sz="2000" dirty="0">
                <a:solidFill>
                  <a:schemeClr val="bg1"/>
                </a:solidFill>
              </a:rPr>
              <a:t> paragraphs, images and advertisements inside the text</a:t>
            </a:r>
          </a:p>
          <a:p>
            <a:pPr marL="342900" indent="-342900">
              <a:buFont typeface="Wingdings" panose="05000000000000000000" pitchFamily="2" charset="2"/>
              <a:buChar char="§"/>
            </a:pPr>
            <a:r>
              <a:rPr lang="en-GB" sz="2000" b="1" dirty="0">
                <a:solidFill>
                  <a:schemeClr val="bg1"/>
                </a:solidFill>
              </a:rPr>
              <a:t>works</a:t>
            </a:r>
            <a:r>
              <a:rPr lang="en-GB" sz="2000" dirty="0">
                <a:solidFill>
                  <a:schemeClr val="bg1"/>
                </a:solidFill>
              </a:rPr>
              <a:t> alongside a </a:t>
            </a:r>
            <a:r>
              <a:rPr lang="en-GB" sz="2000" b="1" dirty="0">
                <a:solidFill>
                  <a:schemeClr val="bg1"/>
                </a:solidFill>
              </a:rPr>
              <a:t>fact-checker</a:t>
            </a:r>
            <a:r>
              <a:rPr lang="en-GB" sz="2000" b="1" dirty="0">
                <a:solidFill>
                  <a:schemeClr val="bg1"/>
                </a:solidFill>
                <a:sym typeface="Wingdings" panose="05000000000000000000" pitchFamily="2" charset="2"/>
              </a:rPr>
              <a:t> </a:t>
            </a:r>
            <a:r>
              <a:rPr lang="en-GB" sz="2000" dirty="0">
                <a:solidFill>
                  <a:schemeClr val="bg1"/>
                </a:solidFill>
                <a:sym typeface="Wingdings" panose="05000000000000000000" pitchFamily="2" charset="2"/>
              </a:rPr>
              <a:t> </a:t>
            </a:r>
            <a:r>
              <a:rPr lang="en-GB" sz="2000" dirty="0">
                <a:solidFill>
                  <a:schemeClr val="bg1"/>
                </a:solidFill>
              </a:rPr>
              <a:t>oversees veracity of facts.</a:t>
            </a:r>
          </a:p>
          <a:p>
            <a:endParaRPr lang="en-GB" sz="2000" dirty="0">
              <a:solidFill>
                <a:schemeClr val="bg1"/>
              </a:solidFill>
            </a:endParaRPr>
          </a:p>
          <a:p>
            <a:pPr marL="285750" indent="-285750" algn="ctr">
              <a:buFont typeface="Wingdings" panose="05000000000000000000" pitchFamily="2" charset="2"/>
              <a:buChar char="§"/>
            </a:pPr>
            <a:endParaRPr lang="it-IT" dirty="0"/>
          </a:p>
        </p:txBody>
      </p:sp>
      <p:sp>
        <p:nvSpPr>
          <p:cNvPr id="8" name="Rettangolo 7">
            <a:extLst>
              <a:ext uri="{FF2B5EF4-FFF2-40B4-BE49-F238E27FC236}">
                <a16:creationId xmlns:a16="http://schemas.microsoft.com/office/drawing/2014/main" id="{D1795D8C-9C57-403E-9ECB-779D471594D8}"/>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6" name="Immagine 5" descr="Immagine che contiene testo&#10;&#10;Descrizione generata automaticamente">
            <a:extLst>
              <a:ext uri="{FF2B5EF4-FFF2-40B4-BE49-F238E27FC236}">
                <a16:creationId xmlns:a16="http://schemas.microsoft.com/office/drawing/2014/main" id="{8FAF3C12-0AC2-4C97-9A4A-267EE3D6AE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1146" y="4804932"/>
            <a:ext cx="3182456" cy="179105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329120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5CE9749-EDC6-44BF-9063-CD9DFD63E860}"/>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EDE44395-BF60-47B7-ACF9-206FFA108D0A}"/>
              </a:ext>
            </a:extLst>
          </p:cNvPr>
          <p:cNvSpPr>
            <a:spLocks noGrp="1"/>
          </p:cNvSpPr>
          <p:nvPr>
            <p:ph type="title"/>
          </p:nvPr>
        </p:nvSpPr>
        <p:spPr/>
        <p:txBody>
          <a:bodyPr/>
          <a:lstStyle/>
          <a:p>
            <a:pPr algn="ctr"/>
            <a:r>
              <a:rPr lang="en-GB" b="1" dirty="0">
                <a:solidFill>
                  <a:schemeClr val="bg1"/>
                </a:solidFill>
              </a:rPr>
              <a:t>IL COPY EDITOR</a:t>
            </a:r>
          </a:p>
        </p:txBody>
      </p:sp>
      <p:sp>
        <p:nvSpPr>
          <p:cNvPr id="5" name="Rettangolo 4">
            <a:extLst>
              <a:ext uri="{FF2B5EF4-FFF2-40B4-BE49-F238E27FC236}">
                <a16:creationId xmlns:a16="http://schemas.microsoft.com/office/drawing/2014/main" id="{B99C64A6-316C-4308-9CDB-C7CB4DC47B52}"/>
              </a:ext>
            </a:extLst>
          </p:cNvPr>
          <p:cNvSpPr/>
          <p:nvPr/>
        </p:nvSpPr>
        <p:spPr>
          <a:xfrm>
            <a:off x="3884774" y="852505"/>
            <a:ext cx="7315200" cy="5120640"/>
          </a:xfrm>
          <a:prstGeom prst="rect">
            <a:avLst/>
          </a:prstGeom>
          <a:solidFill>
            <a:srgbClr val="DAA624">
              <a:alpha val="99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
            </a:pPr>
            <a:endParaRPr lang="it-IT" dirty="0"/>
          </a:p>
        </p:txBody>
      </p:sp>
      <p:sp>
        <p:nvSpPr>
          <p:cNvPr id="8" name="Rettangolo 7">
            <a:extLst>
              <a:ext uri="{FF2B5EF4-FFF2-40B4-BE49-F238E27FC236}">
                <a16:creationId xmlns:a16="http://schemas.microsoft.com/office/drawing/2014/main" id="{D1795D8C-9C57-403E-9ECB-779D471594D8}"/>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 name="CasellaDiTesto 2">
            <a:extLst>
              <a:ext uri="{FF2B5EF4-FFF2-40B4-BE49-F238E27FC236}">
                <a16:creationId xmlns:a16="http://schemas.microsoft.com/office/drawing/2014/main" id="{9E864EF8-76D5-46FB-9FE9-7232ECCCA06E}"/>
              </a:ext>
            </a:extLst>
          </p:cNvPr>
          <p:cNvSpPr txBox="1"/>
          <p:nvPr/>
        </p:nvSpPr>
        <p:spPr>
          <a:xfrm>
            <a:off x="3869634" y="1722782"/>
            <a:ext cx="7182679" cy="3046988"/>
          </a:xfrm>
          <a:prstGeom prst="rect">
            <a:avLst/>
          </a:prstGeom>
          <a:noFill/>
        </p:spPr>
        <p:txBody>
          <a:bodyPr wrap="square" rtlCol="0">
            <a:spAutoFit/>
          </a:bodyPr>
          <a:lstStyle/>
          <a:p>
            <a:pPr marL="0" indent="0">
              <a:buNone/>
            </a:pPr>
            <a:r>
              <a:rPr lang="en-GB" sz="2800" b="1" dirty="0">
                <a:solidFill>
                  <a:schemeClr val="bg1"/>
                </a:solidFill>
              </a:rPr>
              <a:t>IL RUOLO DEL COPY EDITOR</a:t>
            </a:r>
          </a:p>
          <a:p>
            <a:pPr marL="0" indent="0">
              <a:buNone/>
            </a:pPr>
            <a:endParaRPr lang="en-GB" sz="2400" dirty="0">
              <a:solidFill>
                <a:schemeClr val="bg1"/>
              </a:solidFill>
            </a:endParaRPr>
          </a:p>
          <a:p>
            <a:pPr marL="342900" indent="-342900">
              <a:buFont typeface="Wingdings" panose="05000000000000000000" pitchFamily="2" charset="2"/>
              <a:buChar char="§"/>
            </a:pPr>
            <a:r>
              <a:rPr lang="it-IT" sz="2000" b="1" dirty="0">
                <a:solidFill>
                  <a:schemeClr val="bg1"/>
                </a:solidFill>
              </a:rPr>
              <a:t>legge</a:t>
            </a:r>
            <a:r>
              <a:rPr lang="it-IT" sz="2000" dirty="0">
                <a:solidFill>
                  <a:schemeClr val="bg1"/>
                </a:solidFill>
              </a:rPr>
              <a:t> il testo del documento (pronto per essere pubblicato)</a:t>
            </a:r>
          </a:p>
          <a:p>
            <a:pPr marL="342900" indent="-342900">
              <a:buFont typeface="Wingdings" panose="05000000000000000000" pitchFamily="2" charset="2"/>
              <a:buChar char="§"/>
            </a:pPr>
            <a:r>
              <a:rPr lang="it-IT" sz="2000" b="1" dirty="0">
                <a:solidFill>
                  <a:schemeClr val="bg1"/>
                </a:solidFill>
              </a:rPr>
              <a:t>controlla</a:t>
            </a:r>
            <a:r>
              <a:rPr lang="it-IT" sz="2000" dirty="0">
                <a:solidFill>
                  <a:schemeClr val="bg1"/>
                </a:solidFill>
              </a:rPr>
              <a:t> la sintassi, la grammatica, la sillabazione e la leggibilità,</a:t>
            </a:r>
          </a:p>
          <a:p>
            <a:pPr marL="342900" indent="-342900">
              <a:buFont typeface="Wingdings" panose="05000000000000000000" pitchFamily="2" charset="2"/>
              <a:buChar char="§"/>
            </a:pPr>
            <a:r>
              <a:rPr lang="it-IT" sz="2000" b="1" dirty="0">
                <a:solidFill>
                  <a:schemeClr val="bg1"/>
                </a:solidFill>
              </a:rPr>
              <a:t>verifica</a:t>
            </a:r>
            <a:r>
              <a:rPr lang="it-IT" sz="2000" dirty="0">
                <a:solidFill>
                  <a:schemeClr val="bg1"/>
                </a:solidFill>
              </a:rPr>
              <a:t> l'aderenza alle politiche editoriali e lo stile</a:t>
            </a:r>
          </a:p>
          <a:p>
            <a:pPr marL="342900" indent="-342900">
              <a:buFont typeface="Wingdings" panose="05000000000000000000" pitchFamily="2" charset="2"/>
              <a:buChar char="§"/>
            </a:pPr>
            <a:r>
              <a:rPr lang="it-IT" sz="2000" b="1" dirty="0">
                <a:solidFill>
                  <a:schemeClr val="bg1"/>
                </a:solidFill>
              </a:rPr>
              <a:t>riorganizza</a:t>
            </a:r>
            <a:r>
              <a:rPr lang="it-IT" sz="2000" dirty="0">
                <a:solidFill>
                  <a:schemeClr val="bg1"/>
                </a:solidFill>
              </a:rPr>
              <a:t> i paragrafi, le immagini e la pubblicità all'interno del testo</a:t>
            </a:r>
          </a:p>
          <a:p>
            <a:pPr marL="342900" indent="-342900">
              <a:buFont typeface="Wingdings" panose="05000000000000000000" pitchFamily="2" charset="2"/>
              <a:buChar char="§"/>
            </a:pPr>
            <a:r>
              <a:rPr lang="it-IT" sz="2000" b="1" dirty="0">
                <a:solidFill>
                  <a:schemeClr val="bg1"/>
                </a:solidFill>
              </a:rPr>
              <a:t>collabora</a:t>
            </a:r>
            <a:r>
              <a:rPr lang="it-IT" sz="2000" dirty="0">
                <a:solidFill>
                  <a:schemeClr val="bg1"/>
                </a:solidFill>
              </a:rPr>
              <a:t> con un </a:t>
            </a:r>
            <a:r>
              <a:rPr lang="it-IT" sz="2000" b="1" dirty="0" err="1">
                <a:solidFill>
                  <a:schemeClr val="bg1"/>
                </a:solidFill>
              </a:rPr>
              <a:t>fact-checker</a:t>
            </a:r>
            <a:r>
              <a:rPr lang="it-IT" sz="2000" dirty="0">
                <a:solidFill>
                  <a:schemeClr val="bg1"/>
                </a:solidFill>
              </a:rPr>
              <a:t> </a:t>
            </a:r>
            <a:r>
              <a:rPr lang="it-IT" sz="2000" dirty="0">
                <a:solidFill>
                  <a:schemeClr val="bg1"/>
                </a:solidFill>
                <a:sym typeface="Wingdings" panose="05000000000000000000" pitchFamily="2" charset="2"/>
              </a:rPr>
              <a:t> </a:t>
            </a:r>
            <a:r>
              <a:rPr lang="it-IT" sz="2000" dirty="0">
                <a:solidFill>
                  <a:schemeClr val="bg1"/>
                </a:solidFill>
              </a:rPr>
              <a:t>controlla la veridicità dei fatti.</a:t>
            </a:r>
            <a:endParaRPr lang="en-GB" sz="2000" dirty="0">
              <a:solidFill>
                <a:schemeClr val="bg1"/>
              </a:solidFill>
            </a:endParaRPr>
          </a:p>
        </p:txBody>
      </p:sp>
    </p:spTree>
    <p:extLst>
      <p:ext uri="{BB962C8B-B14F-4D97-AF65-F5344CB8AC3E}">
        <p14:creationId xmlns:p14="http://schemas.microsoft.com/office/powerpoint/2010/main" val="378997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553CE21E-619D-4850-A3E9-E3AFCE3A4B5F}"/>
              </a:ext>
            </a:extLst>
          </p:cNvPr>
          <p:cNvSpPr/>
          <p:nvPr/>
        </p:nvSpPr>
        <p:spPr>
          <a:xfrm>
            <a:off x="0" y="749138"/>
            <a:ext cx="3436374" cy="5327374"/>
          </a:xfrm>
          <a:prstGeom prst="rect">
            <a:avLst/>
          </a:prstGeom>
          <a:solidFill>
            <a:srgbClr val="DAA624"/>
          </a:solidFill>
          <a:ln>
            <a:solidFill>
              <a:srgbClr val="DAA624"/>
            </a:solidFill>
          </a:ln>
          <a:effectLst>
            <a:outerShdw dist="50800"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a16="http://schemas.microsoft.com/office/drawing/2014/main" id="{C9C0E3EF-0AA2-4E45-A9E6-C6F10BDE8FD7}"/>
              </a:ext>
            </a:extLst>
          </p:cNvPr>
          <p:cNvSpPr/>
          <p:nvPr/>
        </p:nvSpPr>
        <p:spPr>
          <a:xfrm>
            <a:off x="3889363" y="868680"/>
            <a:ext cx="7315200" cy="5120640"/>
          </a:xfrm>
          <a:prstGeom prst="rect">
            <a:avLst/>
          </a:prstGeom>
          <a:solidFill>
            <a:srgbClr val="DAA624">
              <a:alpha val="99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CasellaDiTesto 6">
            <a:extLst>
              <a:ext uri="{FF2B5EF4-FFF2-40B4-BE49-F238E27FC236}">
                <a16:creationId xmlns:a16="http://schemas.microsoft.com/office/drawing/2014/main" id="{2C14C97D-6811-4BE6-8117-227A311C594D}"/>
              </a:ext>
            </a:extLst>
          </p:cNvPr>
          <p:cNvSpPr txBox="1"/>
          <p:nvPr/>
        </p:nvSpPr>
        <p:spPr>
          <a:xfrm>
            <a:off x="4196064" y="1921612"/>
            <a:ext cx="6856799" cy="3447098"/>
          </a:xfrm>
          <a:prstGeom prst="rect">
            <a:avLst/>
          </a:prstGeom>
          <a:noFill/>
        </p:spPr>
        <p:txBody>
          <a:bodyPr wrap="square" rtlCol="0">
            <a:spAutoFit/>
          </a:bodyPr>
          <a:lstStyle/>
          <a:p>
            <a:pPr marL="457200" indent="-457200">
              <a:lnSpc>
                <a:spcPct val="150000"/>
              </a:lnSpc>
              <a:buFont typeface="Wingdings" panose="05000000000000000000" pitchFamily="2" charset="2"/>
              <a:buChar char="§"/>
            </a:pPr>
            <a:r>
              <a:rPr lang="en-GB" sz="2000" dirty="0">
                <a:solidFill>
                  <a:schemeClr val="bg1"/>
                </a:solidFill>
              </a:rPr>
              <a:t>extraordinary </a:t>
            </a:r>
            <a:r>
              <a:rPr lang="en-GB" sz="2000" b="1" dirty="0">
                <a:solidFill>
                  <a:schemeClr val="bg1"/>
                </a:solidFill>
              </a:rPr>
              <a:t>knowledge of the language</a:t>
            </a:r>
            <a:endParaRPr lang="en-GB" sz="2000" dirty="0">
              <a:solidFill>
                <a:schemeClr val="bg1"/>
              </a:solidFill>
            </a:endParaRPr>
          </a:p>
          <a:p>
            <a:pPr marL="457200" indent="-457200">
              <a:lnSpc>
                <a:spcPct val="150000"/>
              </a:lnSpc>
              <a:buFont typeface="Wingdings" panose="05000000000000000000" pitchFamily="2" charset="2"/>
              <a:buChar char="§"/>
            </a:pPr>
            <a:r>
              <a:rPr lang="en-GB" sz="2000" dirty="0">
                <a:solidFill>
                  <a:schemeClr val="bg1"/>
                </a:solidFill>
              </a:rPr>
              <a:t>sense of style (to respect the writer’s)</a:t>
            </a:r>
          </a:p>
          <a:p>
            <a:pPr marL="457200" indent="-457200">
              <a:lnSpc>
                <a:spcPct val="150000"/>
              </a:lnSpc>
              <a:buFont typeface="Wingdings" panose="05000000000000000000" pitchFamily="2" charset="2"/>
              <a:buChar char="§"/>
            </a:pPr>
            <a:r>
              <a:rPr lang="en-GB" sz="2000" dirty="0">
                <a:solidFill>
                  <a:schemeClr val="bg1"/>
                </a:solidFill>
              </a:rPr>
              <a:t>critical thinking </a:t>
            </a:r>
            <a:r>
              <a:rPr lang="en-GB" sz="2000" dirty="0">
                <a:solidFill>
                  <a:schemeClr val="bg1"/>
                </a:solidFill>
                <a:sym typeface="Wingdings" panose="05000000000000000000" pitchFamily="2" charset="2"/>
              </a:rPr>
              <a:t> </a:t>
            </a:r>
            <a:r>
              <a:rPr lang="en-GB" sz="2000" dirty="0">
                <a:solidFill>
                  <a:schemeClr val="bg1"/>
                </a:solidFill>
              </a:rPr>
              <a:t> to make the article clear and understandable</a:t>
            </a:r>
          </a:p>
          <a:p>
            <a:pPr marL="457200" indent="-457200">
              <a:lnSpc>
                <a:spcPct val="150000"/>
              </a:lnSpc>
              <a:buFont typeface="Wingdings" panose="05000000000000000000" pitchFamily="2" charset="2"/>
              <a:buChar char="§"/>
            </a:pPr>
            <a:r>
              <a:rPr lang="en-GB" sz="2000" dirty="0">
                <a:solidFill>
                  <a:schemeClr val="bg1"/>
                </a:solidFill>
              </a:rPr>
              <a:t>excellent interpersonal interactions</a:t>
            </a:r>
          </a:p>
          <a:p>
            <a:pPr marL="457200" indent="-457200">
              <a:lnSpc>
                <a:spcPct val="150000"/>
              </a:lnSpc>
              <a:buFont typeface="Wingdings" panose="05000000000000000000" pitchFamily="2" charset="2"/>
              <a:buChar char="§"/>
            </a:pPr>
            <a:r>
              <a:rPr lang="en-GB" sz="2000" dirty="0">
                <a:solidFill>
                  <a:schemeClr val="bg1"/>
                </a:solidFill>
              </a:rPr>
              <a:t>degree in Literature or in Communication Sciences</a:t>
            </a:r>
          </a:p>
          <a:p>
            <a:pPr marL="457200" indent="-457200">
              <a:buFont typeface="Wingdings" panose="05000000000000000000" pitchFamily="2" charset="2"/>
              <a:buChar char="§"/>
            </a:pPr>
            <a:endParaRPr lang="en-GB" sz="2000" dirty="0">
              <a:solidFill>
                <a:schemeClr val="bg1"/>
              </a:solidFill>
            </a:endParaRPr>
          </a:p>
          <a:p>
            <a:endParaRPr lang="it-IT" dirty="0"/>
          </a:p>
        </p:txBody>
      </p:sp>
      <p:sp>
        <p:nvSpPr>
          <p:cNvPr id="12" name="Rettangolo 11">
            <a:extLst>
              <a:ext uri="{FF2B5EF4-FFF2-40B4-BE49-F238E27FC236}">
                <a16:creationId xmlns:a16="http://schemas.microsoft.com/office/drawing/2014/main" id="{65790F63-3CB9-481E-8D84-E4FF286FDF6A}"/>
              </a:ext>
            </a:extLst>
          </p:cNvPr>
          <p:cNvSpPr/>
          <p:nvPr/>
        </p:nvSpPr>
        <p:spPr>
          <a:xfrm>
            <a:off x="11813458" y="750565"/>
            <a:ext cx="378542" cy="5327374"/>
          </a:xfrm>
          <a:prstGeom prst="rect">
            <a:avLst/>
          </a:prstGeom>
          <a:solidFill>
            <a:srgbClr val="DAA624">
              <a:alpha val="75000"/>
            </a:srgbClr>
          </a:solidFill>
          <a:ln>
            <a:solidFill>
              <a:srgbClr val="DAA6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CasellaDiTesto 4"/>
          <p:cNvSpPr txBox="1"/>
          <p:nvPr/>
        </p:nvSpPr>
        <p:spPr>
          <a:xfrm>
            <a:off x="4206570" y="1213009"/>
            <a:ext cx="6415735" cy="523220"/>
          </a:xfrm>
          <a:prstGeom prst="rect">
            <a:avLst/>
          </a:prstGeom>
          <a:noFill/>
        </p:spPr>
        <p:txBody>
          <a:bodyPr wrap="square" rtlCol="0">
            <a:spAutoFit/>
          </a:bodyPr>
          <a:lstStyle/>
          <a:p>
            <a:r>
              <a:rPr lang="it-IT" sz="2800" b="1" dirty="0">
                <a:solidFill>
                  <a:schemeClr val="bg1"/>
                </a:solidFill>
              </a:rPr>
              <a:t>COMPETENCES OF THE COPY EDITOR</a:t>
            </a:r>
          </a:p>
        </p:txBody>
      </p:sp>
      <p:sp>
        <p:nvSpPr>
          <p:cNvPr id="2" name="CasellaDiTesto 1">
            <a:extLst>
              <a:ext uri="{FF2B5EF4-FFF2-40B4-BE49-F238E27FC236}">
                <a16:creationId xmlns:a16="http://schemas.microsoft.com/office/drawing/2014/main" id="{DF5D4954-6C4C-4899-85C5-A0E441FD904B}"/>
              </a:ext>
            </a:extLst>
          </p:cNvPr>
          <p:cNvSpPr txBox="1"/>
          <p:nvPr/>
        </p:nvSpPr>
        <p:spPr>
          <a:xfrm>
            <a:off x="386343" y="2828835"/>
            <a:ext cx="2663687" cy="1200329"/>
          </a:xfrm>
          <a:prstGeom prst="rect">
            <a:avLst/>
          </a:prstGeom>
          <a:noFill/>
        </p:spPr>
        <p:txBody>
          <a:bodyPr wrap="square" rtlCol="0">
            <a:spAutoFit/>
          </a:bodyPr>
          <a:lstStyle/>
          <a:p>
            <a:pPr algn="ctr"/>
            <a:r>
              <a:rPr lang="en-GB" sz="3600" b="1" spc="-60" dirty="0">
                <a:solidFill>
                  <a:schemeClr val="bg1"/>
                </a:solidFill>
                <a:latin typeface="+mj-lt"/>
                <a:ea typeface="+mj-ea"/>
                <a:cs typeface="+mj-cs"/>
              </a:rPr>
              <a:t>THE COPY EDITOR</a:t>
            </a:r>
            <a:endParaRPr lang="it-IT" sz="3600" b="1" spc="-60" dirty="0">
              <a:solidFill>
                <a:schemeClr val="bg1"/>
              </a:solidFill>
              <a:latin typeface="+mj-lt"/>
              <a:ea typeface="+mj-ea"/>
              <a:cs typeface="+mj-cs"/>
            </a:endParaRPr>
          </a:p>
        </p:txBody>
      </p:sp>
    </p:spTree>
    <p:extLst>
      <p:ext uri="{BB962C8B-B14F-4D97-AF65-F5344CB8AC3E}">
        <p14:creationId xmlns:p14="http://schemas.microsoft.com/office/powerpoint/2010/main" val="2271828536"/>
      </p:ext>
    </p:extLst>
  </p:cSld>
  <p:clrMapOvr>
    <a:masterClrMapping/>
  </p:clrMapOvr>
</p:sld>
</file>

<file path=ppt/theme/theme1.xml><?xml version="1.0" encoding="utf-8"?>
<a:theme xmlns:a="http://schemas.openxmlformats.org/drawingml/2006/main" name="Cornic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Cornic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rnic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64F20961DBC440B6C040BCB422BF03" ma:contentTypeVersion="8" ma:contentTypeDescription="Create a new document." ma:contentTypeScope="" ma:versionID="2bdaaf788f3493a083dbed38dfa36929">
  <xsd:schema xmlns:xsd="http://www.w3.org/2001/XMLSchema" xmlns:xs="http://www.w3.org/2001/XMLSchema" xmlns:p="http://schemas.microsoft.com/office/2006/metadata/properties" xmlns:ns2="ec1ba561-270f-4db0-a826-4e830163c8e8" targetNamespace="http://schemas.microsoft.com/office/2006/metadata/properties" ma:root="true" ma:fieldsID="eda085d54c44e08f69c3f38163cc160b" ns2:_="">
    <xsd:import namespace="ec1ba561-270f-4db0-a826-4e830163c8e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1ba561-270f-4db0-a826-4e830163c8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3E7D87-118D-4D0F-91CB-BDD5A14C58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1ba561-270f-4db0-a826-4e830163c8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5F9B83-4B95-43A3-9299-FADF22CAB662}">
  <ds:schemaRefs>
    <ds:schemaRef ds:uri="http://schemas.microsoft.com/office/2006/documentManagement/types"/>
    <ds:schemaRef ds:uri="http://schemas.microsoft.com/office/2006/metadata/properties"/>
    <ds:schemaRef ds:uri="ec1ba561-270f-4db0-a826-4e830163c8e8"/>
    <ds:schemaRef ds:uri="http://purl.org/dc/dcmitype/"/>
    <ds:schemaRef ds:uri="http://purl.org/dc/elements/1.1/"/>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0AAF1BD5-075C-415D-8AF7-3064489AA1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Cornice</Template>
  <TotalTime>3458</TotalTime>
  <Words>1376</Words>
  <Application>Microsoft Office PowerPoint</Application>
  <PresentationFormat>Widescreen</PresentationFormat>
  <Paragraphs>159</Paragraphs>
  <Slides>20</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20</vt:i4>
      </vt:variant>
    </vt:vector>
  </HeadingPairs>
  <TitlesOfParts>
    <vt:vector size="28" baseType="lpstr">
      <vt:lpstr>Arial</vt:lpstr>
      <vt:lpstr>Calibri</vt:lpstr>
      <vt:lpstr>Calibri Light</vt:lpstr>
      <vt:lpstr>Corbel</vt:lpstr>
      <vt:lpstr>Wingdings</vt:lpstr>
      <vt:lpstr>Wingdings 2</vt:lpstr>
      <vt:lpstr>Wingdings 3</vt:lpstr>
      <vt:lpstr>Cornice</vt:lpstr>
      <vt:lpstr>Presentazione standard di PowerPoint</vt:lpstr>
      <vt:lpstr>Presentazione standard di PowerPoint</vt:lpstr>
      <vt:lpstr>PRE – REQUISITES  PRIOR KNOWLEDGE</vt:lpstr>
      <vt:lpstr>PREREQUISITI - CONOSCENZE PRECEDENTI</vt:lpstr>
      <vt:lpstr>PUBLISHING ACTIVITIES </vt:lpstr>
      <vt:lpstr>ATTIVITÀ EDITORIALI </vt:lpstr>
      <vt:lpstr>THE COPY EDITOR</vt:lpstr>
      <vt:lpstr>IL COPY EDITOR</vt:lpstr>
      <vt:lpstr>Presentazione standard di PowerPoint</vt:lpstr>
      <vt:lpstr>Presentazione standard di PowerPoint</vt:lpstr>
      <vt:lpstr>LITERARY AGENT</vt:lpstr>
      <vt:lpstr>AGENTE LETTERARIO</vt:lpstr>
      <vt:lpstr>LITERARY SCOUT</vt:lpstr>
      <vt:lpstr>SCOUT LETTERARIO</vt:lpstr>
      <vt:lpstr>FRIULI DATA  </vt:lpstr>
      <vt:lpstr>DATI DEL FRIULI</vt:lpstr>
      <vt:lpstr>FRIULI DATA  </vt:lpstr>
      <vt:lpstr>DATI DEL FRIULI</vt:lpstr>
      <vt:lpstr>READERS IN FRIULI VENEZIA GIULIA</vt:lpstr>
      <vt:lpstr>LETTORI IN FRIULI VENEZIA GIULIA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joele schiff</dc:creator>
  <cp:lastModifiedBy>Adele Tonelli</cp:lastModifiedBy>
  <cp:revision>116</cp:revision>
  <dcterms:created xsi:type="dcterms:W3CDTF">2021-02-04T12:11:18Z</dcterms:created>
  <dcterms:modified xsi:type="dcterms:W3CDTF">2021-03-25T18:26:11Z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0x0101005664F20961DBC440B6C040BCB422BF03</vt:lpwstr>
  </property>
</Properties>
</file>